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295"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30" userDrawn="1">
          <p15:clr>
            <a:srgbClr val="A4A3A4"/>
          </p15:clr>
        </p15:guide>
        <p15:guide id="2" pos="2880" userDrawn="1">
          <p15:clr>
            <a:srgbClr val="A4A3A4"/>
          </p15:clr>
        </p15:guide>
        <p15:guide id="3" orient="horz" pos="9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4C7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howGuides="1">
      <p:cViewPr varScale="1">
        <p:scale>
          <a:sx n="66" d="100"/>
          <a:sy n="66" d="100"/>
        </p:scale>
        <p:origin x="1232" y="32"/>
      </p:cViewPr>
      <p:guideLst>
        <p:guide orient="horz" pos="3430"/>
        <p:guide pos="2880"/>
        <p:guide orient="horz" pos="981"/>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s-PE"/>
          </a:p>
        </p:txBody>
      </p:sp>
      <p:sp>
        <p:nvSpPr>
          <p:cNvPr id="3" name="Marcador de fecha 2"/>
          <p:cNvSpPr>
            <a:spLocks noGrp="1"/>
          </p:cNvSpPr>
          <p:nvPr>
            <p:ph type="dt" sz="quarter" idx="1"/>
          </p:nvPr>
        </p:nvSpPr>
        <p:spPr>
          <a:xfrm>
            <a:off x="3884613" y="1"/>
            <a:ext cx="2971800" cy="458788"/>
          </a:xfrm>
          <a:prstGeom prst="rect">
            <a:avLst/>
          </a:prstGeom>
        </p:spPr>
        <p:txBody>
          <a:bodyPr vert="horz" lIns="91440" tIns="45720" rIns="91440" bIns="45720" rtlCol="0"/>
          <a:lstStyle>
            <a:lvl1pPr algn="r">
              <a:defRPr sz="1200"/>
            </a:lvl1pPr>
          </a:lstStyle>
          <a:p>
            <a:fld id="{9C1810B8-897A-4D29-A355-569C503242E8}" type="datetimeFigureOut">
              <a:rPr lang="es-PE" smtClean="0"/>
              <a:t>03/11/2021</a:t>
            </a:fld>
            <a:endParaRPr lang="es-PE"/>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PE"/>
          </a:p>
        </p:txBody>
      </p:sp>
      <p:sp>
        <p:nvSpPr>
          <p:cNvPr id="5" name="Marcador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0F6FB67-926F-49F1-AD5C-EC6DA8B11892}" type="slidenum">
              <a:rPr lang="es-PE" smtClean="0"/>
              <a:t>‹#›</a:t>
            </a:fld>
            <a:endParaRPr lang="es-PE"/>
          </a:p>
        </p:txBody>
      </p:sp>
    </p:spTree>
    <p:extLst>
      <p:ext uri="{BB962C8B-B14F-4D97-AF65-F5344CB8AC3E}">
        <p14:creationId xmlns:p14="http://schemas.microsoft.com/office/powerpoint/2010/main" val="15914664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1"/>
            <a:ext cx="2971800" cy="458788"/>
          </a:xfrm>
          <a:prstGeom prst="rect">
            <a:avLst/>
          </a:prstGeom>
        </p:spPr>
        <p:txBody>
          <a:bodyPr vert="horz" lIns="91440" tIns="45720" rIns="91440" bIns="45720" rtlCol="0"/>
          <a:lstStyle>
            <a:lvl1pPr algn="r">
              <a:defRPr sz="1200"/>
            </a:lvl1pPr>
          </a:lstStyle>
          <a:p>
            <a:fld id="{B9F75ED0-AE6C-4EC8-A3B5-D86265FD04DA}" type="datetimeFigureOut">
              <a:rPr lang="en-ZA" smtClean="0"/>
              <a:t>2021/11/03</a:t>
            </a:fld>
            <a:endParaRPr lang="en-ZA"/>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21AFB0-F7F8-4269-BCC9-271FA58DA910}" type="slidenum">
              <a:rPr lang="en-ZA" smtClean="0"/>
              <a:t>‹#›</a:t>
            </a:fld>
            <a:endParaRPr lang="en-ZA"/>
          </a:p>
        </p:txBody>
      </p:sp>
    </p:spTree>
    <p:extLst>
      <p:ext uri="{BB962C8B-B14F-4D97-AF65-F5344CB8AC3E}">
        <p14:creationId xmlns:p14="http://schemas.microsoft.com/office/powerpoint/2010/main" val="3111528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 Cover slide">
    <p:spTree>
      <p:nvGrpSpPr>
        <p:cNvPr id="1" name=""/>
        <p:cNvGrpSpPr/>
        <p:nvPr/>
      </p:nvGrpSpPr>
      <p:grpSpPr>
        <a:xfrm>
          <a:off x="0" y="0"/>
          <a:ext cx="0" cy="0"/>
          <a:chOff x="0" y="0"/>
          <a:chExt cx="0" cy="0"/>
        </a:xfrm>
      </p:grpSpPr>
      <p:sp>
        <p:nvSpPr>
          <p:cNvPr id="7" name="Rectangle 6"/>
          <p:cNvSpPr/>
          <p:nvPr userDrawn="1"/>
        </p:nvSpPr>
        <p:spPr>
          <a:xfrm>
            <a:off x="683568" y="4725144"/>
            <a:ext cx="6048672" cy="10801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a:p>
        </p:txBody>
      </p:sp>
      <p:sp>
        <p:nvSpPr>
          <p:cNvPr id="8" name="Rectangle 7"/>
          <p:cNvSpPr/>
          <p:nvPr userDrawn="1"/>
        </p:nvSpPr>
        <p:spPr>
          <a:xfrm>
            <a:off x="683568" y="4725144"/>
            <a:ext cx="6048672" cy="10801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a:p>
        </p:txBody>
      </p:sp>
      <p:sp>
        <p:nvSpPr>
          <p:cNvPr id="9" name="Picture Placeholder 24"/>
          <p:cNvSpPr>
            <a:spLocks noGrp="1"/>
          </p:cNvSpPr>
          <p:nvPr>
            <p:ph type="pic" sz="quarter" idx="12"/>
          </p:nvPr>
        </p:nvSpPr>
        <p:spPr>
          <a:xfrm>
            <a:off x="684214" y="0"/>
            <a:ext cx="6048375" cy="4653136"/>
          </a:xfrm>
          <a:solidFill>
            <a:schemeClr val="bg1">
              <a:lumMod val="85000"/>
            </a:schemeClr>
          </a:solidFill>
        </p:spPr>
        <p:txBody>
          <a:bodyPr/>
          <a:lstStyle/>
          <a:p>
            <a:r>
              <a:rPr lang="en-US"/>
              <a:t>Click icon to add picture</a:t>
            </a:r>
            <a:endParaRPr lang="en-ZA"/>
          </a:p>
        </p:txBody>
      </p:sp>
      <p:sp>
        <p:nvSpPr>
          <p:cNvPr id="2" name="Title 1"/>
          <p:cNvSpPr>
            <a:spLocks noGrp="1"/>
          </p:cNvSpPr>
          <p:nvPr>
            <p:ph type="ctrTitle" hasCustomPrompt="1"/>
          </p:nvPr>
        </p:nvSpPr>
        <p:spPr>
          <a:xfrm>
            <a:off x="755576" y="4725144"/>
            <a:ext cx="5904656" cy="360040"/>
          </a:xfrm>
        </p:spPr>
        <p:txBody>
          <a:bodyPr tIns="54000" bIns="0" anchor="t" anchorCtr="0">
            <a:noAutofit/>
          </a:bodyPr>
          <a:lstStyle>
            <a:lvl1pPr algn="l">
              <a:lnSpc>
                <a:spcPct val="110000"/>
              </a:lnSpc>
              <a:spcBef>
                <a:spcPts val="100"/>
              </a:spcBef>
              <a:spcAft>
                <a:spcPts val="100"/>
              </a:spcAft>
              <a:defRPr sz="2200">
                <a:solidFill>
                  <a:schemeClr val="bg1"/>
                </a:solidFill>
              </a:defRPr>
            </a:lvl1pPr>
          </a:lstStyle>
          <a:p>
            <a:r>
              <a:rPr lang="en-US" dirty="0"/>
              <a:t>Click to edit presentation title</a:t>
            </a:r>
          </a:p>
        </p:txBody>
      </p:sp>
      <p:sp>
        <p:nvSpPr>
          <p:cNvPr id="3" name="Subtitle 2"/>
          <p:cNvSpPr>
            <a:spLocks noGrp="1"/>
          </p:cNvSpPr>
          <p:nvPr>
            <p:ph type="subTitle" idx="1" hasCustomPrompt="1"/>
          </p:nvPr>
        </p:nvSpPr>
        <p:spPr>
          <a:xfrm>
            <a:off x="755576" y="5080000"/>
            <a:ext cx="5904656" cy="226392"/>
          </a:xfrm>
        </p:spPr>
        <p:txBody>
          <a:bodyPr tIns="0" anchor="ctr">
            <a:noAutofit/>
          </a:bodyPr>
          <a:lstStyle>
            <a:lvl1pPr marL="0" indent="0" algn="l">
              <a:lnSpc>
                <a:spcPct val="100000"/>
              </a:lnSpc>
              <a:spcBef>
                <a:spcPts val="0"/>
              </a:spcBef>
              <a:spcAft>
                <a:spcPts val="0"/>
              </a:spcAft>
              <a:buNone/>
              <a:defRPr sz="1600" cap="all" baseline="0">
                <a:solidFill>
                  <a:schemeClr val="bg2">
                    <a:lumMod val="60000"/>
                    <a:lumOff val="4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NAME OF PRESENTER: DEFAULTS TO UPPER CASE</a:t>
            </a:r>
            <a:endParaRPr lang="en-ZA" dirty="0"/>
          </a:p>
        </p:txBody>
      </p:sp>
      <p:pic>
        <p:nvPicPr>
          <p:cNvPr id="10" name="Picture 9"/>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164388" y="4797153"/>
            <a:ext cx="1467140" cy="1006209"/>
          </a:xfrm>
          <a:prstGeom prst="rect">
            <a:avLst/>
          </a:prstGeom>
        </p:spPr>
      </p:pic>
      <p:cxnSp>
        <p:nvCxnSpPr>
          <p:cNvPr id="12" name="Straight Connector 11"/>
          <p:cNvCxnSpPr/>
          <p:nvPr userDrawn="1"/>
        </p:nvCxnSpPr>
        <p:spPr>
          <a:xfrm>
            <a:off x="679558" y="4725144"/>
            <a:ext cx="6052683"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5" name="Picture 14"/>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164388" y="4797153"/>
            <a:ext cx="1467140" cy="1006209"/>
          </a:xfrm>
          <a:prstGeom prst="rect">
            <a:avLst/>
          </a:prstGeom>
        </p:spPr>
      </p:pic>
      <p:cxnSp>
        <p:nvCxnSpPr>
          <p:cNvPr id="16" name="Straight Connector 15"/>
          <p:cNvCxnSpPr/>
          <p:nvPr userDrawn="1"/>
        </p:nvCxnSpPr>
        <p:spPr>
          <a:xfrm>
            <a:off x="679558" y="4725144"/>
            <a:ext cx="6052683"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1" name="Text Placeholder 20"/>
          <p:cNvSpPr>
            <a:spLocks noGrp="1"/>
          </p:cNvSpPr>
          <p:nvPr>
            <p:ph type="body" sz="quarter" idx="13" hasCustomPrompt="1"/>
          </p:nvPr>
        </p:nvSpPr>
        <p:spPr>
          <a:xfrm>
            <a:off x="755650" y="5328916"/>
            <a:ext cx="5904927" cy="215900"/>
          </a:xfrm>
        </p:spPr>
        <p:txBody>
          <a:bodyPr tIns="0" anchor="ctr">
            <a:noAutofit/>
          </a:bodyPr>
          <a:lstStyle>
            <a:lvl1pPr marL="0" indent="0" algn="l" defTabSz="914400" rtl="0" eaLnBrk="1" latinLnBrk="0" hangingPunct="1">
              <a:lnSpc>
                <a:spcPct val="100000"/>
              </a:lnSpc>
              <a:spcBef>
                <a:spcPts val="0"/>
              </a:spcBef>
              <a:spcAft>
                <a:spcPts val="0"/>
              </a:spcAft>
              <a:buFont typeface="Arial" panose="020B0604020202020204" pitchFamily="34" charset="0"/>
              <a:buNone/>
              <a:defRPr lang="en-ZA" sz="1600" kern="1200" dirty="0" smtClean="0">
                <a:solidFill>
                  <a:schemeClr val="bg2">
                    <a:lumMod val="60000"/>
                    <a:lumOff val="40000"/>
                  </a:schemeClr>
                </a:solidFill>
                <a:latin typeface="+mn-lt"/>
                <a:ea typeface="+mn-ea"/>
                <a:cs typeface="+mn-cs"/>
              </a:defRPr>
            </a:lvl1pPr>
          </a:lstStyle>
          <a:p>
            <a:r>
              <a:rPr lang="en-ZA" dirty="0"/>
              <a:t>Click to add title of presenter</a:t>
            </a:r>
          </a:p>
        </p:txBody>
      </p:sp>
      <p:sp>
        <p:nvSpPr>
          <p:cNvPr id="32" name="Text Placeholder 31"/>
          <p:cNvSpPr>
            <a:spLocks noGrp="1"/>
          </p:cNvSpPr>
          <p:nvPr>
            <p:ph type="body" sz="quarter" idx="15"/>
          </p:nvPr>
        </p:nvSpPr>
        <p:spPr>
          <a:xfrm>
            <a:off x="755650" y="5516563"/>
            <a:ext cx="5903913" cy="288925"/>
          </a:xfrm>
        </p:spPr>
        <p:txBody>
          <a:bodyPr tIns="0" anchor="ctr">
            <a:noAutofit/>
          </a:bodyPr>
          <a:lstStyle>
            <a:lvl1pPr marL="0" indent="0">
              <a:lnSpc>
                <a:spcPct val="100000"/>
              </a:lnSpc>
              <a:spcBef>
                <a:spcPts val="0"/>
              </a:spcBef>
              <a:spcAft>
                <a:spcPts val="0"/>
              </a:spcAft>
              <a:buNone/>
              <a:defRPr sz="1200">
                <a:solidFill>
                  <a:schemeClr val="bg1"/>
                </a:solidFill>
              </a:defRPr>
            </a:lvl1pPr>
            <a:lvl2pPr>
              <a:defRPr sz="1200">
                <a:solidFill>
                  <a:schemeClr val="bg1"/>
                </a:solidFill>
              </a:defRPr>
            </a:lvl2pPr>
            <a:lvl3pPr>
              <a:defRPr sz="12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4033287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10. Divider">
    <p:spTree>
      <p:nvGrpSpPr>
        <p:cNvPr id="1" name=""/>
        <p:cNvGrpSpPr/>
        <p:nvPr/>
      </p:nvGrpSpPr>
      <p:grpSpPr>
        <a:xfrm>
          <a:off x="0" y="0"/>
          <a:ext cx="0" cy="0"/>
          <a:chOff x="0" y="0"/>
          <a:chExt cx="0" cy="0"/>
        </a:xfrm>
      </p:grpSpPr>
      <p:sp>
        <p:nvSpPr>
          <p:cNvPr id="7" name="Rectangle 6"/>
          <p:cNvSpPr/>
          <p:nvPr userDrawn="1"/>
        </p:nvSpPr>
        <p:spPr>
          <a:xfrm>
            <a:off x="683568" y="4725144"/>
            <a:ext cx="6048672" cy="10801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a:p>
        </p:txBody>
      </p:sp>
      <p:sp>
        <p:nvSpPr>
          <p:cNvPr id="8" name="Rectangle 7"/>
          <p:cNvSpPr/>
          <p:nvPr userDrawn="1"/>
        </p:nvSpPr>
        <p:spPr>
          <a:xfrm>
            <a:off x="683568" y="4725144"/>
            <a:ext cx="6048672" cy="10801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a:p>
        </p:txBody>
      </p:sp>
      <p:sp>
        <p:nvSpPr>
          <p:cNvPr id="9" name="Picture Placeholder 24"/>
          <p:cNvSpPr>
            <a:spLocks noGrp="1"/>
          </p:cNvSpPr>
          <p:nvPr>
            <p:ph type="pic" sz="quarter" idx="12"/>
          </p:nvPr>
        </p:nvSpPr>
        <p:spPr>
          <a:xfrm>
            <a:off x="684214" y="0"/>
            <a:ext cx="6048375" cy="4653136"/>
          </a:xfrm>
          <a:solidFill>
            <a:schemeClr val="bg1">
              <a:lumMod val="85000"/>
            </a:schemeClr>
          </a:solidFill>
        </p:spPr>
        <p:txBody>
          <a:bodyPr/>
          <a:lstStyle/>
          <a:p>
            <a:r>
              <a:rPr lang="en-US"/>
              <a:t>Click icon to add picture</a:t>
            </a:r>
            <a:endParaRPr lang="en-ZA"/>
          </a:p>
        </p:txBody>
      </p:sp>
      <p:pic>
        <p:nvPicPr>
          <p:cNvPr id="10" name="Picture 9"/>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164388" y="4797153"/>
            <a:ext cx="1467140" cy="1006209"/>
          </a:xfrm>
          <a:prstGeom prst="rect">
            <a:avLst/>
          </a:prstGeom>
        </p:spPr>
      </p:pic>
      <p:cxnSp>
        <p:nvCxnSpPr>
          <p:cNvPr id="11" name="Straight Connector 10"/>
          <p:cNvCxnSpPr/>
          <p:nvPr userDrawn="1"/>
        </p:nvCxnSpPr>
        <p:spPr>
          <a:xfrm>
            <a:off x="679558" y="4725144"/>
            <a:ext cx="6052683"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164388" y="4797153"/>
            <a:ext cx="1467140" cy="1006209"/>
          </a:xfrm>
          <a:prstGeom prst="rect">
            <a:avLst/>
          </a:prstGeom>
        </p:spPr>
      </p:pic>
      <p:cxnSp>
        <p:nvCxnSpPr>
          <p:cNvPr id="13" name="Straight Connector 12"/>
          <p:cNvCxnSpPr/>
          <p:nvPr userDrawn="1"/>
        </p:nvCxnSpPr>
        <p:spPr>
          <a:xfrm>
            <a:off x="679558" y="4725144"/>
            <a:ext cx="6052683"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hasCustomPrompt="1"/>
          </p:nvPr>
        </p:nvSpPr>
        <p:spPr>
          <a:xfrm>
            <a:off x="755576" y="4797152"/>
            <a:ext cx="5904656" cy="1008112"/>
          </a:xfrm>
        </p:spPr>
        <p:txBody>
          <a:bodyPr vert="horz" lIns="0" tIns="0" rIns="0" bIns="54000" rtlCol="0" anchor="b">
            <a:noAutofit/>
          </a:bodyPr>
          <a:lstStyle>
            <a:lvl1pPr>
              <a:lnSpc>
                <a:spcPct val="110000"/>
              </a:lnSpc>
              <a:spcBef>
                <a:spcPts val="200"/>
              </a:spcBef>
              <a:spcAft>
                <a:spcPts val="200"/>
              </a:spcAft>
              <a:defRPr lang="en-US" sz="1600" dirty="0">
                <a:solidFill>
                  <a:schemeClr val="bg1"/>
                </a:solidFill>
              </a:defRPr>
            </a:lvl1pPr>
          </a:lstStyle>
          <a:p>
            <a:pPr lvl="0" defTabSz="685800"/>
            <a:r>
              <a:rPr lang="en-US" dirty="0"/>
              <a:t>Section divider:</a:t>
            </a:r>
            <a:br>
              <a:rPr lang="en-US" dirty="0"/>
            </a:br>
            <a:r>
              <a:rPr lang="en-US" dirty="0"/>
              <a:t>as presentation title page but no subtitle or date</a:t>
            </a:r>
          </a:p>
        </p:txBody>
      </p:sp>
    </p:spTree>
    <p:extLst>
      <p:ext uri="{BB962C8B-B14F-4D97-AF65-F5344CB8AC3E}">
        <p14:creationId xmlns:p14="http://schemas.microsoft.com/office/powerpoint/2010/main" val="2846688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1. Forward looking statement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ZA"/>
              <a:t>Presentation title | Name of presenter | Date</a:t>
            </a:r>
            <a:endParaRPr lang="en-ZA" dirty="0"/>
          </a:p>
        </p:txBody>
      </p:sp>
      <p:sp>
        <p:nvSpPr>
          <p:cNvPr id="6" name="Title 1"/>
          <p:cNvSpPr txBox="1">
            <a:spLocks/>
          </p:cNvSpPr>
          <p:nvPr userDrawn="1"/>
        </p:nvSpPr>
        <p:spPr>
          <a:xfrm>
            <a:off x="250825" y="116632"/>
            <a:ext cx="7777559" cy="432643"/>
          </a:xfrm>
          <a:prstGeom prst="rect">
            <a:avLst/>
          </a:prstGeom>
        </p:spPr>
        <p:txBody>
          <a:bodyPr vert="horz" lIns="0" tIns="0" rIns="0" bIns="18000" rtlCol="0" anchor="ctr">
            <a:normAutofit/>
          </a:bodyPr>
          <a:lstStyle>
            <a:lvl1pPr algn="l" defTabSz="914400" rtl="0" eaLnBrk="1" latinLnBrk="0" hangingPunct="1">
              <a:lnSpc>
                <a:spcPct val="110000"/>
              </a:lnSpc>
              <a:spcBef>
                <a:spcPts val="100"/>
              </a:spcBef>
              <a:spcAft>
                <a:spcPts val="100"/>
              </a:spcAft>
              <a:buNone/>
              <a:defRPr sz="2400" kern="1200">
                <a:solidFill>
                  <a:schemeClr val="accent1"/>
                </a:solidFill>
                <a:latin typeface="+mj-lt"/>
                <a:ea typeface="+mj-ea"/>
                <a:cs typeface="+mj-cs"/>
              </a:defRPr>
            </a:lvl1pPr>
          </a:lstStyle>
          <a:p>
            <a:r>
              <a:rPr lang="en-ZA"/>
              <a:t>Forward looking statements</a:t>
            </a:r>
            <a:endParaRPr lang="en-ZA" dirty="0"/>
          </a:p>
        </p:txBody>
      </p:sp>
      <p:sp>
        <p:nvSpPr>
          <p:cNvPr id="9" name="Rectangle 8"/>
          <p:cNvSpPr/>
          <p:nvPr userDrawn="1"/>
        </p:nvSpPr>
        <p:spPr>
          <a:xfrm>
            <a:off x="250825" y="764704"/>
            <a:ext cx="8642350" cy="5401146"/>
          </a:xfrm>
          <a:prstGeom prst="rect">
            <a:avLst/>
          </a:prstGeom>
        </p:spPr>
        <p:txBody>
          <a:bodyPr vert="horz" lIns="0" tIns="180000" rIns="0" bIns="0" rtlCol="0">
            <a:noAutofit/>
          </a:bodyPr>
          <a:lstStyle/>
          <a:p>
            <a:pPr lvl="0" indent="0" algn="just">
              <a:lnSpc>
                <a:spcPct val="150000"/>
              </a:lnSpc>
              <a:spcBef>
                <a:spcPts val="150"/>
              </a:spcBef>
              <a:spcAft>
                <a:spcPts val="150"/>
              </a:spcAft>
              <a:buFont typeface="Arial" panose="020B0604020202020204" pitchFamily="34" charset="0"/>
              <a:buNone/>
            </a:pPr>
            <a:r>
              <a:rPr lang="en-ZA" sz="1100" dirty="0">
                <a:solidFill>
                  <a:schemeClr val="tx1"/>
                </a:solidFill>
              </a:rPr>
              <a:t>Certain statements in this document constitute </a:t>
            </a:r>
            <a:r>
              <a:rPr lang="en-ZA" altLang="en-US" sz="1100" dirty="0">
                <a:solidFill>
                  <a:schemeClr val="tx1"/>
                </a:solidFill>
              </a:rPr>
              <a:t>“</a:t>
            </a:r>
            <a:r>
              <a:rPr lang="en-ZA" sz="1100" dirty="0">
                <a:solidFill>
                  <a:schemeClr val="tx1"/>
                </a:solidFill>
              </a:rPr>
              <a:t>forward looking statements</a:t>
            </a:r>
            <a:r>
              <a:rPr lang="en-ZA" altLang="en-US" sz="1100" dirty="0">
                <a:solidFill>
                  <a:schemeClr val="tx1"/>
                </a:solidFill>
              </a:rPr>
              <a:t>”</a:t>
            </a:r>
            <a:r>
              <a:rPr lang="en-ZA" sz="1100" dirty="0">
                <a:solidFill>
                  <a:schemeClr val="tx1"/>
                </a:solidFill>
              </a:rPr>
              <a:t> within the meaning of Section 27A of the US Securities Act of 1933 and Section 21E of the US Securities Exchange Act of 1934. </a:t>
            </a:r>
          </a:p>
          <a:p>
            <a:pPr lvl="0" indent="0" algn="just">
              <a:lnSpc>
                <a:spcPct val="150000"/>
              </a:lnSpc>
              <a:spcBef>
                <a:spcPts val="150"/>
              </a:spcBef>
              <a:spcAft>
                <a:spcPts val="150"/>
              </a:spcAft>
              <a:buFont typeface="Arial" panose="020B0604020202020204" pitchFamily="34" charset="0"/>
              <a:buNone/>
            </a:pPr>
            <a:r>
              <a:rPr lang="en-ZA" sz="1100" dirty="0">
                <a:solidFill>
                  <a:schemeClr val="tx1"/>
                </a:solidFill>
              </a:rPr>
              <a:t>In particular, the forward looking statements in this document include among others those relating to the </a:t>
            </a:r>
            <a:r>
              <a:rPr lang="en-ZA" sz="1100" dirty="0" err="1">
                <a:solidFill>
                  <a:schemeClr val="tx1"/>
                </a:solidFill>
              </a:rPr>
              <a:t>Damang</a:t>
            </a:r>
            <a:r>
              <a:rPr lang="en-ZA" sz="1100" dirty="0">
                <a:solidFill>
                  <a:schemeClr val="tx1"/>
                </a:solidFill>
              </a:rPr>
              <a:t> Exploration Target Statement; the Far Southeast Exploration Target Statement; commodity prices; demand for gold and other metals and minerals; interest rate expectations; exploration and production costs; levels of expected production; Gold Fields</a:t>
            </a:r>
            <a:r>
              <a:rPr lang="en-ZA" altLang="en-US" sz="1100" dirty="0">
                <a:solidFill>
                  <a:schemeClr val="tx1"/>
                </a:solidFill>
              </a:rPr>
              <a:t>’</a:t>
            </a:r>
            <a:r>
              <a:rPr lang="en-ZA" sz="1100" dirty="0">
                <a:solidFill>
                  <a:schemeClr val="tx1"/>
                </a:solidFill>
              </a:rPr>
              <a:t> growth pipeline; levels and expected benefits of current and planned capital expenditures; future reserve, resource and other mineralisation levels; and the extent of cost efficiencies and savings to be achieved.  Such forward looking statements involve known and unknown risks, uncertainties and other important factors that could cause the actual results, performance or achievements of the company to be materially different from the future results, performance or achievements expressed or implied by such forward looking statements. Such risks, uncertainties and other important factors include among others: economic, business and political conditions in South Africa, Ghana, Australia, Peru and elsewhere; the ability to achieve anticipated efficiencies and other cost savings in connection with past and future acquisitions, exploration and development activities; decreases in the market price of gold and/or copper; hazards associated with underground and surface gold mining; labour disruptions; availability terms and deployment of capital or credit; changes in government regulations, particularly taxation and environmental regulations; and new legislation affecting mining and mineral rights; changes in exchange rates; currency devaluations; the availability and cost of raw and finished materials; the cost of energy and water; inflation and other macro-economic factors, industrial action, temporary stoppages of mines for safety and unplanned maintenance reasons; and the impact of the AIDS and other occupational health risks experienced by Gold Fields</a:t>
            </a:r>
            <a:r>
              <a:rPr lang="en-ZA" altLang="en-US" sz="1100" dirty="0">
                <a:solidFill>
                  <a:schemeClr val="tx1"/>
                </a:solidFill>
              </a:rPr>
              <a:t>’</a:t>
            </a:r>
            <a:r>
              <a:rPr lang="en-ZA" sz="1100" dirty="0">
                <a:solidFill>
                  <a:schemeClr val="tx1"/>
                </a:solidFill>
              </a:rPr>
              <a:t> employees. </a:t>
            </a:r>
          </a:p>
          <a:p>
            <a:pPr lvl="0" indent="0" algn="just">
              <a:lnSpc>
                <a:spcPct val="150000"/>
              </a:lnSpc>
              <a:spcBef>
                <a:spcPts val="150"/>
              </a:spcBef>
              <a:spcAft>
                <a:spcPts val="150"/>
              </a:spcAft>
              <a:buFont typeface="Arial" panose="020B0604020202020204" pitchFamily="34" charset="0"/>
              <a:buNone/>
            </a:pPr>
            <a:r>
              <a:rPr lang="en-ZA" sz="1100" dirty="0">
                <a:solidFill>
                  <a:schemeClr val="tx1"/>
                </a:solidFill>
              </a:rPr>
              <a:t>These forward looking statements speak only as of the date of this document. Gold Fields undertakes no obligation to update publicly or release any revisions to these forward looking statements to reflect events or circumstances after the date of this document or to reflect the occurrence of unanticipated events.</a:t>
            </a:r>
          </a:p>
        </p:txBody>
      </p:sp>
    </p:spTree>
    <p:extLst>
      <p:ext uri="{BB962C8B-B14F-4D97-AF65-F5344CB8AC3E}">
        <p14:creationId xmlns:p14="http://schemas.microsoft.com/office/powerpoint/2010/main" val="327261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2. Title, sub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50825" y="1125091"/>
            <a:ext cx="8642350" cy="518422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250825" y="6597650"/>
            <a:ext cx="8209607" cy="215900"/>
          </a:xfrm>
          <a:prstGeom prst="rect">
            <a:avLst/>
          </a:prstGeom>
        </p:spPr>
        <p:txBody>
          <a:bodyPr/>
          <a:lstStyle/>
          <a:p>
            <a:r>
              <a:rPr lang="en-ZA"/>
              <a:t>Presentation title | Name of presenter | Date</a:t>
            </a:r>
          </a:p>
        </p:txBody>
      </p:sp>
      <p:sp>
        <p:nvSpPr>
          <p:cNvPr id="22" name="Content Placeholder 4"/>
          <p:cNvSpPr>
            <a:spLocks noGrp="1"/>
          </p:cNvSpPr>
          <p:nvPr>
            <p:ph sz="quarter" idx="15" hasCustomPrompt="1"/>
          </p:nvPr>
        </p:nvSpPr>
        <p:spPr>
          <a:xfrm>
            <a:off x="250826" y="692696"/>
            <a:ext cx="8642350" cy="288379"/>
          </a:xfrm>
        </p:spPr>
        <p:txBody>
          <a:bodyPr lIns="0" tIns="0"/>
          <a:lstStyle>
            <a:lvl1pPr marL="0" indent="0">
              <a:buNone/>
              <a:defRPr b="1">
                <a:solidFill>
                  <a:schemeClr val="accent4"/>
                </a:solidFill>
              </a:defRPr>
            </a:lvl1pPr>
          </a:lstStyle>
          <a:p>
            <a:pPr lvl="0"/>
            <a:r>
              <a:rPr lang="en-US" dirty="0"/>
              <a:t>Click to add subtitle</a:t>
            </a:r>
          </a:p>
        </p:txBody>
      </p:sp>
      <p:sp>
        <p:nvSpPr>
          <p:cNvPr id="23" name="Text Placeholder 6"/>
          <p:cNvSpPr>
            <a:spLocks noGrp="1"/>
          </p:cNvSpPr>
          <p:nvPr>
            <p:ph type="body" sz="quarter" idx="16" hasCustomPrompt="1"/>
          </p:nvPr>
        </p:nvSpPr>
        <p:spPr>
          <a:xfrm>
            <a:off x="250825" y="6165304"/>
            <a:ext cx="8642350" cy="432346"/>
          </a:xfrm>
        </p:spPr>
        <p:txBody>
          <a:bodyPr vert="horz" lIns="0" tIns="0" rIns="0" bIns="72000" rtlCol="0" anchor="b"/>
          <a:lstStyle>
            <a:lvl1pPr marL="0" indent="0">
              <a:buNone/>
              <a:defRPr lang="en-ZA" sz="900" i="0" dirty="0" smtClean="0">
                <a:solidFill>
                  <a:schemeClr val="tx1">
                    <a:lumMod val="75000"/>
                    <a:lumOff val="25000"/>
                  </a:schemeClr>
                </a:solidFill>
              </a:defRPr>
            </a:lvl1pPr>
          </a:lstStyle>
          <a:p>
            <a:pPr marL="0" lvl="0"/>
            <a:r>
              <a:rPr lang="en-ZA" sz="900" i="0" dirty="0">
                <a:solidFill>
                  <a:schemeClr val="tx1">
                    <a:lumMod val="75000"/>
                    <a:lumOff val="25000"/>
                  </a:schemeClr>
                </a:solidFill>
              </a:rPr>
              <a:t>Insert footnote</a:t>
            </a:r>
          </a:p>
        </p:txBody>
      </p:sp>
    </p:spTree>
    <p:extLst>
      <p:ext uri="{BB962C8B-B14F-4D97-AF65-F5344CB8AC3E}">
        <p14:creationId xmlns:p14="http://schemas.microsoft.com/office/powerpoint/2010/main" val="4258010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Title, sub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250825" y="1125091"/>
            <a:ext cx="8642350" cy="51842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ZA"/>
              <a:t>Presentation title | Name of presenter | Date</a:t>
            </a:r>
          </a:p>
        </p:txBody>
      </p:sp>
      <p:sp>
        <p:nvSpPr>
          <p:cNvPr id="22" name="Content Placeholder 4"/>
          <p:cNvSpPr>
            <a:spLocks noGrp="1"/>
          </p:cNvSpPr>
          <p:nvPr>
            <p:ph sz="quarter" idx="15" hasCustomPrompt="1"/>
          </p:nvPr>
        </p:nvSpPr>
        <p:spPr>
          <a:xfrm>
            <a:off x="250826" y="692696"/>
            <a:ext cx="8642350" cy="288379"/>
          </a:xfrm>
        </p:spPr>
        <p:txBody>
          <a:bodyPr lIns="0" tIns="0"/>
          <a:lstStyle>
            <a:lvl1pPr marL="0" indent="0">
              <a:buNone/>
              <a:defRPr b="1">
                <a:solidFill>
                  <a:schemeClr val="accent4"/>
                </a:solidFill>
              </a:defRPr>
            </a:lvl1pPr>
          </a:lstStyle>
          <a:p>
            <a:pPr lvl="0"/>
            <a:r>
              <a:rPr lang="en-US" dirty="0"/>
              <a:t>Click to add subtitle</a:t>
            </a:r>
          </a:p>
        </p:txBody>
      </p:sp>
      <p:sp>
        <p:nvSpPr>
          <p:cNvPr id="23" name="Text Placeholder 6"/>
          <p:cNvSpPr>
            <a:spLocks noGrp="1"/>
          </p:cNvSpPr>
          <p:nvPr>
            <p:ph type="body" sz="quarter" idx="16" hasCustomPrompt="1"/>
          </p:nvPr>
        </p:nvSpPr>
        <p:spPr>
          <a:xfrm>
            <a:off x="250825" y="6165304"/>
            <a:ext cx="8642350" cy="432346"/>
          </a:xfrm>
        </p:spPr>
        <p:txBody>
          <a:bodyPr vert="horz" lIns="0" tIns="0" rIns="0" bIns="72000" rtlCol="0" anchor="b"/>
          <a:lstStyle>
            <a:lvl1pPr marL="0" indent="0">
              <a:buNone/>
              <a:defRPr lang="en-ZA" sz="900" i="0" dirty="0" smtClean="0">
                <a:solidFill>
                  <a:schemeClr val="tx1">
                    <a:lumMod val="75000"/>
                    <a:lumOff val="25000"/>
                  </a:schemeClr>
                </a:solidFill>
              </a:defRPr>
            </a:lvl1pPr>
          </a:lstStyle>
          <a:p>
            <a:pPr marL="0" lvl="0"/>
            <a:r>
              <a:rPr lang="en-ZA" sz="900" i="0" dirty="0">
                <a:solidFill>
                  <a:schemeClr val="tx1">
                    <a:lumMod val="75000"/>
                    <a:lumOff val="25000"/>
                  </a:schemeClr>
                </a:solidFill>
              </a:rPr>
              <a:t>Insert footnote</a:t>
            </a:r>
          </a:p>
        </p:txBody>
      </p:sp>
    </p:spTree>
    <p:extLst>
      <p:ext uri="{BB962C8B-B14F-4D97-AF65-F5344CB8AC3E}">
        <p14:creationId xmlns:p14="http://schemas.microsoft.com/office/powerpoint/2010/main" val="281174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Title, subtitle, content and strapl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250825" y="1125092"/>
            <a:ext cx="8642350" cy="48961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ZA" dirty="0"/>
              <a:t>Presentation title | Name of presenter | Date</a:t>
            </a:r>
          </a:p>
        </p:txBody>
      </p:sp>
      <p:sp>
        <p:nvSpPr>
          <p:cNvPr id="11" name="Content Placeholder 4"/>
          <p:cNvSpPr>
            <a:spLocks noGrp="1"/>
          </p:cNvSpPr>
          <p:nvPr>
            <p:ph sz="quarter" idx="15" hasCustomPrompt="1"/>
          </p:nvPr>
        </p:nvSpPr>
        <p:spPr>
          <a:xfrm>
            <a:off x="250826" y="692696"/>
            <a:ext cx="8642350" cy="288379"/>
          </a:xfrm>
        </p:spPr>
        <p:txBody>
          <a:bodyPr lIns="0" tIns="0"/>
          <a:lstStyle>
            <a:lvl1pPr marL="0" indent="0">
              <a:buNone/>
              <a:defRPr b="1">
                <a:solidFill>
                  <a:schemeClr val="accent4"/>
                </a:solidFill>
              </a:defRPr>
            </a:lvl1pPr>
          </a:lstStyle>
          <a:p>
            <a:pPr lvl="0"/>
            <a:r>
              <a:rPr lang="en-US" dirty="0"/>
              <a:t>Click to add subtitle</a:t>
            </a:r>
          </a:p>
        </p:txBody>
      </p:sp>
      <p:sp>
        <p:nvSpPr>
          <p:cNvPr id="12" name="Text Placeholder 6"/>
          <p:cNvSpPr>
            <a:spLocks noGrp="1"/>
          </p:cNvSpPr>
          <p:nvPr>
            <p:ph type="body" sz="quarter" idx="13" hasCustomPrompt="1"/>
          </p:nvPr>
        </p:nvSpPr>
        <p:spPr>
          <a:xfrm>
            <a:off x="250826" y="6165552"/>
            <a:ext cx="8642350" cy="431800"/>
          </a:xfrm>
          <a:solidFill>
            <a:schemeClr val="accent1"/>
          </a:solidFill>
          <a:ln w="12700">
            <a:solidFill>
              <a:schemeClr val="accent1"/>
            </a:solidFill>
          </a:ln>
        </p:spPr>
        <p:txBody>
          <a:bodyPr lIns="72000" tIns="0" rIns="72000" anchor="ctr"/>
          <a:lstStyle>
            <a:lvl1pPr marL="0" indent="0" algn="ctr">
              <a:buNone/>
              <a:defRPr b="1">
                <a:solidFill>
                  <a:schemeClr val="bg1"/>
                </a:solidFill>
              </a:defRPr>
            </a:lvl1pPr>
          </a:lstStyle>
          <a:p>
            <a:pPr lvl="0"/>
            <a:r>
              <a:rPr lang="en-US" dirty="0"/>
              <a:t>Click to add strapline</a:t>
            </a:r>
          </a:p>
        </p:txBody>
      </p:sp>
    </p:spTree>
    <p:extLst>
      <p:ext uri="{BB962C8B-B14F-4D97-AF65-F5344CB8AC3E}">
        <p14:creationId xmlns:p14="http://schemas.microsoft.com/office/powerpoint/2010/main" val="2825277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 Title, subtitle and 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50825" y="116632"/>
            <a:ext cx="7777559" cy="432643"/>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50825" y="1124545"/>
            <a:ext cx="4177159" cy="51847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r>
              <a:rPr lang="en-ZA"/>
              <a:t>Presentation title | Name of presenter | Date</a:t>
            </a:r>
          </a:p>
        </p:txBody>
      </p:sp>
      <p:sp>
        <p:nvSpPr>
          <p:cNvPr id="10" name="Content Placeholder 4"/>
          <p:cNvSpPr>
            <a:spLocks noGrp="1"/>
          </p:cNvSpPr>
          <p:nvPr>
            <p:ph sz="quarter" idx="15" hasCustomPrompt="1"/>
          </p:nvPr>
        </p:nvSpPr>
        <p:spPr>
          <a:xfrm>
            <a:off x="250826" y="692696"/>
            <a:ext cx="8642350" cy="288379"/>
          </a:xfrm>
        </p:spPr>
        <p:txBody>
          <a:bodyPr lIns="0" tIns="0"/>
          <a:lstStyle>
            <a:lvl1pPr marL="0" indent="0">
              <a:buNone/>
              <a:defRPr b="1">
                <a:solidFill>
                  <a:schemeClr val="accent4"/>
                </a:solidFill>
              </a:defRPr>
            </a:lvl1pPr>
          </a:lstStyle>
          <a:p>
            <a:pPr lvl="0"/>
            <a:r>
              <a:rPr lang="en-US" dirty="0"/>
              <a:t>Click to add subtitle</a:t>
            </a:r>
          </a:p>
        </p:txBody>
      </p:sp>
      <p:sp>
        <p:nvSpPr>
          <p:cNvPr id="8" name="Content Placeholder 7"/>
          <p:cNvSpPr>
            <a:spLocks noGrp="1"/>
          </p:cNvSpPr>
          <p:nvPr>
            <p:ph sz="quarter" idx="17"/>
          </p:nvPr>
        </p:nvSpPr>
        <p:spPr>
          <a:xfrm>
            <a:off x="4716463" y="1124545"/>
            <a:ext cx="4176712" cy="51847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11" name="Text Placeholder 6"/>
          <p:cNvSpPr>
            <a:spLocks noGrp="1"/>
          </p:cNvSpPr>
          <p:nvPr>
            <p:ph type="body" sz="quarter" idx="16" hasCustomPrompt="1"/>
          </p:nvPr>
        </p:nvSpPr>
        <p:spPr>
          <a:xfrm>
            <a:off x="250825" y="6165304"/>
            <a:ext cx="8642350" cy="432346"/>
          </a:xfrm>
        </p:spPr>
        <p:txBody>
          <a:bodyPr vert="horz" lIns="0" tIns="0" rIns="0" bIns="72000" rtlCol="0" anchor="b"/>
          <a:lstStyle>
            <a:lvl1pPr marL="0" indent="0">
              <a:buNone/>
              <a:defRPr lang="en-ZA" sz="900" i="0" dirty="0" smtClean="0">
                <a:solidFill>
                  <a:schemeClr val="tx1">
                    <a:lumMod val="75000"/>
                    <a:lumOff val="25000"/>
                  </a:schemeClr>
                </a:solidFill>
              </a:defRPr>
            </a:lvl1pPr>
          </a:lstStyle>
          <a:p>
            <a:pPr marL="0" lvl="0"/>
            <a:r>
              <a:rPr lang="en-ZA" sz="900" i="0" dirty="0">
                <a:solidFill>
                  <a:schemeClr val="tx1">
                    <a:lumMod val="75000"/>
                    <a:lumOff val="25000"/>
                  </a:schemeClr>
                </a:solidFill>
              </a:rPr>
              <a:t>Insert footnote</a:t>
            </a:r>
          </a:p>
        </p:txBody>
      </p:sp>
    </p:spTree>
    <p:extLst>
      <p:ext uri="{BB962C8B-B14F-4D97-AF65-F5344CB8AC3E}">
        <p14:creationId xmlns:p14="http://schemas.microsoft.com/office/powerpoint/2010/main" val="2748620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 Title, subtitle and 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50825" y="116632"/>
            <a:ext cx="7777559" cy="432643"/>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50825" y="1124545"/>
            <a:ext cx="4177159" cy="48967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r>
              <a:rPr lang="en-ZA"/>
              <a:t>Presentation title | Name of presenter | Date</a:t>
            </a:r>
          </a:p>
        </p:txBody>
      </p:sp>
      <p:sp>
        <p:nvSpPr>
          <p:cNvPr id="9" name="Text Placeholder 6"/>
          <p:cNvSpPr>
            <a:spLocks noGrp="1"/>
          </p:cNvSpPr>
          <p:nvPr>
            <p:ph type="body" sz="quarter" idx="16" hasCustomPrompt="1"/>
          </p:nvPr>
        </p:nvSpPr>
        <p:spPr>
          <a:xfrm>
            <a:off x="250826" y="6165304"/>
            <a:ext cx="8642350" cy="432346"/>
          </a:xfrm>
        </p:spPr>
        <p:txBody>
          <a:bodyPr vert="horz" lIns="0" tIns="0" rIns="0" bIns="72000" rtlCol="0" anchor="b" anchorCtr="0"/>
          <a:lstStyle>
            <a:lvl1pPr marL="0" indent="0">
              <a:buNone/>
              <a:defRPr lang="en-ZA" sz="675" i="0" dirty="0" smtClean="0">
                <a:solidFill>
                  <a:schemeClr val="tx1">
                    <a:lumMod val="75000"/>
                    <a:lumOff val="25000"/>
                  </a:schemeClr>
                </a:solidFill>
              </a:defRPr>
            </a:lvl1pPr>
          </a:lstStyle>
          <a:p>
            <a:pPr marL="0" lvl="0"/>
            <a:r>
              <a:rPr lang="en-ZA" sz="675" i="0" dirty="0">
                <a:solidFill>
                  <a:schemeClr val="tx1">
                    <a:lumMod val="75000"/>
                    <a:lumOff val="25000"/>
                  </a:schemeClr>
                </a:solidFill>
              </a:rPr>
              <a:t>Insert footnote</a:t>
            </a:r>
          </a:p>
        </p:txBody>
      </p:sp>
      <p:sp>
        <p:nvSpPr>
          <p:cNvPr id="10" name="Content Placeholder 4"/>
          <p:cNvSpPr>
            <a:spLocks noGrp="1"/>
          </p:cNvSpPr>
          <p:nvPr>
            <p:ph sz="quarter" idx="15" hasCustomPrompt="1"/>
          </p:nvPr>
        </p:nvSpPr>
        <p:spPr>
          <a:xfrm>
            <a:off x="250826" y="692696"/>
            <a:ext cx="8642350" cy="288380"/>
          </a:xfrm>
        </p:spPr>
        <p:txBody>
          <a:bodyPr lIns="0" tIns="0"/>
          <a:lstStyle>
            <a:lvl1pPr marL="0" indent="0">
              <a:buNone/>
              <a:defRPr b="1">
                <a:solidFill>
                  <a:schemeClr val="accent4"/>
                </a:solidFill>
              </a:defRPr>
            </a:lvl1pPr>
          </a:lstStyle>
          <a:p>
            <a:pPr lvl="0"/>
            <a:r>
              <a:rPr lang="en-US" dirty="0"/>
              <a:t>Click to add subtitle</a:t>
            </a:r>
          </a:p>
        </p:txBody>
      </p:sp>
      <p:sp>
        <p:nvSpPr>
          <p:cNvPr id="8" name="Content Placeholder 7"/>
          <p:cNvSpPr>
            <a:spLocks noGrp="1"/>
          </p:cNvSpPr>
          <p:nvPr>
            <p:ph sz="quarter" idx="17"/>
          </p:nvPr>
        </p:nvSpPr>
        <p:spPr>
          <a:xfrm>
            <a:off x="4716463" y="1124545"/>
            <a:ext cx="4176712" cy="48967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11" name="Text Placeholder 6"/>
          <p:cNvSpPr>
            <a:spLocks noGrp="1"/>
          </p:cNvSpPr>
          <p:nvPr>
            <p:ph type="body" sz="quarter" idx="13" hasCustomPrompt="1"/>
          </p:nvPr>
        </p:nvSpPr>
        <p:spPr>
          <a:xfrm>
            <a:off x="250826" y="6165552"/>
            <a:ext cx="8642350" cy="431800"/>
          </a:xfrm>
          <a:solidFill>
            <a:schemeClr val="accent1"/>
          </a:solidFill>
          <a:ln w="12700">
            <a:solidFill>
              <a:schemeClr val="accent1"/>
            </a:solidFill>
          </a:ln>
        </p:spPr>
        <p:txBody>
          <a:bodyPr lIns="72000" tIns="0" rIns="72000" anchor="ctr"/>
          <a:lstStyle>
            <a:lvl1pPr marL="0" indent="0" algn="ctr">
              <a:buNone/>
              <a:defRPr b="1">
                <a:solidFill>
                  <a:schemeClr val="bg1"/>
                </a:solidFill>
              </a:defRPr>
            </a:lvl1pPr>
          </a:lstStyle>
          <a:p>
            <a:pPr lvl="0"/>
            <a:r>
              <a:rPr lang="en-US" dirty="0"/>
              <a:t>Click to add strapline</a:t>
            </a:r>
          </a:p>
        </p:txBody>
      </p:sp>
    </p:spTree>
    <p:extLst>
      <p:ext uri="{BB962C8B-B14F-4D97-AF65-F5344CB8AC3E}">
        <p14:creationId xmlns:p14="http://schemas.microsoft.com/office/powerpoint/2010/main" val="3067656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 Title, subtitle, content and description">
    <p:spTree>
      <p:nvGrpSpPr>
        <p:cNvPr id="1" name=""/>
        <p:cNvGrpSpPr/>
        <p:nvPr/>
      </p:nvGrpSpPr>
      <p:grpSpPr>
        <a:xfrm>
          <a:off x="0" y="0"/>
          <a:ext cx="0" cy="0"/>
          <a:chOff x="0" y="0"/>
          <a:chExt cx="0" cy="0"/>
        </a:xfrm>
      </p:grpSpPr>
      <p:sp>
        <p:nvSpPr>
          <p:cNvPr id="2" name="Title 1"/>
          <p:cNvSpPr>
            <a:spLocks noGrp="1"/>
          </p:cNvSpPr>
          <p:nvPr>
            <p:ph type="title"/>
          </p:nvPr>
        </p:nvSpPr>
        <p:spPr>
          <a:xfrm>
            <a:off x="250825" y="116632"/>
            <a:ext cx="7777559" cy="432643"/>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50825" y="1124545"/>
            <a:ext cx="5905351" cy="51847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r>
              <a:rPr lang="en-ZA"/>
              <a:t>Presentation title | Name of presenter | Date</a:t>
            </a:r>
          </a:p>
        </p:txBody>
      </p:sp>
      <p:sp>
        <p:nvSpPr>
          <p:cNvPr id="7" name="Text Placeholder 6"/>
          <p:cNvSpPr>
            <a:spLocks noGrp="1"/>
          </p:cNvSpPr>
          <p:nvPr>
            <p:ph type="body" sz="quarter" idx="17"/>
          </p:nvPr>
        </p:nvSpPr>
        <p:spPr>
          <a:xfrm>
            <a:off x="6300788" y="1124545"/>
            <a:ext cx="2592387" cy="51847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dirty="0"/>
          </a:p>
        </p:txBody>
      </p:sp>
      <p:sp>
        <p:nvSpPr>
          <p:cNvPr id="12" name="Content Placeholder 4"/>
          <p:cNvSpPr>
            <a:spLocks noGrp="1"/>
          </p:cNvSpPr>
          <p:nvPr>
            <p:ph sz="quarter" idx="15" hasCustomPrompt="1"/>
          </p:nvPr>
        </p:nvSpPr>
        <p:spPr>
          <a:xfrm>
            <a:off x="250826" y="692696"/>
            <a:ext cx="8642350" cy="288379"/>
          </a:xfrm>
        </p:spPr>
        <p:txBody>
          <a:bodyPr lIns="0" tIns="0"/>
          <a:lstStyle>
            <a:lvl1pPr marL="0" indent="0">
              <a:buNone/>
              <a:defRPr b="1">
                <a:solidFill>
                  <a:schemeClr val="accent4"/>
                </a:solidFill>
              </a:defRPr>
            </a:lvl1pPr>
          </a:lstStyle>
          <a:p>
            <a:pPr lvl="0"/>
            <a:r>
              <a:rPr lang="en-US" dirty="0"/>
              <a:t>Click to add subtitle</a:t>
            </a:r>
          </a:p>
        </p:txBody>
      </p:sp>
      <p:sp>
        <p:nvSpPr>
          <p:cNvPr id="13" name="Text Placeholder 6"/>
          <p:cNvSpPr>
            <a:spLocks noGrp="1"/>
          </p:cNvSpPr>
          <p:nvPr>
            <p:ph type="body" sz="quarter" idx="16" hasCustomPrompt="1"/>
          </p:nvPr>
        </p:nvSpPr>
        <p:spPr>
          <a:xfrm>
            <a:off x="250825" y="6165304"/>
            <a:ext cx="8642350" cy="432346"/>
          </a:xfrm>
        </p:spPr>
        <p:txBody>
          <a:bodyPr vert="horz" lIns="0" tIns="0" rIns="0" bIns="72000" rtlCol="0" anchor="b"/>
          <a:lstStyle>
            <a:lvl1pPr marL="0" indent="0">
              <a:buNone/>
              <a:defRPr lang="en-ZA" sz="900" i="0" dirty="0" smtClean="0">
                <a:solidFill>
                  <a:schemeClr val="tx1">
                    <a:lumMod val="75000"/>
                    <a:lumOff val="25000"/>
                  </a:schemeClr>
                </a:solidFill>
              </a:defRPr>
            </a:lvl1pPr>
          </a:lstStyle>
          <a:p>
            <a:pPr marL="0" lvl="0"/>
            <a:r>
              <a:rPr lang="en-ZA" sz="900" i="0" dirty="0">
                <a:solidFill>
                  <a:schemeClr val="tx1">
                    <a:lumMod val="75000"/>
                    <a:lumOff val="25000"/>
                  </a:schemeClr>
                </a:solidFill>
              </a:rPr>
              <a:t>Insert footnote</a:t>
            </a:r>
          </a:p>
        </p:txBody>
      </p:sp>
    </p:spTree>
    <p:extLst>
      <p:ext uri="{BB962C8B-B14F-4D97-AF65-F5344CB8AC3E}">
        <p14:creationId xmlns:p14="http://schemas.microsoft.com/office/powerpoint/2010/main" val="3137565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 Title, subtitle, content, description and strapline">
    <p:spTree>
      <p:nvGrpSpPr>
        <p:cNvPr id="1" name=""/>
        <p:cNvGrpSpPr/>
        <p:nvPr/>
      </p:nvGrpSpPr>
      <p:grpSpPr>
        <a:xfrm>
          <a:off x="0" y="0"/>
          <a:ext cx="0" cy="0"/>
          <a:chOff x="0" y="0"/>
          <a:chExt cx="0" cy="0"/>
        </a:xfrm>
      </p:grpSpPr>
      <p:sp>
        <p:nvSpPr>
          <p:cNvPr id="2" name="Title 1"/>
          <p:cNvSpPr>
            <a:spLocks noGrp="1"/>
          </p:cNvSpPr>
          <p:nvPr>
            <p:ph type="title"/>
          </p:nvPr>
        </p:nvSpPr>
        <p:spPr>
          <a:xfrm>
            <a:off x="250825" y="116632"/>
            <a:ext cx="7777559" cy="432643"/>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50825" y="1124545"/>
            <a:ext cx="5905351" cy="48967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r>
              <a:rPr lang="en-ZA"/>
              <a:t>Presentation title | Name of presenter | Date</a:t>
            </a:r>
          </a:p>
        </p:txBody>
      </p:sp>
      <p:sp>
        <p:nvSpPr>
          <p:cNvPr id="7" name="Text Placeholder 6"/>
          <p:cNvSpPr>
            <a:spLocks noGrp="1"/>
          </p:cNvSpPr>
          <p:nvPr>
            <p:ph type="body" sz="quarter" idx="17"/>
          </p:nvPr>
        </p:nvSpPr>
        <p:spPr>
          <a:xfrm>
            <a:off x="6300788" y="1124545"/>
            <a:ext cx="2592387" cy="48967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dirty="0"/>
          </a:p>
        </p:txBody>
      </p:sp>
      <p:sp>
        <p:nvSpPr>
          <p:cNvPr id="11" name="Content Placeholder 4"/>
          <p:cNvSpPr>
            <a:spLocks noGrp="1"/>
          </p:cNvSpPr>
          <p:nvPr>
            <p:ph sz="quarter" idx="15" hasCustomPrompt="1"/>
          </p:nvPr>
        </p:nvSpPr>
        <p:spPr>
          <a:xfrm>
            <a:off x="250826" y="692696"/>
            <a:ext cx="8642350" cy="288379"/>
          </a:xfrm>
        </p:spPr>
        <p:txBody>
          <a:bodyPr lIns="0" tIns="0"/>
          <a:lstStyle>
            <a:lvl1pPr marL="0" indent="0">
              <a:buNone/>
              <a:defRPr b="1">
                <a:solidFill>
                  <a:schemeClr val="accent4"/>
                </a:solidFill>
              </a:defRPr>
            </a:lvl1pPr>
          </a:lstStyle>
          <a:p>
            <a:pPr lvl="0"/>
            <a:r>
              <a:rPr lang="en-US" dirty="0"/>
              <a:t>Click to add subtitle</a:t>
            </a:r>
          </a:p>
        </p:txBody>
      </p:sp>
      <p:sp>
        <p:nvSpPr>
          <p:cNvPr id="12" name="Text Placeholder 6"/>
          <p:cNvSpPr>
            <a:spLocks noGrp="1"/>
          </p:cNvSpPr>
          <p:nvPr>
            <p:ph type="body" sz="quarter" idx="13" hasCustomPrompt="1"/>
          </p:nvPr>
        </p:nvSpPr>
        <p:spPr>
          <a:xfrm>
            <a:off x="250826" y="6165552"/>
            <a:ext cx="8642350" cy="431800"/>
          </a:xfrm>
          <a:solidFill>
            <a:schemeClr val="accent1"/>
          </a:solidFill>
          <a:ln w="12700">
            <a:solidFill>
              <a:schemeClr val="accent1"/>
            </a:solidFill>
          </a:ln>
        </p:spPr>
        <p:txBody>
          <a:bodyPr lIns="72000" tIns="0" rIns="72000" anchor="ctr"/>
          <a:lstStyle>
            <a:lvl1pPr marL="0" indent="0" algn="ctr">
              <a:buNone/>
              <a:defRPr b="1">
                <a:solidFill>
                  <a:schemeClr val="bg1"/>
                </a:solidFill>
              </a:defRPr>
            </a:lvl1pPr>
          </a:lstStyle>
          <a:p>
            <a:pPr lvl="0"/>
            <a:r>
              <a:rPr lang="en-US" dirty="0"/>
              <a:t>Click to add strapline</a:t>
            </a:r>
          </a:p>
        </p:txBody>
      </p:sp>
    </p:spTree>
    <p:extLst>
      <p:ext uri="{BB962C8B-B14F-4D97-AF65-F5344CB8AC3E}">
        <p14:creationId xmlns:p14="http://schemas.microsoft.com/office/powerpoint/2010/main" val="1002522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 Title and sub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4" name="Footer Placeholder 3"/>
          <p:cNvSpPr>
            <a:spLocks noGrp="1"/>
          </p:cNvSpPr>
          <p:nvPr>
            <p:ph type="ftr" sz="quarter" idx="11"/>
          </p:nvPr>
        </p:nvSpPr>
        <p:spPr/>
        <p:txBody>
          <a:bodyPr/>
          <a:lstStyle/>
          <a:p>
            <a:r>
              <a:rPr lang="en-ZA"/>
              <a:t>Presentation title | Name of presenter | Date</a:t>
            </a:r>
            <a:endParaRPr lang="en-ZA" dirty="0"/>
          </a:p>
        </p:txBody>
      </p:sp>
      <p:sp>
        <p:nvSpPr>
          <p:cNvPr id="9" name="Content Placeholder 4"/>
          <p:cNvSpPr>
            <a:spLocks noGrp="1"/>
          </p:cNvSpPr>
          <p:nvPr>
            <p:ph sz="quarter" idx="15" hasCustomPrompt="1"/>
          </p:nvPr>
        </p:nvSpPr>
        <p:spPr>
          <a:xfrm>
            <a:off x="250826" y="692696"/>
            <a:ext cx="8642350" cy="288379"/>
          </a:xfrm>
        </p:spPr>
        <p:txBody>
          <a:bodyPr lIns="0" tIns="0"/>
          <a:lstStyle>
            <a:lvl1pPr marL="0" indent="0">
              <a:buNone/>
              <a:defRPr b="1">
                <a:solidFill>
                  <a:schemeClr val="accent4"/>
                </a:solidFill>
              </a:defRPr>
            </a:lvl1pPr>
          </a:lstStyle>
          <a:p>
            <a:pPr lvl="0"/>
            <a:r>
              <a:rPr lang="en-US" dirty="0"/>
              <a:t>Click to add subtitle</a:t>
            </a:r>
          </a:p>
        </p:txBody>
      </p:sp>
      <p:sp>
        <p:nvSpPr>
          <p:cNvPr id="10" name="Text Placeholder 6"/>
          <p:cNvSpPr>
            <a:spLocks noGrp="1"/>
          </p:cNvSpPr>
          <p:nvPr>
            <p:ph type="body" sz="quarter" idx="16" hasCustomPrompt="1"/>
          </p:nvPr>
        </p:nvSpPr>
        <p:spPr>
          <a:xfrm>
            <a:off x="250825" y="6165304"/>
            <a:ext cx="8642350" cy="432346"/>
          </a:xfrm>
        </p:spPr>
        <p:txBody>
          <a:bodyPr vert="horz" lIns="0" tIns="0" rIns="0" bIns="72000" rtlCol="0" anchor="b"/>
          <a:lstStyle>
            <a:lvl1pPr marL="0" indent="0">
              <a:buNone/>
              <a:defRPr lang="en-ZA" sz="900" i="0" dirty="0" smtClean="0">
                <a:solidFill>
                  <a:schemeClr val="tx1">
                    <a:lumMod val="75000"/>
                    <a:lumOff val="25000"/>
                  </a:schemeClr>
                </a:solidFill>
              </a:defRPr>
            </a:lvl1pPr>
          </a:lstStyle>
          <a:p>
            <a:pPr marL="0" lvl="0"/>
            <a:r>
              <a:rPr lang="en-ZA" sz="900" i="0" dirty="0">
                <a:solidFill>
                  <a:schemeClr val="tx1">
                    <a:lumMod val="75000"/>
                    <a:lumOff val="25000"/>
                  </a:schemeClr>
                </a:solidFill>
              </a:rPr>
              <a:t>Insert footnote</a:t>
            </a:r>
          </a:p>
        </p:txBody>
      </p:sp>
    </p:spTree>
    <p:extLst>
      <p:ext uri="{BB962C8B-B14F-4D97-AF65-F5344CB8AC3E}">
        <p14:creationId xmlns:p14="http://schemas.microsoft.com/office/powerpoint/2010/main" val="2233537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 Title, subtitle and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4" name="Footer Placeholder 3"/>
          <p:cNvSpPr>
            <a:spLocks noGrp="1"/>
          </p:cNvSpPr>
          <p:nvPr>
            <p:ph type="ftr" sz="quarter" idx="11"/>
          </p:nvPr>
        </p:nvSpPr>
        <p:spPr/>
        <p:txBody>
          <a:bodyPr/>
          <a:lstStyle/>
          <a:p>
            <a:r>
              <a:rPr lang="en-ZA"/>
              <a:t>Presentation title | Name of presenter | Date</a:t>
            </a:r>
            <a:endParaRPr lang="en-ZA" dirty="0"/>
          </a:p>
        </p:txBody>
      </p:sp>
      <p:sp>
        <p:nvSpPr>
          <p:cNvPr id="5" name="Picture Placeholder 4"/>
          <p:cNvSpPr>
            <a:spLocks noGrp="1"/>
          </p:cNvSpPr>
          <p:nvPr>
            <p:ph type="pic" sz="quarter" idx="17" hasCustomPrompt="1"/>
          </p:nvPr>
        </p:nvSpPr>
        <p:spPr/>
        <p:txBody>
          <a:bodyPr/>
          <a:lstStyle>
            <a:lvl1pPr>
              <a:defRPr/>
            </a:lvl1pPr>
          </a:lstStyle>
          <a:p>
            <a:r>
              <a:rPr lang="en-ZA" dirty="0"/>
              <a:t>Click to add picture</a:t>
            </a:r>
          </a:p>
        </p:txBody>
      </p:sp>
      <p:sp>
        <p:nvSpPr>
          <p:cNvPr id="8" name="Content Placeholder 4"/>
          <p:cNvSpPr>
            <a:spLocks noGrp="1"/>
          </p:cNvSpPr>
          <p:nvPr>
            <p:ph sz="quarter" idx="15" hasCustomPrompt="1"/>
          </p:nvPr>
        </p:nvSpPr>
        <p:spPr>
          <a:xfrm>
            <a:off x="250826" y="692696"/>
            <a:ext cx="8642350" cy="288379"/>
          </a:xfrm>
        </p:spPr>
        <p:txBody>
          <a:bodyPr lIns="0" tIns="0"/>
          <a:lstStyle>
            <a:lvl1pPr marL="0" indent="0">
              <a:buNone/>
              <a:defRPr b="1">
                <a:solidFill>
                  <a:schemeClr val="accent4"/>
                </a:solidFill>
              </a:defRPr>
            </a:lvl1pPr>
          </a:lstStyle>
          <a:p>
            <a:pPr lvl="0"/>
            <a:r>
              <a:rPr lang="en-US" dirty="0"/>
              <a:t>Click to add subtitle</a:t>
            </a:r>
          </a:p>
        </p:txBody>
      </p:sp>
      <p:sp>
        <p:nvSpPr>
          <p:cNvPr id="9" name="Text Placeholder 6"/>
          <p:cNvSpPr>
            <a:spLocks noGrp="1"/>
          </p:cNvSpPr>
          <p:nvPr>
            <p:ph type="body" sz="quarter" idx="16" hasCustomPrompt="1"/>
          </p:nvPr>
        </p:nvSpPr>
        <p:spPr>
          <a:xfrm>
            <a:off x="250825" y="6165304"/>
            <a:ext cx="8642350" cy="432346"/>
          </a:xfrm>
        </p:spPr>
        <p:txBody>
          <a:bodyPr vert="horz" lIns="0" tIns="0" rIns="0" bIns="72000" rtlCol="0" anchor="b"/>
          <a:lstStyle>
            <a:lvl1pPr marL="0" indent="0">
              <a:buNone/>
              <a:defRPr lang="en-ZA" sz="900" i="0" dirty="0" smtClean="0">
                <a:solidFill>
                  <a:schemeClr val="tx1">
                    <a:lumMod val="75000"/>
                    <a:lumOff val="25000"/>
                  </a:schemeClr>
                </a:solidFill>
              </a:defRPr>
            </a:lvl1pPr>
          </a:lstStyle>
          <a:p>
            <a:pPr marL="0" lvl="0"/>
            <a:r>
              <a:rPr lang="en-ZA" sz="900" i="0" dirty="0">
                <a:solidFill>
                  <a:schemeClr val="tx1">
                    <a:lumMod val="75000"/>
                    <a:lumOff val="25000"/>
                  </a:schemeClr>
                </a:solidFill>
              </a:rPr>
              <a:t>Insert footnote</a:t>
            </a:r>
          </a:p>
        </p:txBody>
      </p:sp>
    </p:spTree>
    <p:extLst>
      <p:ext uri="{BB962C8B-B14F-4D97-AF65-F5344CB8AC3E}">
        <p14:creationId xmlns:p14="http://schemas.microsoft.com/office/powerpoint/2010/main" val="1276112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0825" y="116632"/>
            <a:ext cx="7777559" cy="432643"/>
          </a:xfrm>
          <a:prstGeom prst="rect">
            <a:avLst/>
          </a:prstGeom>
        </p:spPr>
        <p:txBody>
          <a:bodyPr vert="horz" lIns="0" tIns="0" rIns="0" bIns="180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50825" y="1124545"/>
            <a:ext cx="8642350" cy="51847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250825" y="6597650"/>
            <a:ext cx="8209607" cy="215900"/>
          </a:xfrm>
          <a:prstGeom prst="rect">
            <a:avLst/>
          </a:prstGeom>
        </p:spPr>
        <p:txBody>
          <a:bodyPr vert="horz" lIns="0" tIns="0" rIns="0" bIns="0" rtlCol="0" anchor="b" anchorCtr="0"/>
          <a:lstStyle>
            <a:lvl1pPr algn="l">
              <a:defRPr sz="1100">
                <a:solidFill>
                  <a:schemeClr val="tx1">
                    <a:lumMod val="50000"/>
                    <a:lumOff val="50000"/>
                  </a:schemeClr>
                </a:solidFill>
              </a:defRPr>
            </a:lvl1pPr>
          </a:lstStyle>
          <a:p>
            <a:r>
              <a:rPr lang="en-ZA" dirty="0"/>
              <a:t>Presentation title | Name of presenter | Date</a:t>
            </a:r>
          </a:p>
        </p:txBody>
      </p:sp>
      <p:sp>
        <p:nvSpPr>
          <p:cNvPr id="7" name="Rectangle 6"/>
          <p:cNvSpPr/>
          <p:nvPr/>
        </p:nvSpPr>
        <p:spPr>
          <a:xfrm>
            <a:off x="8388425" y="6597204"/>
            <a:ext cx="504751" cy="216172"/>
          </a:xfrm>
          <a:prstGeom prst="rect">
            <a:avLst/>
          </a:prstGeom>
        </p:spPr>
        <p:txBody>
          <a:bodyPr vert="horz" lIns="0" tIns="0" rIns="0" bIns="0" rtlCol="0" anchor="b"/>
          <a:lstStyle/>
          <a:p>
            <a:pPr lvl="0" algn="r"/>
            <a:fld id="{6ED65CF5-D76E-45E1-818D-9A8AC32524F3}" type="slidenum">
              <a:rPr lang="en-ZA" sz="1000" b="1" smtClean="0">
                <a:solidFill>
                  <a:schemeClr val="accent1"/>
                </a:solidFill>
              </a:rPr>
              <a:pPr lvl="0" algn="r"/>
              <a:t>‹#›</a:t>
            </a:fld>
            <a:endParaRPr lang="en-ZA" sz="1100" b="1" dirty="0">
              <a:solidFill>
                <a:schemeClr val="accent1"/>
              </a:solidFill>
            </a:endParaRPr>
          </a:p>
        </p:txBody>
      </p:sp>
      <p:cxnSp>
        <p:nvCxnSpPr>
          <p:cNvPr id="8" name="Straight Connector 7"/>
          <p:cNvCxnSpPr/>
          <p:nvPr/>
        </p:nvCxnSpPr>
        <p:spPr>
          <a:xfrm>
            <a:off x="250826" y="6597204"/>
            <a:ext cx="8642350" cy="0"/>
          </a:xfrm>
          <a:prstGeom prst="line">
            <a:avLst/>
          </a:prstGeom>
          <a:ln w="9525"/>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50825" y="620688"/>
            <a:ext cx="8642351" cy="0"/>
          </a:xfrm>
          <a:prstGeom prst="line">
            <a:avLst/>
          </a:prstGeom>
          <a:ln w="9525"/>
        </p:spPr>
        <p:style>
          <a:lnRef idx="1">
            <a:schemeClr val="accent1"/>
          </a:lnRef>
          <a:fillRef idx="0">
            <a:schemeClr val="accent1"/>
          </a:fillRef>
          <a:effectRef idx="0">
            <a:schemeClr val="accent1"/>
          </a:effectRef>
          <a:fontRef idx="minor">
            <a:schemeClr val="tx1"/>
          </a:fontRef>
        </p:style>
      </p:cxnSp>
      <p:pic>
        <p:nvPicPr>
          <p:cNvPr id="10" name="Picture 18"/>
          <p:cNvPicPr>
            <a:picLocks noChangeAspect="1"/>
          </p:cNvPicPr>
          <p:nvPr/>
        </p:nvPicPr>
        <p:blipFill>
          <a:blip r:embed="rId14" cstate="email">
            <a:extLst>
              <a:ext uri="{28A0092B-C50C-407E-A947-70E740481C1C}">
                <a14:useLocalDpi xmlns:a14="http://schemas.microsoft.com/office/drawing/2010/main"/>
              </a:ext>
            </a:extLst>
          </a:blip>
          <a:srcRect/>
          <a:stretch>
            <a:fillRect/>
          </a:stretch>
        </p:blipFill>
        <p:spPr bwMode="auto">
          <a:xfrm>
            <a:off x="8172400" y="70824"/>
            <a:ext cx="712788"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924728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7" r:id="rId3"/>
    <p:sldLayoutId id="2147483672" r:id="rId4"/>
    <p:sldLayoutId id="2147483673" r:id="rId5"/>
    <p:sldLayoutId id="2147483669" r:id="rId6"/>
    <p:sldLayoutId id="2147483670" r:id="rId7"/>
    <p:sldLayoutId id="2147483666" r:id="rId8"/>
    <p:sldLayoutId id="2147483671" r:id="rId9"/>
    <p:sldLayoutId id="2147483663" r:id="rId10"/>
    <p:sldLayoutId id="2147483685" r:id="rId11"/>
    <p:sldLayoutId id="2147483686" r:id="rId12"/>
  </p:sldLayoutIdLst>
  <p:hf sldNum="0" hdr="0" dt="0"/>
  <p:txStyles>
    <p:titleStyle>
      <a:lvl1pPr algn="l" defTabSz="914400" rtl="0" eaLnBrk="1" latinLnBrk="0" hangingPunct="1">
        <a:lnSpc>
          <a:spcPct val="110000"/>
        </a:lnSpc>
        <a:spcBef>
          <a:spcPts val="100"/>
        </a:spcBef>
        <a:spcAft>
          <a:spcPts val="100"/>
        </a:spcAft>
        <a:buNone/>
        <a:defRPr sz="2400" kern="1200">
          <a:solidFill>
            <a:schemeClr val="accent1"/>
          </a:solidFill>
          <a:latin typeface="+mj-lt"/>
          <a:ea typeface="+mj-ea"/>
          <a:cs typeface="+mj-cs"/>
        </a:defRPr>
      </a:lvl1pPr>
    </p:titleStyle>
    <p:bodyStyle>
      <a:lvl1pPr marL="268288" indent="-211138" algn="l" defTabSz="914400" rtl="0" eaLnBrk="1" latinLnBrk="0" hangingPunct="1">
        <a:lnSpc>
          <a:spcPct val="110000"/>
        </a:lnSpc>
        <a:spcBef>
          <a:spcPts val="200"/>
        </a:spcBef>
        <a:spcAft>
          <a:spcPts val="200"/>
        </a:spcAft>
        <a:buFont typeface="Arial" panose="020B0604020202020204" pitchFamily="34" charset="0"/>
        <a:buChar char="●"/>
        <a:defRPr sz="1600" kern="1200">
          <a:solidFill>
            <a:schemeClr val="tx1"/>
          </a:solidFill>
          <a:latin typeface="+mn-lt"/>
          <a:ea typeface="+mn-ea"/>
          <a:cs typeface="+mn-cs"/>
        </a:defRPr>
      </a:lvl1pPr>
      <a:lvl2pPr marL="534988" indent="-131763" algn="l" defTabSz="914400" rtl="0" eaLnBrk="1" latinLnBrk="0" hangingPunct="1">
        <a:lnSpc>
          <a:spcPct val="110000"/>
        </a:lnSpc>
        <a:spcBef>
          <a:spcPts val="100"/>
        </a:spcBef>
        <a:spcAft>
          <a:spcPts val="200"/>
        </a:spcAft>
        <a:buFont typeface="Arial" panose="020B0604020202020204" pitchFamily="34" charset="0"/>
        <a:buChar char="̵"/>
        <a:defRPr sz="1600" kern="1200">
          <a:solidFill>
            <a:schemeClr val="tx1"/>
          </a:solidFill>
          <a:latin typeface="+mn-lt"/>
          <a:ea typeface="+mn-ea"/>
          <a:cs typeface="+mn-cs"/>
        </a:defRPr>
      </a:lvl2pPr>
      <a:lvl3pPr marL="803275" indent="-179388" algn="l" defTabSz="914400" rtl="0" eaLnBrk="1" latinLnBrk="0" hangingPunct="1">
        <a:lnSpc>
          <a:spcPct val="110000"/>
        </a:lnSpc>
        <a:spcBef>
          <a:spcPts val="100"/>
        </a:spcBef>
        <a:spcAft>
          <a:spcPts val="200"/>
        </a:spcAft>
        <a:buFont typeface="Arial" panose="020B0604020202020204" pitchFamily="34" charset="0"/>
        <a:buChar char="•"/>
        <a:defRPr sz="1400" kern="1200">
          <a:solidFill>
            <a:schemeClr val="tx1"/>
          </a:solidFill>
          <a:latin typeface="+mn-lt"/>
          <a:ea typeface="+mn-ea"/>
          <a:cs typeface="+mn-cs"/>
        </a:defRPr>
      </a:lvl3pPr>
      <a:lvl4pPr marL="1074738" indent="-155575" algn="l" defTabSz="914400" rtl="0" eaLnBrk="1" latinLnBrk="0" hangingPunct="1">
        <a:lnSpc>
          <a:spcPct val="110000"/>
        </a:lnSpc>
        <a:spcBef>
          <a:spcPts val="100"/>
        </a:spcBef>
        <a:spcAft>
          <a:spcPts val="200"/>
        </a:spcAft>
        <a:buFont typeface="Arial" panose="020B0604020202020204" pitchFamily="34" charset="0"/>
        <a:buChar char="›"/>
        <a:defRPr sz="1400" kern="1200">
          <a:solidFill>
            <a:schemeClr val="tx1"/>
          </a:solidFill>
          <a:latin typeface="+mn-lt"/>
          <a:ea typeface="+mn-ea"/>
          <a:cs typeface="+mn-cs"/>
        </a:defRPr>
      </a:lvl4pPr>
      <a:lvl5pPr marL="1347788" indent="-179388" algn="l" defTabSz="914400" rtl="0" eaLnBrk="1" latinLnBrk="0" hangingPunct="1">
        <a:lnSpc>
          <a:spcPct val="110000"/>
        </a:lnSpc>
        <a:spcBef>
          <a:spcPts val="100"/>
        </a:spcBef>
        <a:spcAft>
          <a:spcPts val="200"/>
        </a:spcAft>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58" userDrawn="1">
          <p15:clr>
            <a:srgbClr val="F26B43"/>
          </p15:clr>
        </p15:guide>
        <p15:guide id="2" orient="horz" pos="346" userDrawn="1">
          <p15:clr>
            <a:srgbClr val="F26B43"/>
          </p15:clr>
        </p15:guide>
        <p15:guide id="3" pos="2880" userDrawn="1">
          <p15:clr>
            <a:srgbClr val="F26B43"/>
          </p15:clr>
        </p15:guide>
        <p15:guide id="4" pos="5602" userDrawn="1">
          <p15:clr>
            <a:srgbClr val="F26B43"/>
          </p15:clr>
        </p15:guide>
        <p15:guide id="5" orient="horz" pos="618" userDrawn="1">
          <p15:clr>
            <a:srgbClr val="F26B43"/>
          </p15:clr>
        </p15:guide>
        <p15:guide id="6" orient="horz" pos="3974" userDrawn="1">
          <p15:clr>
            <a:srgbClr val="F26B43"/>
          </p15:clr>
        </p15:guide>
        <p15:guide id="7" orient="horz" pos="4292" userDrawn="1">
          <p15:clr>
            <a:srgbClr val="F26B43"/>
          </p15:clr>
        </p15:guide>
        <p15:guide id="8" orient="horz" pos="4156" userDrawn="1">
          <p15:clr>
            <a:srgbClr val="F26B43"/>
          </p15:clr>
        </p15:guide>
        <p15:guide id="9" orient="horz" pos="70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ounded Rectangle 15"/>
          <p:cNvSpPr/>
          <p:nvPr/>
        </p:nvSpPr>
        <p:spPr>
          <a:xfrm>
            <a:off x="5004047" y="2924944"/>
            <a:ext cx="2592288" cy="2232248"/>
          </a:xfrm>
          <a:prstGeom prst="roundRect">
            <a:avLst/>
          </a:prstGeom>
          <a:noFill/>
          <a:ln w="53975">
            <a:solidFill>
              <a:srgbClr val="FB7725"/>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110000"/>
              </a:lnSpc>
              <a:spcBef>
                <a:spcPts val="100"/>
              </a:spcBef>
              <a:spcAft>
                <a:spcPts val="100"/>
              </a:spcAft>
            </a:pPr>
            <a:endParaRPr lang="es-PE" sz="1600" dirty="0"/>
          </a:p>
        </p:txBody>
      </p:sp>
      <p:sp>
        <p:nvSpPr>
          <p:cNvPr id="17" name="Rounded Rectangle 16"/>
          <p:cNvSpPr/>
          <p:nvPr/>
        </p:nvSpPr>
        <p:spPr>
          <a:xfrm>
            <a:off x="1406919" y="3541815"/>
            <a:ext cx="2592288" cy="2232248"/>
          </a:xfrm>
          <a:prstGeom prst="roundRect">
            <a:avLst/>
          </a:prstGeom>
          <a:noFill/>
          <a:ln w="53975">
            <a:solidFill>
              <a:srgbClr val="FB7725"/>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110000"/>
              </a:lnSpc>
              <a:spcBef>
                <a:spcPts val="100"/>
              </a:spcBef>
              <a:spcAft>
                <a:spcPts val="100"/>
              </a:spcAft>
            </a:pPr>
            <a:endParaRPr lang="es-PE" sz="1600" dirty="0"/>
          </a:p>
        </p:txBody>
      </p:sp>
      <p:sp>
        <p:nvSpPr>
          <p:cNvPr id="14" name="Content Placeholder 8"/>
          <p:cNvSpPr>
            <a:spLocks noGrp="1"/>
          </p:cNvSpPr>
          <p:nvPr>
            <p:ph sz="half" idx="1"/>
          </p:nvPr>
        </p:nvSpPr>
        <p:spPr/>
        <p:txBody>
          <a:bodyPr>
            <a:normAutofit/>
          </a:bodyPr>
          <a:lstStyle/>
          <a:p>
            <a:r>
              <a:rPr lang="es-ES" b="1" dirty="0" smtClean="0"/>
              <a:t>Área /contratista: </a:t>
            </a:r>
          </a:p>
          <a:p>
            <a:r>
              <a:rPr lang="es-ES" b="1" dirty="0" smtClean="0"/>
              <a:t>Lugar</a:t>
            </a:r>
            <a:r>
              <a:rPr lang="es-ES" b="1" dirty="0"/>
              <a:t>: </a:t>
            </a:r>
            <a:endParaRPr lang="es-ES" dirty="0"/>
          </a:p>
          <a:p>
            <a:r>
              <a:rPr lang="es-ES" b="1" dirty="0" smtClean="0"/>
              <a:t>Fecha:</a:t>
            </a:r>
            <a:endParaRPr lang="es-ES" dirty="0" smtClean="0"/>
          </a:p>
          <a:p>
            <a:r>
              <a:rPr lang="es-ES" b="1" dirty="0" smtClean="0"/>
              <a:t>Descripción:              </a:t>
            </a:r>
            <a:endParaRPr lang="es-ES" b="1" dirty="0"/>
          </a:p>
          <a:p>
            <a:pPr marL="57150" indent="0">
              <a:buNone/>
            </a:pPr>
            <a:endParaRPr lang="es-PE" dirty="0"/>
          </a:p>
        </p:txBody>
      </p:sp>
      <p:sp>
        <p:nvSpPr>
          <p:cNvPr id="5" name="Text Placeholder 4"/>
          <p:cNvSpPr>
            <a:spLocks noGrp="1"/>
          </p:cNvSpPr>
          <p:nvPr>
            <p:ph type="body" sz="quarter" idx="16"/>
          </p:nvPr>
        </p:nvSpPr>
        <p:spPr/>
        <p:txBody>
          <a:bodyPr/>
          <a:lstStyle/>
          <a:p>
            <a:endParaRPr lang="es-PE"/>
          </a:p>
        </p:txBody>
      </p:sp>
      <p:sp>
        <p:nvSpPr>
          <p:cNvPr id="2" name="TextBox 1"/>
          <p:cNvSpPr txBox="1"/>
          <p:nvPr/>
        </p:nvSpPr>
        <p:spPr>
          <a:xfrm>
            <a:off x="1406919" y="2635697"/>
            <a:ext cx="1872208" cy="923330"/>
          </a:xfrm>
          <a:prstGeom prst="rect">
            <a:avLst/>
          </a:prstGeom>
          <a:noFill/>
        </p:spPr>
        <p:txBody>
          <a:bodyPr wrap="square" rtlCol="0">
            <a:spAutoFit/>
          </a:bodyPr>
          <a:lstStyle/>
          <a:p>
            <a:r>
              <a:rPr lang="en-US" dirty="0" smtClean="0"/>
              <a:t>FOTOGRAFIA FECHADA   ANTES </a:t>
            </a:r>
            <a:endParaRPr lang="es-PE" dirty="0"/>
          </a:p>
        </p:txBody>
      </p:sp>
      <p:sp>
        <p:nvSpPr>
          <p:cNvPr id="18" name="TextBox 17"/>
          <p:cNvSpPr txBox="1"/>
          <p:nvPr/>
        </p:nvSpPr>
        <p:spPr>
          <a:xfrm>
            <a:off x="5511375" y="3676497"/>
            <a:ext cx="1872208" cy="923330"/>
          </a:xfrm>
          <a:prstGeom prst="rect">
            <a:avLst/>
          </a:prstGeom>
          <a:noFill/>
        </p:spPr>
        <p:txBody>
          <a:bodyPr wrap="square" rtlCol="0">
            <a:spAutoFit/>
          </a:bodyPr>
          <a:lstStyle/>
          <a:p>
            <a:r>
              <a:rPr lang="en-US" dirty="0" smtClean="0"/>
              <a:t>FOTOGRAFIA</a:t>
            </a:r>
          </a:p>
          <a:p>
            <a:r>
              <a:rPr lang="en-US" dirty="0" smtClean="0"/>
              <a:t>FECHADA   ANTES </a:t>
            </a:r>
            <a:endParaRPr lang="es-PE" dirty="0"/>
          </a:p>
        </p:txBody>
      </p:sp>
      <p:graphicFrame>
        <p:nvGraphicFramePr>
          <p:cNvPr id="9" name="Table 8"/>
          <p:cNvGraphicFramePr>
            <a:graphicFrameLocks noGrp="1"/>
          </p:cNvGraphicFramePr>
          <p:nvPr>
            <p:extLst>
              <p:ext uri="{D42A27DB-BD31-4B8C-83A1-F6EECF244321}">
                <p14:modId xmlns:p14="http://schemas.microsoft.com/office/powerpoint/2010/main" val="2600101454"/>
              </p:ext>
            </p:extLst>
          </p:nvPr>
        </p:nvGraphicFramePr>
        <p:xfrm>
          <a:off x="186863" y="66842"/>
          <a:ext cx="8770274" cy="843811"/>
        </p:xfrm>
        <a:graphic>
          <a:graphicData uri="http://schemas.openxmlformats.org/drawingml/2006/table">
            <a:tbl>
              <a:tblPr firstRow="1" firstCol="1" lastRow="1" lastCol="1" bandRow="1" bandCol="1">
                <a:tableStyleId>{5C22544A-7EE6-4342-B048-85BDC9FD1C3A}</a:tableStyleId>
              </a:tblPr>
              <a:tblGrid>
                <a:gridCol w="1642497">
                  <a:extLst>
                    <a:ext uri="{9D8B030D-6E8A-4147-A177-3AD203B41FA5}">
                      <a16:colId xmlns:a16="http://schemas.microsoft.com/office/drawing/2014/main" val="3789546528"/>
                    </a:ext>
                  </a:extLst>
                </a:gridCol>
                <a:gridCol w="5300052">
                  <a:extLst>
                    <a:ext uri="{9D8B030D-6E8A-4147-A177-3AD203B41FA5}">
                      <a16:colId xmlns:a16="http://schemas.microsoft.com/office/drawing/2014/main" val="314061841"/>
                    </a:ext>
                  </a:extLst>
                </a:gridCol>
                <a:gridCol w="1827725">
                  <a:extLst>
                    <a:ext uri="{9D8B030D-6E8A-4147-A177-3AD203B41FA5}">
                      <a16:colId xmlns:a16="http://schemas.microsoft.com/office/drawing/2014/main" val="1049050807"/>
                    </a:ext>
                  </a:extLst>
                </a:gridCol>
              </a:tblGrid>
              <a:tr h="242250">
                <a:tc rowSpan="4">
                  <a:txBody>
                    <a:bodyPr/>
                    <a:lstStyle/>
                    <a:p>
                      <a:pPr algn="just">
                        <a:spcAft>
                          <a:spcPts val="0"/>
                        </a:spcAft>
                        <a:tabLst>
                          <a:tab pos="2637155" algn="ctr"/>
                          <a:tab pos="5274310" algn="r"/>
                        </a:tabLst>
                      </a:pPr>
                      <a:r>
                        <a:rPr lang="es-PE" sz="1000" dirty="0">
                          <a:solidFill>
                            <a:schemeClr val="tx1"/>
                          </a:solidFill>
                          <a:effectLst/>
                        </a:rPr>
                        <a:t> </a:t>
                      </a:r>
                      <a:endParaRPr lang="en-US" sz="1000" dirty="0">
                        <a:solidFill>
                          <a:schemeClr val="tx1"/>
                        </a:solidFill>
                        <a:effectLst/>
                      </a:endParaRPr>
                    </a:p>
                    <a:p>
                      <a:pPr algn="ctr">
                        <a:spcAft>
                          <a:spcPts val="0"/>
                        </a:spcAft>
                        <a:tabLst>
                          <a:tab pos="2637155" algn="ctr"/>
                          <a:tab pos="5274310" algn="r"/>
                        </a:tabLst>
                      </a:pPr>
                      <a:r>
                        <a:rPr lang="es-PE" sz="1000" dirty="0">
                          <a:solidFill>
                            <a:schemeClr val="tx1"/>
                          </a:solidFill>
                          <a:effectLst/>
                        </a:rPr>
                        <a:t> </a:t>
                      </a:r>
                      <a:endParaRPr lang="en-US" sz="1000" dirty="0">
                        <a:solidFill>
                          <a:schemeClr val="tx1"/>
                        </a:solidFill>
                        <a:effectLst/>
                      </a:endParaRPr>
                    </a:p>
                    <a:p>
                      <a:pPr algn="ctr">
                        <a:spcAft>
                          <a:spcPts val="0"/>
                        </a:spcAft>
                        <a:tabLst>
                          <a:tab pos="2637155" algn="ctr"/>
                          <a:tab pos="5274310" algn="r"/>
                        </a:tabLst>
                      </a:pPr>
                      <a:r>
                        <a:rPr lang="es-PE" sz="1000" dirty="0">
                          <a:solidFill>
                            <a:schemeClr val="tx1"/>
                          </a:solidFill>
                          <a:effectLst/>
                        </a:rPr>
                        <a:t> </a:t>
                      </a:r>
                      <a:endParaRPr lang="en-US" sz="1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1940" marR="6194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pPr algn="ctr">
                        <a:spcAft>
                          <a:spcPts val="0"/>
                        </a:spcAft>
                        <a:tabLst>
                          <a:tab pos="2637155" algn="ctr"/>
                          <a:tab pos="5274310" algn="r"/>
                          <a:tab pos="2637155" algn="ctr"/>
                          <a:tab pos="3512185" algn="ctr"/>
                          <a:tab pos="5274310" algn="r"/>
                        </a:tabLst>
                      </a:pPr>
                      <a:r>
                        <a:rPr lang="en-US" sz="1000" dirty="0">
                          <a:solidFill>
                            <a:schemeClr val="tx1"/>
                          </a:solidFill>
                          <a:effectLst/>
                        </a:rPr>
                        <a:t/>
                      </a:r>
                      <a:br>
                        <a:rPr lang="en-US" sz="1000" dirty="0">
                          <a:solidFill>
                            <a:schemeClr val="tx1"/>
                          </a:solidFill>
                          <a:effectLst/>
                        </a:rPr>
                      </a:br>
                      <a:r>
                        <a:rPr lang="es-PE" sz="1400" dirty="0" smtClean="0">
                          <a:solidFill>
                            <a:schemeClr val="tx1"/>
                          </a:solidFill>
                          <a:effectLst/>
                        </a:rPr>
                        <a:t>CAMPAÑA DE ORDEN Y LIMPIEZA</a:t>
                      </a:r>
                      <a:endParaRPr lang="es-PE" sz="1100" baseline="0" dirty="0" smtClean="0">
                        <a:solidFill>
                          <a:schemeClr val="tx1"/>
                        </a:solidFill>
                        <a:effectLst/>
                      </a:endParaRPr>
                    </a:p>
                    <a:p>
                      <a:pPr algn="ctr">
                        <a:spcAft>
                          <a:spcPts val="0"/>
                        </a:spcAft>
                        <a:tabLst>
                          <a:tab pos="2637155" algn="ctr"/>
                          <a:tab pos="5274310" algn="r"/>
                          <a:tab pos="2637155" algn="ctr"/>
                          <a:tab pos="3512185" algn="ctr"/>
                          <a:tab pos="5274310" algn="r"/>
                        </a:tabLst>
                      </a:pPr>
                      <a:endParaRPr lang="en-US" sz="1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1940" marR="6194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tabLst>
                          <a:tab pos="2637155" algn="ctr"/>
                          <a:tab pos="5274310" algn="r"/>
                        </a:tabLst>
                      </a:pPr>
                      <a:r>
                        <a:rPr lang="es-PE" sz="700" dirty="0">
                          <a:solidFill>
                            <a:schemeClr val="tx1"/>
                          </a:solidFill>
                          <a:effectLst/>
                        </a:rPr>
                        <a:t>U.E.A. CAROLINA I</a:t>
                      </a:r>
                      <a:endParaRPr lang="en-US" sz="1000" dirty="0">
                        <a:solidFill>
                          <a:schemeClr val="tx1"/>
                        </a:solidFill>
                        <a:effectLst/>
                      </a:endParaRPr>
                    </a:p>
                    <a:p>
                      <a:pPr algn="ctr">
                        <a:spcAft>
                          <a:spcPts val="0"/>
                        </a:spcAft>
                        <a:tabLst>
                          <a:tab pos="2637155" algn="ctr"/>
                          <a:tab pos="5274310" algn="r"/>
                        </a:tabLst>
                      </a:pPr>
                      <a:r>
                        <a:rPr lang="es-PE" sz="500" dirty="0">
                          <a:solidFill>
                            <a:schemeClr val="tx1"/>
                          </a:solidFill>
                          <a:effectLst/>
                        </a:rPr>
                        <a:t>CERRO CORONA</a:t>
                      </a:r>
                      <a:endParaRPr lang="en-US" sz="1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1940" marR="619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3097924"/>
                  </a:ext>
                </a:extLst>
              </a:tr>
              <a:tr h="191711">
                <a:tc vMerge="1">
                  <a:txBody>
                    <a:bodyPr/>
                    <a:lstStyle/>
                    <a:p>
                      <a:endParaRPr lang="en-US"/>
                    </a:p>
                  </a:txBody>
                  <a:tcPr/>
                </a:tc>
                <a:tc vMerge="1">
                  <a:txBody>
                    <a:bodyPr/>
                    <a:lstStyle/>
                    <a:p>
                      <a:endParaRPr lang="en-US"/>
                    </a:p>
                  </a:txBody>
                  <a:tcPr/>
                </a:tc>
                <a:tc>
                  <a:txBody>
                    <a:bodyPr/>
                    <a:lstStyle/>
                    <a:p>
                      <a:pPr algn="ctr">
                        <a:spcAft>
                          <a:spcPts val="0"/>
                        </a:spcAft>
                        <a:tabLst>
                          <a:tab pos="2637155" algn="ctr"/>
                          <a:tab pos="5274310" algn="r"/>
                        </a:tabLst>
                      </a:pPr>
                      <a:r>
                        <a:rPr lang="es-PE" sz="700" dirty="0">
                          <a:solidFill>
                            <a:schemeClr val="tx1"/>
                          </a:solidFill>
                          <a:effectLst/>
                        </a:rPr>
                        <a:t>Código: </a:t>
                      </a:r>
                      <a:r>
                        <a:rPr lang="es-PE" sz="700" dirty="0" smtClean="0">
                          <a:solidFill>
                            <a:schemeClr val="tx1"/>
                          </a:solidFill>
                          <a:effectLst/>
                        </a:rPr>
                        <a:t>SSYMA-P03.02-F06</a:t>
                      </a:r>
                      <a:endParaRPr lang="en-US" sz="1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1940" marR="619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09311362"/>
                  </a:ext>
                </a:extLst>
              </a:tr>
              <a:tr h="197534">
                <a:tc vMerge="1">
                  <a:txBody>
                    <a:bodyPr/>
                    <a:lstStyle/>
                    <a:p>
                      <a:endParaRPr lang="en-US"/>
                    </a:p>
                  </a:txBody>
                  <a:tcPr/>
                </a:tc>
                <a:tc vMerge="1">
                  <a:txBody>
                    <a:bodyPr/>
                    <a:lstStyle/>
                    <a:p>
                      <a:endParaRPr lang="en-US"/>
                    </a:p>
                  </a:txBody>
                  <a:tcPr/>
                </a:tc>
                <a:tc>
                  <a:txBody>
                    <a:bodyPr/>
                    <a:lstStyle/>
                    <a:p>
                      <a:pPr algn="ctr">
                        <a:spcAft>
                          <a:spcPts val="0"/>
                        </a:spcAft>
                        <a:tabLst>
                          <a:tab pos="2637155" algn="ctr"/>
                          <a:tab pos="5274310" algn="r"/>
                        </a:tabLst>
                      </a:pPr>
                      <a:r>
                        <a:rPr lang="es-PE" sz="700" dirty="0">
                          <a:solidFill>
                            <a:schemeClr val="tx1"/>
                          </a:solidFill>
                          <a:effectLst/>
                        </a:rPr>
                        <a:t>Versión: </a:t>
                      </a:r>
                      <a:r>
                        <a:rPr lang="es-PE" sz="700" dirty="0" smtClean="0">
                          <a:solidFill>
                            <a:schemeClr val="tx1"/>
                          </a:solidFill>
                          <a:effectLst/>
                        </a:rPr>
                        <a:t>01</a:t>
                      </a:r>
                      <a:endParaRPr lang="en-US" sz="1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1940" marR="619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30176566"/>
                  </a:ext>
                </a:extLst>
              </a:tr>
              <a:tr h="212316">
                <a:tc vMerge="1">
                  <a:txBody>
                    <a:bodyPr/>
                    <a:lstStyle/>
                    <a:p>
                      <a:endParaRPr lang="en-US"/>
                    </a:p>
                  </a:txBody>
                  <a:tcPr/>
                </a:tc>
                <a:tc vMerge="1">
                  <a:txBody>
                    <a:bodyPr/>
                    <a:lstStyle/>
                    <a:p>
                      <a:endParaRPr lang="en-US"/>
                    </a:p>
                  </a:txBody>
                  <a:tcPr/>
                </a:tc>
                <a:tc>
                  <a:txBody>
                    <a:bodyPr/>
                    <a:lstStyle/>
                    <a:p>
                      <a:pPr algn="ctr">
                        <a:spcAft>
                          <a:spcPts val="0"/>
                        </a:spcAft>
                        <a:tabLst>
                          <a:tab pos="2637155" algn="ctr"/>
                          <a:tab pos="5274310" algn="r"/>
                        </a:tabLst>
                      </a:pPr>
                      <a:r>
                        <a:rPr lang="es-PE" sz="700" dirty="0">
                          <a:solidFill>
                            <a:schemeClr val="tx1"/>
                          </a:solidFill>
                          <a:effectLst/>
                        </a:rPr>
                        <a:t>Fecha de aprob</a:t>
                      </a:r>
                      <a:r>
                        <a:rPr lang="es-PE" sz="700" dirty="0" smtClean="0">
                          <a:solidFill>
                            <a:schemeClr val="tx1"/>
                          </a:solidFill>
                          <a:effectLst/>
                        </a:rPr>
                        <a:t>.: 26/10/2021</a:t>
                      </a:r>
                      <a:endParaRPr lang="en-US" sz="1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1940" marR="619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52886325"/>
                  </a:ext>
                </a:extLst>
              </a:tr>
            </a:tbl>
          </a:graphicData>
        </a:graphic>
      </p:graphicFrame>
      <p:pic>
        <p:nvPicPr>
          <p:cNvPr id="10" name="Picture 3" descr="logo"/>
          <p:cNvPicPr>
            <a:picLocks noChangeAspect="1" noChangeArrowheads="1"/>
          </p:cNvPicPr>
          <p:nvPr/>
        </p:nvPicPr>
        <p:blipFill>
          <a:blip r:embed="rId2" cstate="print">
            <a:extLst>
              <a:ext uri="{28A0092B-C50C-407E-A947-70E740481C1C}">
                <a14:useLocalDpi xmlns:a14="http://schemas.microsoft.com/office/drawing/2010/main" val="0"/>
              </a:ext>
            </a:extLst>
          </a:blip>
          <a:srcRect b="10252"/>
          <a:stretch>
            <a:fillRect/>
          </a:stretch>
        </p:blipFill>
        <p:spPr bwMode="auto">
          <a:xfrm>
            <a:off x="220907" y="105365"/>
            <a:ext cx="1257300" cy="7667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9324334"/>
      </p:ext>
    </p:extLst>
  </p:cSld>
  <p:clrMapOvr>
    <a:masterClrMapping/>
  </p:clrMapOvr>
</p:sld>
</file>

<file path=ppt/theme/theme1.xml><?xml version="1.0" encoding="utf-8"?>
<a:theme xmlns:a="http://schemas.openxmlformats.org/drawingml/2006/main" name="Nuevo formato PPT 2014">
  <a:themeElements>
    <a:clrScheme name="Gold Fields">
      <a:dk1>
        <a:srgbClr val="000000"/>
      </a:dk1>
      <a:lt1>
        <a:sysClr val="window" lastClr="FFFFFF"/>
      </a:lt1>
      <a:dk2>
        <a:srgbClr val="634D2F"/>
      </a:dk2>
      <a:lt2>
        <a:srgbClr val="DDC76C"/>
      </a:lt2>
      <a:accent1>
        <a:srgbClr val="001D39"/>
      </a:accent1>
      <a:accent2>
        <a:srgbClr val="B59263"/>
      </a:accent2>
      <a:accent3>
        <a:srgbClr val="618563"/>
      </a:accent3>
      <a:accent4>
        <a:srgbClr val="CC5F55"/>
      </a:accent4>
      <a:accent5>
        <a:srgbClr val="7AB4AF"/>
      </a:accent5>
      <a:accent6>
        <a:srgbClr val="69342E"/>
      </a:accent6>
      <a:hlink>
        <a:srgbClr val="0F5EB4"/>
      </a:hlink>
      <a:folHlink>
        <a:srgbClr val="C46E1D"/>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w="9525">
          <a:noFill/>
        </a:ln>
      </a:spPr>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defPPr algn="ctr">
          <a:lnSpc>
            <a:spcPct val="110000"/>
          </a:lnSpc>
          <a:spcBef>
            <a:spcPts val="100"/>
          </a:spcBef>
          <a:spcAft>
            <a:spcPts val="100"/>
          </a:spcAft>
          <a:defRPr sz="1600" dirty="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Gold Fields_PowerPoint template" id="{9A0B9C3C-6371-4153-9C78-0D22A9C98243}" vid="{6EE3AFF6-0561-4F00-B7D2-B86B2FF2145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C244F4DA14E704D9F99903AF5F52D26" ma:contentTypeVersion="0" ma:contentTypeDescription="Create a new document." ma:contentTypeScope="" ma:versionID="a447ca50b8e8c2afec326a15239c1c6a">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75C05E9-DAF7-442C-86A2-307785D0B502}">
  <ds:schemaRefs>
    <ds:schemaRef ds:uri="http://schemas.openxmlformats.org/package/2006/metadata/core-properties"/>
    <ds:schemaRef ds:uri="http://schemas.microsoft.com/office/2006/metadata/properties"/>
    <ds:schemaRef ds:uri="http://schemas.microsoft.com/office/2006/documentManagement/types"/>
    <ds:schemaRef ds:uri="http://purl.org/dc/dcmitype/"/>
    <ds:schemaRef ds:uri="http://schemas.microsoft.com/office/infopath/2007/PartnerControls"/>
    <ds:schemaRef ds:uri="http://www.w3.org/XML/1998/namespace"/>
    <ds:schemaRef ds:uri="http://purl.org/dc/terms/"/>
    <ds:schemaRef ds:uri="http://purl.org/dc/elements/1.1/"/>
  </ds:schemaRefs>
</ds:datastoreItem>
</file>

<file path=customXml/itemProps2.xml><?xml version="1.0" encoding="utf-8"?>
<ds:datastoreItem xmlns:ds="http://schemas.openxmlformats.org/officeDocument/2006/customXml" ds:itemID="{2696BF84-049B-4001-B7E5-E11747C9059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E6DF5402-032F-4757-A405-83BF66332A8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Nuevo formato PPT 2014</Template>
  <TotalTime>2924</TotalTime>
  <Words>42</Words>
  <Application>Microsoft Office PowerPoint</Application>
  <PresentationFormat>On-screen Show (4:3)</PresentationFormat>
  <Paragraphs>16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Nuevo formato PPT 2014</vt:lpstr>
      <vt:lpstr>PowerPoint Presentation</vt:lpstr>
    </vt:vector>
  </TitlesOfParts>
  <Company>Goldfields La Cima 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Liderazgo Visible.</dc:title>
  <dc:creator>Raul Paredes</dc:creator>
  <cp:lastModifiedBy>Iris Diaz</cp:lastModifiedBy>
  <cp:revision>236</cp:revision>
  <cp:lastPrinted>2017-12-21T20:06:44Z</cp:lastPrinted>
  <dcterms:created xsi:type="dcterms:W3CDTF">2016-01-03T23:37:27Z</dcterms:created>
  <dcterms:modified xsi:type="dcterms:W3CDTF">2021-11-04T04:18:31Z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0x0101007C244F4DA14E704D9F99903AF5F52D26</vt:lpwstr>
  </property>
</Properties>
</file>