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4"/>
  </p:sldMasterIdLst>
  <p:notesMasterIdLst>
    <p:notesMasterId r:id="rId6"/>
  </p:notesMasterIdLst>
  <p:handoutMasterIdLst>
    <p:handoutMasterId r:id="rId7"/>
  </p:handoutMasterIdLst>
  <p:sldIdLst>
    <p:sldId id="461" r:id="rId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0" userDrawn="1">
          <p15:clr>
            <a:srgbClr val="A4A3A4"/>
          </p15:clr>
        </p15:guide>
        <p15:guide id="2" pos="7469" userDrawn="1">
          <p15:clr>
            <a:srgbClr val="A4A3A4"/>
          </p15:clr>
        </p15:guide>
        <p15:guide id="3" orient="horz" pos="981"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F5FA"/>
    <a:srgbClr val="FAAB18"/>
    <a:srgbClr val="7C7C7C"/>
    <a:srgbClr val="151314"/>
    <a:srgbClr val="65A0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040" autoAdjust="0"/>
  </p:normalViewPr>
  <p:slideViewPr>
    <p:cSldViewPr showGuides="1">
      <p:cViewPr varScale="1">
        <p:scale>
          <a:sx n="66" d="100"/>
          <a:sy n="66" d="100"/>
        </p:scale>
        <p:origin x="552" y="872"/>
      </p:cViewPr>
      <p:guideLst>
        <p:guide orient="horz" pos="3430"/>
        <p:guide pos="7469"/>
        <p:guide orient="horz" pos="981"/>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howGuides="1">
      <p:cViewPr varScale="1">
        <p:scale>
          <a:sx n="73" d="100"/>
          <a:sy n="73" d="100"/>
        </p:scale>
        <p:origin x="269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18F2F03-CF2B-4689-AA33-A138203CDC83}"/>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ZA"/>
          </a:p>
        </p:txBody>
      </p:sp>
      <p:sp>
        <p:nvSpPr>
          <p:cNvPr id="3" name="Date Placeholder 2">
            <a:extLst>
              <a:ext uri="{FF2B5EF4-FFF2-40B4-BE49-F238E27FC236}">
                <a16:creationId xmlns:a16="http://schemas.microsoft.com/office/drawing/2014/main" id="{98A6DF8C-91DC-4600-ACC0-3FF7814C3E86}"/>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CA153F2-1C76-4199-8A64-5BF7DBD1EBD3}" type="datetimeFigureOut">
              <a:rPr lang="en-ZA" smtClean="0"/>
              <a:t>2023/05/11</a:t>
            </a:fld>
            <a:endParaRPr lang="en-ZA"/>
          </a:p>
        </p:txBody>
      </p:sp>
      <p:sp>
        <p:nvSpPr>
          <p:cNvPr id="4" name="Footer Placeholder 3">
            <a:extLst>
              <a:ext uri="{FF2B5EF4-FFF2-40B4-BE49-F238E27FC236}">
                <a16:creationId xmlns:a16="http://schemas.microsoft.com/office/drawing/2014/main" id="{C44A1EBA-81C7-49FA-AD32-5E3FDAE3EADC}"/>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ZA"/>
          </a:p>
        </p:txBody>
      </p:sp>
      <p:sp>
        <p:nvSpPr>
          <p:cNvPr id="5" name="Slide Number Placeholder 4">
            <a:extLst>
              <a:ext uri="{FF2B5EF4-FFF2-40B4-BE49-F238E27FC236}">
                <a16:creationId xmlns:a16="http://schemas.microsoft.com/office/drawing/2014/main" id="{D2A3A10C-189F-4DC9-98B7-C2E407683EAE}"/>
              </a:ext>
            </a:extLst>
          </p:cNvPr>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E8C8F314-C389-4279-9948-0B91AB80DE82}" type="slidenum">
              <a:rPr lang="en-ZA" smtClean="0"/>
              <a:t>‹#›</a:t>
            </a:fld>
            <a:endParaRPr lang="en-ZA"/>
          </a:p>
        </p:txBody>
      </p:sp>
    </p:spTree>
    <p:extLst>
      <p:ext uri="{BB962C8B-B14F-4D97-AF65-F5344CB8AC3E}">
        <p14:creationId xmlns:p14="http://schemas.microsoft.com/office/powerpoint/2010/main" val="9996226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B9F75ED0-AE6C-4EC8-A3B5-D86265FD04DA}" type="datetimeFigureOut">
              <a:rPr lang="en-ZA" smtClean="0"/>
              <a:t>2023/05/11</a:t>
            </a:fld>
            <a:endParaRPr lang="en-ZA"/>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C121AFB0-F7F8-4269-BCC9-271FA58DA910}" type="slidenum">
              <a:rPr lang="en-ZA" smtClean="0"/>
              <a:t>‹#›</a:t>
            </a:fld>
            <a:endParaRPr lang="en-ZA"/>
          </a:p>
        </p:txBody>
      </p:sp>
    </p:spTree>
    <p:extLst>
      <p:ext uri="{BB962C8B-B14F-4D97-AF65-F5344CB8AC3E}">
        <p14:creationId xmlns:p14="http://schemas.microsoft.com/office/powerpoint/2010/main" val="311152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pening slide">
    <p:spTree>
      <p:nvGrpSpPr>
        <p:cNvPr id="1" name=""/>
        <p:cNvGrpSpPr/>
        <p:nvPr/>
      </p:nvGrpSpPr>
      <p:grpSpPr>
        <a:xfrm>
          <a:off x="0" y="0"/>
          <a:ext cx="0" cy="0"/>
          <a:chOff x="0" y="0"/>
          <a:chExt cx="0" cy="0"/>
        </a:xfrm>
      </p:grpSpPr>
      <p:sp>
        <p:nvSpPr>
          <p:cNvPr id="17" name="Picture Placeholder 16"/>
          <p:cNvSpPr>
            <a:spLocks noGrp="1"/>
          </p:cNvSpPr>
          <p:nvPr>
            <p:ph type="pic" sz="quarter" idx="16" hasCustomPrompt="1"/>
          </p:nvPr>
        </p:nvSpPr>
        <p:spPr>
          <a:xfrm>
            <a:off x="0" y="0"/>
            <a:ext cx="12192000" cy="6858000"/>
          </a:xfrm>
          <a:prstGeom prst="rect">
            <a:avLst/>
          </a:prstGeom>
          <a:solidFill>
            <a:schemeClr val="tx2"/>
          </a:solidFill>
        </p:spPr>
        <p:txBody>
          <a:bodyPr/>
          <a:lstStyle>
            <a:lvl1pPr marL="57150" indent="0">
              <a:buNone/>
              <a:defRPr>
                <a:solidFill>
                  <a:schemeClr val="bg1"/>
                </a:solidFill>
              </a:defRPr>
            </a:lvl1pPr>
          </a:lstStyle>
          <a:p>
            <a:r>
              <a:rPr lang="en-US" dirty="0"/>
              <a:t>Drag picture onto slide</a:t>
            </a:r>
          </a:p>
        </p:txBody>
      </p:sp>
      <p:sp>
        <p:nvSpPr>
          <p:cNvPr id="2" name="Title 1"/>
          <p:cNvSpPr>
            <a:spLocks noGrp="1"/>
          </p:cNvSpPr>
          <p:nvPr>
            <p:ph type="ctrTitle" hasCustomPrompt="1"/>
          </p:nvPr>
        </p:nvSpPr>
        <p:spPr>
          <a:xfrm>
            <a:off x="623392" y="5517232"/>
            <a:ext cx="7872875" cy="360040"/>
          </a:xfrm>
        </p:spPr>
        <p:txBody>
          <a:bodyPr tIns="54000" bIns="0" anchor="t" anchorCtr="0">
            <a:noAutofit/>
          </a:bodyPr>
          <a:lstStyle>
            <a:lvl1pPr algn="l">
              <a:lnSpc>
                <a:spcPct val="110000"/>
              </a:lnSpc>
              <a:spcBef>
                <a:spcPts val="100"/>
              </a:spcBef>
              <a:spcAft>
                <a:spcPts val="100"/>
              </a:spcAft>
              <a:defRPr sz="2200" b="1">
                <a:solidFill>
                  <a:schemeClr val="accent6"/>
                </a:solidFill>
              </a:defRPr>
            </a:lvl1pPr>
          </a:lstStyle>
          <a:p>
            <a:r>
              <a:rPr lang="en-US" dirty="0"/>
              <a:t>Click to edit presentation title</a:t>
            </a:r>
          </a:p>
        </p:txBody>
      </p:sp>
      <p:sp>
        <p:nvSpPr>
          <p:cNvPr id="3" name="Subtitle 2"/>
          <p:cNvSpPr>
            <a:spLocks noGrp="1"/>
          </p:cNvSpPr>
          <p:nvPr>
            <p:ph type="subTitle" idx="1" hasCustomPrompt="1"/>
          </p:nvPr>
        </p:nvSpPr>
        <p:spPr>
          <a:xfrm>
            <a:off x="623392" y="5944096"/>
            <a:ext cx="7872875" cy="226392"/>
          </a:xfrm>
          <a:prstGeom prst="rect">
            <a:avLst/>
          </a:prstGeom>
        </p:spPr>
        <p:txBody>
          <a:bodyPr tIns="0" anchor="ctr">
            <a:noAutofit/>
          </a:bodyPr>
          <a:lstStyle>
            <a:lvl1pPr marL="0" indent="0" algn="l">
              <a:lnSpc>
                <a:spcPct val="100000"/>
              </a:lnSpc>
              <a:spcBef>
                <a:spcPts val="0"/>
              </a:spcBef>
              <a:spcAft>
                <a:spcPts val="0"/>
              </a:spcAft>
              <a:buNone/>
              <a:defRPr sz="16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NAME OF PRESENTER: DEFAULTS TO UPPER CASE</a:t>
            </a:r>
            <a:endParaRPr lang="en-ZA" dirty="0"/>
          </a:p>
        </p:txBody>
      </p:sp>
      <p:sp>
        <p:nvSpPr>
          <p:cNvPr id="21" name="Text Placeholder 20"/>
          <p:cNvSpPr>
            <a:spLocks noGrp="1"/>
          </p:cNvSpPr>
          <p:nvPr>
            <p:ph type="body" sz="quarter" idx="13" hasCustomPrompt="1"/>
          </p:nvPr>
        </p:nvSpPr>
        <p:spPr>
          <a:xfrm>
            <a:off x="623491" y="6193012"/>
            <a:ext cx="7873236" cy="215900"/>
          </a:xfrm>
          <a:prstGeom prst="rect">
            <a:avLst/>
          </a:prstGeom>
        </p:spPr>
        <p:txBody>
          <a:bodyPr tIns="0" anchor="ctr">
            <a:noAutofit/>
          </a:bodyPr>
          <a:lstStyle>
            <a:lvl1pPr marL="0" indent="0" algn="l" defTabSz="914400" rtl="0" eaLnBrk="1" latinLnBrk="0" hangingPunct="1">
              <a:lnSpc>
                <a:spcPct val="100000"/>
              </a:lnSpc>
              <a:spcBef>
                <a:spcPts val="0"/>
              </a:spcBef>
              <a:spcAft>
                <a:spcPts val="0"/>
              </a:spcAft>
              <a:buFont typeface="Arial" panose="020B0604020202020204" pitchFamily="34" charset="0"/>
              <a:buNone/>
              <a:defRPr lang="en-ZA" sz="1600" kern="1200" dirty="0" smtClean="0">
                <a:solidFill>
                  <a:schemeClr val="accent4"/>
                </a:solidFill>
                <a:latin typeface="+mn-lt"/>
                <a:ea typeface="+mn-ea"/>
                <a:cs typeface="+mn-cs"/>
              </a:defRPr>
            </a:lvl1pPr>
          </a:lstStyle>
          <a:p>
            <a:r>
              <a:rPr lang="en-ZA" dirty="0"/>
              <a:t>Click to add title of presenter</a:t>
            </a:r>
          </a:p>
        </p:txBody>
      </p:sp>
      <p:sp>
        <p:nvSpPr>
          <p:cNvPr id="32" name="Text Placeholder 31"/>
          <p:cNvSpPr>
            <a:spLocks noGrp="1"/>
          </p:cNvSpPr>
          <p:nvPr>
            <p:ph type="body" sz="quarter" idx="15"/>
          </p:nvPr>
        </p:nvSpPr>
        <p:spPr>
          <a:xfrm>
            <a:off x="623491" y="6380660"/>
            <a:ext cx="7871884" cy="288925"/>
          </a:xfrm>
          <a:prstGeom prst="rect">
            <a:avLst/>
          </a:prstGeom>
        </p:spPr>
        <p:txBody>
          <a:bodyPr tIns="0" anchor="ctr">
            <a:noAutofit/>
          </a:bodyPr>
          <a:lstStyle>
            <a:lvl1pPr marL="0" indent="0">
              <a:lnSpc>
                <a:spcPct val="100000"/>
              </a:lnSpc>
              <a:spcBef>
                <a:spcPts val="0"/>
              </a:spcBef>
              <a:spcAft>
                <a:spcPts val="0"/>
              </a:spcAft>
              <a:buNone/>
              <a:defRPr sz="1200">
                <a:solidFill>
                  <a:schemeClr val="bg2">
                    <a:lumMod val="90000"/>
                  </a:schemeClr>
                </a:solidFill>
              </a:defRPr>
            </a:lvl1pPr>
            <a:lvl2pPr>
              <a:defRPr sz="1200">
                <a:solidFill>
                  <a:schemeClr val="bg1"/>
                </a:solidFill>
              </a:defRPr>
            </a:lvl2pPr>
            <a:lvl3pPr>
              <a:defRPr sz="1200">
                <a:solidFill>
                  <a:schemeClr val="bg1"/>
                </a:solidFill>
              </a:defRPr>
            </a:lvl3pPr>
            <a:lvl4pPr>
              <a:defRPr sz="1200">
                <a:solidFill>
                  <a:schemeClr val="bg1"/>
                </a:solidFill>
              </a:defRPr>
            </a:lvl4pPr>
            <a:lvl5pPr>
              <a:defRPr sz="1200">
                <a:solidFill>
                  <a:schemeClr val="bg1"/>
                </a:solidFill>
              </a:defRPr>
            </a:lvl5pPr>
          </a:lstStyle>
          <a:p>
            <a:pPr lvl="0"/>
            <a:r>
              <a:rPr lang="en-US" dirty="0"/>
              <a:t>Click to edit Master text styles</a:t>
            </a:r>
          </a:p>
        </p:txBody>
      </p:sp>
      <p:sp>
        <p:nvSpPr>
          <p:cNvPr id="9" name="TextBox 8">
            <a:extLst>
              <a:ext uri="{FF2B5EF4-FFF2-40B4-BE49-F238E27FC236}">
                <a16:creationId xmlns:a16="http://schemas.microsoft.com/office/drawing/2014/main" id="{9242940E-21A3-4EA6-BA51-8A35FF79B5B7}"/>
              </a:ext>
            </a:extLst>
          </p:cNvPr>
          <p:cNvSpPr txBox="1"/>
          <p:nvPr userDrawn="1"/>
        </p:nvSpPr>
        <p:spPr>
          <a:xfrm>
            <a:off x="-3121024" y="0"/>
            <a:ext cx="3143285" cy="2677656"/>
          </a:xfrm>
          <a:prstGeom prst="rect">
            <a:avLst/>
          </a:prstGeom>
          <a:noFill/>
        </p:spPr>
        <p:txBody>
          <a:bodyPr wrap="square" rtlCol="0">
            <a:spAutoFit/>
          </a:bodyPr>
          <a:lstStyle/>
          <a:p>
            <a:pPr marL="228600" indent="-228600">
              <a:buFont typeface="+mj-lt"/>
              <a:buAutoNum type="arabicPeriod"/>
            </a:pPr>
            <a:r>
              <a:rPr lang="es-PE" sz="1400" dirty="0">
                <a:solidFill>
                  <a:schemeClr val="tx2"/>
                </a:solidFill>
              </a:rPr>
              <a:t>Abra la carpeta de la imagen a escoger, hacer clic en la imagen, también puedes mantener presionado el mouse hacia abajo y arrastre la imagen hacia</a:t>
            </a:r>
            <a:r>
              <a:rPr lang="es-PE" sz="1400" baseline="0" dirty="0">
                <a:solidFill>
                  <a:schemeClr val="tx2"/>
                </a:solidFill>
              </a:rPr>
              <a:t> el fondo azul</a:t>
            </a:r>
          </a:p>
          <a:p>
            <a:pPr marL="228600" indent="-228600">
              <a:buFont typeface="+mj-lt"/>
              <a:buAutoNum type="arabicPeriod"/>
            </a:pPr>
            <a:r>
              <a:rPr lang="es-PE" sz="1400" dirty="0">
                <a:solidFill>
                  <a:schemeClr val="tx2"/>
                </a:solidFill>
              </a:rPr>
              <a:t>La</a:t>
            </a:r>
            <a:r>
              <a:rPr lang="es-PE" sz="1400" baseline="0" dirty="0">
                <a:solidFill>
                  <a:schemeClr val="tx2"/>
                </a:solidFill>
              </a:rPr>
              <a:t> línea blanca puede ser trasladada ya sea atrás o delante de la imagen. Haciendo </a:t>
            </a:r>
            <a:r>
              <a:rPr lang="es-PE" sz="1400" baseline="0" dirty="0" err="1">
                <a:solidFill>
                  <a:schemeClr val="tx2"/>
                </a:solidFill>
              </a:rPr>
              <a:t>click</a:t>
            </a:r>
            <a:r>
              <a:rPr lang="es-PE" sz="1400" baseline="0" dirty="0">
                <a:solidFill>
                  <a:schemeClr val="tx2"/>
                </a:solidFill>
              </a:rPr>
              <a:t> derecho se puede cambiar la imagen</a:t>
            </a:r>
            <a:endParaRPr lang="es-PE" sz="1400" dirty="0">
              <a:solidFill>
                <a:schemeClr val="tx2"/>
              </a:solidFill>
            </a:endParaRPr>
          </a:p>
          <a:p>
            <a:pPr marL="228600" indent="-228600">
              <a:buFont typeface="+mj-lt"/>
              <a:buAutoNum type="arabicPeriod"/>
            </a:pPr>
            <a:r>
              <a:rPr lang="es-PE" sz="1400" dirty="0">
                <a:solidFill>
                  <a:schemeClr val="tx2"/>
                </a:solidFill>
              </a:rPr>
              <a:t>Si necesita eliminar una imagen en la diapositiva, haga clic en Eliminar, reemplace con una nueva imagen</a:t>
            </a:r>
            <a:endParaRPr lang="en-ZA" sz="1400" dirty="0">
              <a:solidFill>
                <a:schemeClr val="tx2"/>
              </a:solidFill>
            </a:endParaRPr>
          </a:p>
        </p:txBody>
      </p:sp>
      <p:pic>
        <p:nvPicPr>
          <p:cNvPr id="8" name="Picture 7">
            <a:extLst>
              <a:ext uri="{FF2B5EF4-FFF2-40B4-BE49-F238E27FC236}">
                <a16:creationId xmlns:a16="http://schemas.microsoft.com/office/drawing/2014/main" id="{4122DE19-A4C7-4907-8DBF-00B88BEE97BF}"/>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7057461" y="3789040"/>
            <a:ext cx="6816757" cy="3551424"/>
          </a:xfrm>
          <a:prstGeom prst="rect">
            <a:avLst/>
          </a:prstGeom>
        </p:spPr>
      </p:pic>
    </p:spTree>
    <p:extLst>
      <p:ext uri="{BB962C8B-B14F-4D97-AF65-F5344CB8AC3E}">
        <p14:creationId xmlns:p14="http://schemas.microsoft.com/office/powerpoint/2010/main" val="4033287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ub title + text left + chart right">
    <p:spTree>
      <p:nvGrpSpPr>
        <p:cNvPr id="1" name=""/>
        <p:cNvGrpSpPr/>
        <p:nvPr/>
      </p:nvGrpSpPr>
      <p:grpSpPr>
        <a:xfrm>
          <a:off x="0" y="0"/>
          <a:ext cx="0" cy="0"/>
          <a:chOff x="0" y="0"/>
          <a:chExt cx="0" cy="0"/>
        </a:xfrm>
      </p:grpSpPr>
      <p:sp>
        <p:nvSpPr>
          <p:cNvPr id="4" name="Chart Placeholder 3">
            <a:extLst>
              <a:ext uri="{FF2B5EF4-FFF2-40B4-BE49-F238E27FC236}">
                <a16:creationId xmlns:a16="http://schemas.microsoft.com/office/drawing/2014/main" id="{10E3DC38-1923-436A-8C54-D830A247884F}"/>
              </a:ext>
            </a:extLst>
          </p:cNvPr>
          <p:cNvSpPr>
            <a:spLocks noGrp="1"/>
          </p:cNvSpPr>
          <p:nvPr>
            <p:ph type="chart" sz="quarter" idx="18"/>
          </p:nvPr>
        </p:nvSpPr>
        <p:spPr>
          <a:xfrm>
            <a:off x="6288619" y="1557338"/>
            <a:ext cx="5596333" cy="4319587"/>
          </a:xfrm>
        </p:spPr>
        <p:txBody>
          <a:bodyPr/>
          <a:lstStyle/>
          <a:p>
            <a:endParaRPr lang="en-ZA"/>
          </a:p>
        </p:txBody>
      </p:sp>
      <p:sp>
        <p:nvSpPr>
          <p:cNvPr id="13" name="Title 1"/>
          <p:cNvSpPr>
            <a:spLocks noGrp="1"/>
          </p:cNvSpPr>
          <p:nvPr>
            <p:ph type="title"/>
          </p:nvPr>
        </p:nvSpPr>
        <p:spPr>
          <a:xfrm>
            <a:off x="910961" y="476014"/>
            <a:ext cx="10370079" cy="432643"/>
          </a:xfrm>
        </p:spPr>
        <p:txBody>
          <a:bodyPr/>
          <a:lstStyle/>
          <a:p>
            <a:r>
              <a:rPr lang="en-US"/>
              <a:t>Click to edit Master title style</a:t>
            </a:r>
            <a:endParaRPr lang="en-US" dirty="0"/>
          </a:p>
        </p:txBody>
      </p:sp>
      <p:sp>
        <p:nvSpPr>
          <p:cNvPr id="14" name="Content Placeholder 4"/>
          <p:cNvSpPr>
            <a:spLocks noGrp="1"/>
          </p:cNvSpPr>
          <p:nvPr>
            <p:ph sz="quarter" idx="15" hasCustomPrompt="1"/>
          </p:nvPr>
        </p:nvSpPr>
        <p:spPr>
          <a:xfrm>
            <a:off x="910960" y="994667"/>
            <a:ext cx="10370077" cy="238330"/>
          </a:xfrm>
          <a:prstGeom prst="rect">
            <a:avLst/>
          </a:prstGeom>
        </p:spPr>
        <p:txBody>
          <a:bodyPr lIns="0" tIns="0"/>
          <a:lstStyle>
            <a:lvl1pPr marL="0" indent="0" algn="ctr">
              <a:buNone/>
              <a:defRPr b="1">
                <a:solidFill>
                  <a:schemeClr val="accent4"/>
                </a:solidFill>
              </a:defRPr>
            </a:lvl1pPr>
          </a:lstStyle>
          <a:p>
            <a:pPr lvl="0"/>
            <a:r>
              <a:rPr lang="en-US" dirty="0"/>
              <a:t>Click to add subtitle</a:t>
            </a:r>
          </a:p>
        </p:txBody>
      </p:sp>
      <p:sp>
        <p:nvSpPr>
          <p:cNvPr id="6" name="Text Placeholder 5">
            <a:extLst>
              <a:ext uri="{FF2B5EF4-FFF2-40B4-BE49-F238E27FC236}">
                <a16:creationId xmlns:a16="http://schemas.microsoft.com/office/drawing/2014/main" id="{40C0675A-70F8-4FC5-9D7D-065D394A695A}"/>
              </a:ext>
            </a:extLst>
          </p:cNvPr>
          <p:cNvSpPr>
            <a:spLocks noGrp="1"/>
          </p:cNvSpPr>
          <p:nvPr>
            <p:ph type="body" sz="quarter" idx="19"/>
          </p:nvPr>
        </p:nvSpPr>
        <p:spPr>
          <a:xfrm>
            <a:off x="334434" y="1557338"/>
            <a:ext cx="5568951" cy="4319587"/>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2" name="Footer Placeholder 1">
            <a:extLst>
              <a:ext uri="{FF2B5EF4-FFF2-40B4-BE49-F238E27FC236}">
                <a16:creationId xmlns:a16="http://schemas.microsoft.com/office/drawing/2014/main" id="{B3E63D92-62D3-4811-955B-AE2650F2E8AB}"/>
              </a:ext>
            </a:extLst>
          </p:cNvPr>
          <p:cNvSpPr>
            <a:spLocks noGrp="1"/>
          </p:cNvSpPr>
          <p:nvPr>
            <p:ph type="ftr" sz="quarter" idx="20"/>
          </p:nvPr>
        </p:nvSpPr>
        <p:spPr>
          <a:xfrm>
            <a:off x="354779" y="6525197"/>
            <a:ext cx="11523135" cy="276999"/>
          </a:xfrm>
          <a:prstGeom prst="rect">
            <a:avLst/>
          </a:prstGeom>
        </p:spPr>
        <p:txBody>
          <a:bodyPr/>
          <a:lstStyle/>
          <a:p>
            <a:r>
              <a:rPr lang="en-ZA"/>
              <a:t>Presentation Title | Presenter Name | Day Month Year</a:t>
            </a:r>
            <a:endParaRPr lang="en-ZA" dirty="0"/>
          </a:p>
        </p:txBody>
      </p:sp>
      <p:sp>
        <p:nvSpPr>
          <p:cNvPr id="7" name="Text Placeholder 6">
            <a:extLst>
              <a:ext uri="{FF2B5EF4-FFF2-40B4-BE49-F238E27FC236}">
                <a16:creationId xmlns:a16="http://schemas.microsoft.com/office/drawing/2014/main" id="{3888228A-7640-4AD3-99A4-5775587BBC23}"/>
              </a:ext>
            </a:extLst>
          </p:cNvPr>
          <p:cNvSpPr>
            <a:spLocks noGrp="1"/>
          </p:cNvSpPr>
          <p:nvPr>
            <p:ph type="body" sz="quarter" idx="17" hasCustomPrompt="1"/>
          </p:nvPr>
        </p:nvSpPr>
        <p:spPr>
          <a:xfrm>
            <a:off x="334434" y="6020712"/>
            <a:ext cx="11523133" cy="360699"/>
          </a:xfrm>
        </p:spPr>
        <p:txBody>
          <a:bodyPr lIns="0" tIns="36000" rIns="36000" bIns="36000" anchor="ctr" anchorCtr="0">
            <a:noAutofit/>
          </a:bodyPr>
          <a:lstStyle>
            <a:lvl1pPr marL="57150" indent="0" algn="l">
              <a:buNone/>
              <a:defRPr sz="900"/>
            </a:lvl1pPr>
            <a:lvl2pPr>
              <a:defRPr sz="1100"/>
            </a:lvl2pPr>
            <a:lvl3pPr>
              <a:defRPr sz="1050"/>
            </a:lvl3pPr>
            <a:lvl4pPr>
              <a:defRPr sz="1050"/>
            </a:lvl4pPr>
            <a:lvl5pPr>
              <a:defRPr sz="1050"/>
            </a:lvl5pPr>
          </a:lstStyle>
          <a:p>
            <a:pPr lvl="0"/>
            <a:r>
              <a:rPr lang="en-US" dirty="0"/>
              <a:t>Footnote</a:t>
            </a:r>
          </a:p>
        </p:txBody>
      </p:sp>
    </p:spTree>
    <p:extLst>
      <p:ext uri="{BB962C8B-B14F-4D97-AF65-F5344CB8AC3E}">
        <p14:creationId xmlns:p14="http://schemas.microsoft.com/office/powerpoint/2010/main" val="3501253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ub title + chart left + text right">
    <p:spTree>
      <p:nvGrpSpPr>
        <p:cNvPr id="1" name=""/>
        <p:cNvGrpSpPr/>
        <p:nvPr/>
      </p:nvGrpSpPr>
      <p:grpSpPr>
        <a:xfrm>
          <a:off x="0" y="0"/>
          <a:ext cx="0" cy="0"/>
          <a:chOff x="0" y="0"/>
          <a:chExt cx="0" cy="0"/>
        </a:xfrm>
      </p:grpSpPr>
      <p:sp>
        <p:nvSpPr>
          <p:cNvPr id="4" name="Chart Placeholder 3">
            <a:extLst>
              <a:ext uri="{FF2B5EF4-FFF2-40B4-BE49-F238E27FC236}">
                <a16:creationId xmlns:a16="http://schemas.microsoft.com/office/drawing/2014/main" id="{10E3DC38-1923-436A-8C54-D830A247884F}"/>
              </a:ext>
            </a:extLst>
          </p:cNvPr>
          <p:cNvSpPr>
            <a:spLocks noGrp="1"/>
          </p:cNvSpPr>
          <p:nvPr>
            <p:ph type="chart" sz="quarter" idx="18"/>
          </p:nvPr>
        </p:nvSpPr>
        <p:spPr>
          <a:xfrm>
            <a:off x="333839" y="1557338"/>
            <a:ext cx="5568951" cy="4319587"/>
          </a:xfrm>
        </p:spPr>
        <p:txBody>
          <a:bodyPr/>
          <a:lstStyle/>
          <a:p>
            <a:endParaRPr lang="en-ZA" dirty="0"/>
          </a:p>
        </p:txBody>
      </p:sp>
      <p:sp>
        <p:nvSpPr>
          <p:cNvPr id="13" name="Title 1"/>
          <p:cNvSpPr>
            <a:spLocks noGrp="1"/>
          </p:cNvSpPr>
          <p:nvPr>
            <p:ph type="title"/>
          </p:nvPr>
        </p:nvSpPr>
        <p:spPr>
          <a:xfrm>
            <a:off x="910961" y="476014"/>
            <a:ext cx="10370079" cy="432643"/>
          </a:xfrm>
        </p:spPr>
        <p:txBody>
          <a:bodyPr/>
          <a:lstStyle/>
          <a:p>
            <a:r>
              <a:rPr lang="en-US"/>
              <a:t>Click to edit Master title style</a:t>
            </a:r>
            <a:endParaRPr lang="en-US" dirty="0"/>
          </a:p>
        </p:txBody>
      </p:sp>
      <p:sp>
        <p:nvSpPr>
          <p:cNvPr id="14" name="Content Placeholder 4"/>
          <p:cNvSpPr>
            <a:spLocks noGrp="1"/>
          </p:cNvSpPr>
          <p:nvPr>
            <p:ph sz="quarter" idx="15" hasCustomPrompt="1"/>
          </p:nvPr>
        </p:nvSpPr>
        <p:spPr>
          <a:xfrm>
            <a:off x="910960" y="994667"/>
            <a:ext cx="10370077" cy="238330"/>
          </a:xfrm>
          <a:prstGeom prst="rect">
            <a:avLst/>
          </a:prstGeom>
        </p:spPr>
        <p:txBody>
          <a:bodyPr lIns="0" tIns="0"/>
          <a:lstStyle>
            <a:lvl1pPr marL="0" indent="0" algn="ctr">
              <a:buNone/>
              <a:defRPr b="1">
                <a:solidFill>
                  <a:schemeClr val="accent4"/>
                </a:solidFill>
              </a:defRPr>
            </a:lvl1pPr>
          </a:lstStyle>
          <a:p>
            <a:pPr lvl="0"/>
            <a:r>
              <a:rPr lang="en-US" dirty="0"/>
              <a:t>Click to add subtitle</a:t>
            </a:r>
          </a:p>
        </p:txBody>
      </p:sp>
      <p:sp>
        <p:nvSpPr>
          <p:cNvPr id="6" name="Text Placeholder 5">
            <a:extLst>
              <a:ext uri="{FF2B5EF4-FFF2-40B4-BE49-F238E27FC236}">
                <a16:creationId xmlns:a16="http://schemas.microsoft.com/office/drawing/2014/main" id="{40C0675A-70F8-4FC5-9D7D-065D394A695A}"/>
              </a:ext>
            </a:extLst>
          </p:cNvPr>
          <p:cNvSpPr>
            <a:spLocks noGrp="1"/>
          </p:cNvSpPr>
          <p:nvPr>
            <p:ph type="body" sz="quarter" idx="19"/>
          </p:nvPr>
        </p:nvSpPr>
        <p:spPr>
          <a:xfrm>
            <a:off x="6289214" y="1557338"/>
            <a:ext cx="5568951" cy="4319587"/>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2" name="Footer Placeholder 1">
            <a:extLst>
              <a:ext uri="{FF2B5EF4-FFF2-40B4-BE49-F238E27FC236}">
                <a16:creationId xmlns:a16="http://schemas.microsoft.com/office/drawing/2014/main" id="{09C81084-D71C-4EF4-B926-2AAA31EC417D}"/>
              </a:ext>
            </a:extLst>
          </p:cNvPr>
          <p:cNvSpPr>
            <a:spLocks noGrp="1"/>
          </p:cNvSpPr>
          <p:nvPr>
            <p:ph type="ftr" sz="quarter" idx="20"/>
          </p:nvPr>
        </p:nvSpPr>
        <p:spPr>
          <a:xfrm>
            <a:off x="354779" y="6525197"/>
            <a:ext cx="11523135" cy="276999"/>
          </a:xfrm>
          <a:prstGeom prst="rect">
            <a:avLst/>
          </a:prstGeom>
        </p:spPr>
        <p:txBody>
          <a:bodyPr/>
          <a:lstStyle/>
          <a:p>
            <a:r>
              <a:rPr lang="en-ZA"/>
              <a:t>Presentation Title | Presenter Name | Day Month Year</a:t>
            </a:r>
            <a:endParaRPr lang="en-ZA" dirty="0"/>
          </a:p>
        </p:txBody>
      </p:sp>
      <p:sp>
        <p:nvSpPr>
          <p:cNvPr id="7" name="Text Placeholder 6">
            <a:extLst>
              <a:ext uri="{FF2B5EF4-FFF2-40B4-BE49-F238E27FC236}">
                <a16:creationId xmlns:a16="http://schemas.microsoft.com/office/drawing/2014/main" id="{52199937-3525-4F2A-854E-4FEA87E389A8}"/>
              </a:ext>
            </a:extLst>
          </p:cNvPr>
          <p:cNvSpPr>
            <a:spLocks noGrp="1"/>
          </p:cNvSpPr>
          <p:nvPr>
            <p:ph type="body" sz="quarter" idx="17" hasCustomPrompt="1"/>
          </p:nvPr>
        </p:nvSpPr>
        <p:spPr>
          <a:xfrm>
            <a:off x="334434" y="6020712"/>
            <a:ext cx="11523133" cy="360699"/>
          </a:xfrm>
        </p:spPr>
        <p:txBody>
          <a:bodyPr lIns="0" tIns="36000" rIns="36000" bIns="36000" anchor="ctr" anchorCtr="0">
            <a:noAutofit/>
          </a:bodyPr>
          <a:lstStyle>
            <a:lvl1pPr marL="57150" indent="0" algn="l">
              <a:buNone/>
              <a:defRPr sz="900"/>
            </a:lvl1pPr>
            <a:lvl2pPr>
              <a:defRPr sz="1100"/>
            </a:lvl2pPr>
            <a:lvl3pPr>
              <a:defRPr sz="1050"/>
            </a:lvl3pPr>
            <a:lvl4pPr>
              <a:defRPr sz="1050"/>
            </a:lvl4pPr>
            <a:lvl5pPr>
              <a:defRPr sz="1050"/>
            </a:lvl5pPr>
          </a:lstStyle>
          <a:p>
            <a:pPr lvl="0"/>
            <a:r>
              <a:rPr lang="en-US" dirty="0"/>
              <a:t>Footnote</a:t>
            </a:r>
          </a:p>
        </p:txBody>
      </p:sp>
    </p:spTree>
    <p:extLst>
      <p:ext uri="{BB962C8B-B14F-4D97-AF65-F5344CB8AC3E}">
        <p14:creationId xmlns:p14="http://schemas.microsoft.com/office/powerpoint/2010/main" val="24942125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ub + content wide left + text righ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34434" y="1557338"/>
            <a:ext cx="7873801" cy="431958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6"/>
          <p:cNvSpPr>
            <a:spLocks noGrp="1"/>
          </p:cNvSpPr>
          <p:nvPr>
            <p:ph type="body" sz="quarter" idx="17"/>
          </p:nvPr>
        </p:nvSpPr>
        <p:spPr>
          <a:xfrm>
            <a:off x="8401051" y="1557338"/>
            <a:ext cx="3456516" cy="431958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dirty="0"/>
          </a:p>
        </p:txBody>
      </p:sp>
      <p:sp>
        <p:nvSpPr>
          <p:cNvPr id="10" name="Title 1"/>
          <p:cNvSpPr>
            <a:spLocks noGrp="1"/>
          </p:cNvSpPr>
          <p:nvPr>
            <p:ph type="title"/>
          </p:nvPr>
        </p:nvSpPr>
        <p:spPr>
          <a:xfrm>
            <a:off x="910961" y="476014"/>
            <a:ext cx="10370079" cy="432643"/>
          </a:xfrm>
        </p:spPr>
        <p:txBody>
          <a:bodyPr/>
          <a:lstStyle/>
          <a:p>
            <a:r>
              <a:rPr lang="en-US"/>
              <a:t>Click to edit Master title style</a:t>
            </a:r>
            <a:endParaRPr lang="en-US" dirty="0"/>
          </a:p>
        </p:txBody>
      </p:sp>
      <p:sp>
        <p:nvSpPr>
          <p:cNvPr id="11" name="Content Placeholder 4"/>
          <p:cNvSpPr>
            <a:spLocks noGrp="1"/>
          </p:cNvSpPr>
          <p:nvPr>
            <p:ph sz="quarter" idx="15" hasCustomPrompt="1"/>
          </p:nvPr>
        </p:nvSpPr>
        <p:spPr>
          <a:xfrm>
            <a:off x="910960" y="994667"/>
            <a:ext cx="10370077" cy="238330"/>
          </a:xfrm>
          <a:prstGeom prst="rect">
            <a:avLst/>
          </a:prstGeom>
        </p:spPr>
        <p:txBody>
          <a:bodyPr lIns="0" tIns="0"/>
          <a:lstStyle>
            <a:lvl1pPr marL="0" indent="0" algn="ctr">
              <a:buNone/>
              <a:defRPr b="1">
                <a:solidFill>
                  <a:schemeClr val="accent4"/>
                </a:solidFill>
              </a:defRPr>
            </a:lvl1pPr>
          </a:lstStyle>
          <a:p>
            <a:pPr lvl="0"/>
            <a:r>
              <a:rPr lang="en-US" dirty="0"/>
              <a:t>Click to add subtitle</a:t>
            </a:r>
          </a:p>
        </p:txBody>
      </p:sp>
      <p:sp>
        <p:nvSpPr>
          <p:cNvPr id="2" name="Footer Placeholder 1">
            <a:extLst>
              <a:ext uri="{FF2B5EF4-FFF2-40B4-BE49-F238E27FC236}">
                <a16:creationId xmlns:a16="http://schemas.microsoft.com/office/drawing/2014/main" id="{4B299621-34DF-42F7-BE08-45F7F463AE10}"/>
              </a:ext>
            </a:extLst>
          </p:cNvPr>
          <p:cNvSpPr>
            <a:spLocks noGrp="1"/>
          </p:cNvSpPr>
          <p:nvPr>
            <p:ph type="ftr" sz="quarter" idx="18"/>
          </p:nvPr>
        </p:nvSpPr>
        <p:spPr>
          <a:xfrm>
            <a:off x="354779" y="6525197"/>
            <a:ext cx="11523135" cy="276999"/>
          </a:xfrm>
          <a:prstGeom prst="rect">
            <a:avLst/>
          </a:prstGeom>
        </p:spPr>
        <p:txBody>
          <a:bodyPr/>
          <a:lstStyle/>
          <a:p>
            <a:r>
              <a:rPr lang="en-ZA"/>
              <a:t>Presentation Title | Presenter Name | Day Month Year</a:t>
            </a:r>
            <a:endParaRPr lang="en-ZA" dirty="0"/>
          </a:p>
        </p:txBody>
      </p:sp>
      <p:sp>
        <p:nvSpPr>
          <p:cNvPr id="8" name="Text Placeholder 6">
            <a:extLst>
              <a:ext uri="{FF2B5EF4-FFF2-40B4-BE49-F238E27FC236}">
                <a16:creationId xmlns:a16="http://schemas.microsoft.com/office/drawing/2014/main" id="{43A83D2C-9448-4F0B-A86B-8766B38A8FBF}"/>
              </a:ext>
            </a:extLst>
          </p:cNvPr>
          <p:cNvSpPr>
            <a:spLocks noGrp="1"/>
          </p:cNvSpPr>
          <p:nvPr>
            <p:ph type="body" sz="quarter" idx="19" hasCustomPrompt="1"/>
          </p:nvPr>
        </p:nvSpPr>
        <p:spPr>
          <a:xfrm>
            <a:off x="334434" y="6020712"/>
            <a:ext cx="11523133" cy="360699"/>
          </a:xfrm>
        </p:spPr>
        <p:txBody>
          <a:bodyPr lIns="0" tIns="36000" rIns="36000" bIns="36000" anchor="ctr" anchorCtr="0">
            <a:noAutofit/>
          </a:bodyPr>
          <a:lstStyle>
            <a:lvl1pPr marL="57150" indent="0" algn="l">
              <a:buNone/>
              <a:defRPr sz="900"/>
            </a:lvl1pPr>
            <a:lvl2pPr>
              <a:defRPr sz="1100"/>
            </a:lvl2pPr>
            <a:lvl3pPr>
              <a:defRPr sz="1050"/>
            </a:lvl3pPr>
            <a:lvl4pPr>
              <a:defRPr sz="1050"/>
            </a:lvl4pPr>
            <a:lvl5pPr>
              <a:defRPr sz="1050"/>
            </a:lvl5pPr>
          </a:lstStyle>
          <a:p>
            <a:pPr lvl="0"/>
            <a:r>
              <a:rPr lang="en-US" dirty="0"/>
              <a:t>Footnote</a:t>
            </a:r>
          </a:p>
        </p:txBody>
      </p:sp>
    </p:spTree>
    <p:extLst>
      <p:ext uri="{BB962C8B-B14F-4D97-AF65-F5344CB8AC3E}">
        <p14:creationId xmlns:p14="http://schemas.microsoft.com/office/powerpoint/2010/main" val="31375654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 Sub">
    <p:spTree>
      <p:nvGrpSpPr>
        <p:cNvPr id="1" name=""/>
        <p:cNvGrpSpPr/>
        <p:nvPr/>
      </p:nvGrpSpPr>
      <p:grpSpPr>
        <a:xfrm>
          <a:off x="0" y="0"/>
          <a:ext cx="0" cy="0"/>
          <a:chOff x="0" y="0"/>
          <a:chExt cx="0" cy="0"/>
        </a:xfrm>
      </p:grpSpPr>
      <p:sp>
        <p:nvSpPr>
          <p:cNvPr id="13" name="Title 1"/>
          <p:cNvSpPr>
            <a:spLocks noGrp="1"/>
          </p:cNvSpPr>
          <p:nvPr>
            <p:ph type="title"/>
          </p:nvPr>
        </p:nvSpPr>
        <p:spPr>
          <a:xfrm>
            <a:off x="910961" y="476014"/>
            <a:ext cx="10370079" cy="432643"/>
          </a:xfrm>
        </p:spPr>
        <p:txBody>
          <a:bodyPr/>
          <a:lstStyle/>
          <a:p>
            <a:r>
              <a:rPr lang="en-US"/>
              <a:t>Click to edit Master title style</a:t>
            </a:r>
            <a:endParaRPr lang="en-US" dirty="0"/>
          </a:p>
        </p:txBody>
      </p:sp>
      <p:sp>
        <p:nvSpPr>
          <p:cNvPr id="14" name="Content Placeholder 4"/>
          <p:cNvSpPr>
            <a:spLocks noGrp="1"/>
          </p:cNvSpPr>
          <p:nvPr>
            <p:ph sz="quarter" idx="15" hasCustomPrompt="1"/>
          </p:nvPr>
        </p:nvSpPr>
        <p:spPr>
          <a:xfrm>
            <a:off x="910960" y="994667"/>
            <a:ext cx="10370077" cy="238330"/>
          </a:xfrm>
          <a:prstGeom prst="rect">
            <a:avLst/>
          </a:prstGeom>
        </p:spPr>
        <p:txBody>
          <a:bodyPr lIns="0" tIns="0"/>
          <a:lstStyle>
            <a:lvl1pPr marL="0" indent="0" algn="ctr">
              <a:buNone/>
              <a:defRPr b="1">
                <a:solidFill>
                  <a:schemeClr val="accent4"/>
                </a:solidFill>
              </a:defRPr>
            </a:lvl1pPr>
          </a:lstStyle>
          <a:p>
            <a:pPr lvl="0"/>
            <a:r>
              <a:rPr lang="en-US" dirty="0"/>
              <a:t>Click to add subtitle</a:t>
            </a:r>
          </a:p>
        </p:txBody>
      </p:sp>
      <p:sp>
        <p:nvSpPr>
          <p:cNvPr id="2" name="Footer Placeholder 1">
            <a:extLst>
              <a:ext uri="{FF2B5EF4-FFF2-40B4-BE49-F238E27FC236}">
                <a16:creationId xmlns:a16="http://schemas.microsoft.com/office/drawing/2014/main" id="{43DEA04F-0054-43D4-AE46-DB9D611768CF}"/>
              </a:ext>
            </a:extLst>
          </p:cNvPr>
          <p:cNvSpPr>
            <a:spLocks noGrp="1"/>
          </p:cNvSpPr>
          <p:nvPr>
            <p:ph type="ftr" sz="quarter" idx="16"/>
          </p:nvPr>
        </p:nvSpPr>
        <p:spPr>
          <a:xfrm>
            <a:off x="354779" y="6525197"/>
            <a:ext cx="11523135" cy="276999"/>
          </a:xfrm>
          <a:prstGeom prst="rect">
            <a:avLst/>
          </a:prstGeom>
        </p:spPr>
        <p:txBody>
          <a:bodyPr/>
          <a:lstStyle/>
          <a:p>
            <a:r>
              <a:rPr lang="en-ZA"/>
              <a:t>Presentation Title | Presenter Name | Day Month Year</a:t>
            </a:r>
            <a:endParaRPr lang="en-ZA" dirty="0"/>
          </a:p>
        </p:txBody>
      </p:sp>
      <p:sp>
        <p:nvSpPr>
          <p:cNvPr id="5" name="Text Placeholder 6">
            <a:extLst>
              <a:ext uri="{FF2B5EF4-FFF2-40B4-BE49-F238E27FC236}">
                <a16:creationId xmlns:a16="http://schemas.microsoft.com/office/drawing/2014/main" id="{7677269A-9065-4B5B-AF27-44CD0A67DB5E}"/>
              </a:ext>
            </a:extLst>
          </p:cNvPr>
          <p:cNvSpPr>
            <a:spLocks noGrp="1"/>
          </p:cNvSpPr>
          <p:nvPr>
            <p:ph type="body" sz="quarter" idx="17" hasCustomPrompt="1"/>
          </p:nvPr>
        </p:nvSpPr>
        <p:spPr>
          <a:xfrm>
            <a:off x="334434" y="6020712"/>
            <a:ext cx="11523133" cy="360699"/>
          </a:xfrm>
        </p:spPr>
        <p:txBody>
          <a:bodyPr lIns="0" tIns="36000" rIns="36000" bIns="36000" anchor="ctr" anchorCtr="0">
            <a:noAutofit/>
          </a:bodyPr>
          <a:lstStyle>
            <a:lvl1pPr marL="57150" indent="0" algn="l">
              <a:buNone/>
              <a:defRPr sz="900"/>
            </a:lvl1pPr>
            <a:lvl2pPr>
              <a:defRPr sz="1100"/>
            </a:lvl2pPr>
            <a:lvl3pPr>
              <a:defRPr sz="1050"/>
            </a:lvl3pPr>
            <a:lvl4pPr>
              <a:defRPr sz="1050"/>
            </a:lvl4pPr>
            <a:lvl5pPr>
              <a:defRPr sz="1050"/>
            </a:lvl5pPr>
          </a:lstStyle>
          <a:p>
            <a:pPr lvl="0"/>
            <a:r>
              <a:rPr lang="en-US" dirty="0"/>
              <a:t>Footnote</a:t>
            </a:r>
          </a:p>
        </p:txBody>
      </p:sp>
    </p:spTree>
    <p:extLst>
      <p:ext uri="{BB962C8B-B14F-4D97-AF65-F5344CB8AC3E}">
        <p14:creationId xmlns:p14="http://schemas.microsoft.com/office/powerpoint/2010/main" val="2233537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ustralasia">
    <p:spTree>
      <p:nvGrpSpPr>
        <p:cNvPr id="1" name=""/>
        <p:cNvGrpSpPr/>
        <p:nvPr/>
      </p:nvGrpSpPr>
      <p:grpSpPr>
        <a:xfrm>
          <a:off x="0" y="0"/>
          <a:ext cx="0" cy="0"/>
          <a:chOff x="0" y="0"/>
          <a:chExt cx="0" cy="0"/>
        </a:xfrm>
      </p:grpSpPr>
      <p:sp>
        <p:nvSpPr>
          <p:cNvPr id="13" name="Title 1"/>
          <p:cNvSpPr>
            <a:spLocks noGrp="1"/>
          </p:cNvSpPr>
          <p:nvPr>
            <p:ph type="title"/>
          </p:nvPr>
        </p:nvSpPr>
        <p:spPr>
          <a:xfrm>
            <a:off x="910961" y="476014"/>
            <a:ext cx="10370079" cy="432643"/>
          </a:xfrm>
        </p:spPr>
        <p:txBody>
          <a:bodyPr/>
          <a:lstStyle/>
          <a:p>
            <a:r>
              <a:rPr lang="en-US"/>
              <a:t>Click to edit Master title style</a:t>
            </a:r>
            <a:endParaRPr lang="en-US" dirty="0"/>
          </a:p>
        </p:txBody>
      </p:sp>
      <p:grpSp>
        <p:nvGrpSpPr>
          <p:cNvPr id="5" name="Gruppieren">
            <a:extLst>
              <a:ext uri="{FF2B5EF4-FFF2-40B4-BE49-F238E27FC236}">
                <a16:creationId xmlns:a16="http://schemas.microsoft.com/office/drawing/2014/main" id="{09019538-7113-4B3F-98DB-D431D25C0582}"/>
              </a:ext>
            </a:extLst>
          </p:cNvPr>
          <p:cNvGrpSpPr/>
          <p:nvPr userDrawn="1"/>
        </p:nvGrpSpPr>
        <p:grpSpPr>
          <a:xfrm>
            <a:off x="8709861" y="2473723"/>
            <a:ext cx="3007140" cy="2929767"/>
            <a:chOff x="4027726" y="0"/>
            <a:chExt cx="5557743" cy="7219657"/>
          </a:xfrm>
        </p:grpSpPr>
        <p:sp>
          <p:nvSpPr>
            <p:cNvPr id="6" name="Form">
              <a:extLst>
                <a:ext uri="{FF2B5EF4-FFF2-40B4-BE49-F238E27FC236}">
                  <a16:creationId xmlns:a16="http://schemas.microsoft.com/office/drawing/2014/main" id="{E8E395B7-77CE-49CB-BA68-283E2B863ECB}"/>
                </a:ext>
              </a:extLst>
            </p:cNvPr>
            <p:cNvSpPr/>
            <p:nvPr/>
          </p:nvSpPr>
          <p:spPr>
            <a:xfrm>
              <a:off x="5010018" y="188597"/>
              <a:ext cx="693221" cy="423400"/>
            </a:xfrm>
            <a:custGeom>
              <a:avLst/>
              <a:gdLst/>
              <a:ahLst/>
              <a:cxnLst>
                <a:cxn ang="0">
                  <a:pos x="wd2" y="hd2"/>
                </a:cxn>
                <a:cxn ang="5400000">
                  <a:pos x="wd2" y="hd2"/>
                </a:cxn>
                <a:cxn ang="10800000">
                  <a:pos x="wd2" y="hd2"/>
                </a:cxn>
                <a:cxn ang="16200000">
                  <a:pos x="wd2" y="hd2"/>
                </a:cxn>
              </a:cxnLst>
              <a:rect l="0" t="0" r="r" b="b"/>
              <a:pathLst>
                <a:path w="20521" h="21260" extrusionOk="0">
                  <a:moveTo>
                    <a:pt x="3066" y="16702"/>
                  </a:moveTo>
                  <a:cubicBezTo>
                    <a:pt x="3215" y="17456"/>
                    <a:pt x="3215" y="18460"/>
                    <a:pt x="3365" y="19340"/>
                  </a:cubicBezTo>
                  <a:cubicBezTo>
                    <a:pt x="3365" y="19591"/>
                    <a:pt x="3365" y="20093"/>
                    <a:pt x="3514" y="20344"/>
                  </a:cubicBezTo>
                  <a:cubicBezTo>
                    <a:pt x="3739" y="20847"/>
                    <a:pt x="4038" y="20847"/>
                    <a:pt x="4337" y="21098"/>
                  </a:cubicBezTo>
                  <a:cubicBezTo>
                    <a:pt x="5308" y="21600"/>
                    <a:pt x="6280" y="20847"/>
                    <a:pt x="7027" y="20093"/>
                  </a:cubicBezTo>
                  <a:cubicBezTo>
                    <a:pt x="7849" y="19340"/>
                    <a:pt x="8373" y="18209"/>
                    <a:pt x="9344" y="17456"/>
                  </a:cubicBezTo>
                  <a:cubicBezTo>
                    <a:pt x="10316" y="16702"/>
                    <a:pt x="11213" y="16074"/>
                    <a:pt x="12334" y="15572"/>
                  </a:cubicBezTo>
                  <a:cubicBezTo>
                    <a:pt x="13231" y="14819"/>
                    <a:pt x="14202" y="14065"/>
                    <a:pt x="14651" y="12181"/>
                  </a:cubicBezTo>
                  <a:cubicBezTo>
                    <a:pt x="15024" y="10800"/>
                    <a:pt x="15024" y="9293"/>
                    <a:pt x="15622" y="8163"/>
                  </a:cubicBezTo>
                  <a:cubicBezTo>
                    <a:pt x="16220" y="7409"/>
                    <a:pt x="17042" y="7912"/>
                    <a:pt x="17790" y="7660"/>
                  </a:cubicBezTo>
                  <a:cubicBezTo>
                    <a:pt x="18911" y="7409"/>
                    <a:pt x="19509" y="5902"/>
                    <a:pt x="20182" y="4270"/>
                  </a:cubicBezTo>
                  <a:cubicBezTo>
                    <a:pt x="20331" y="3767"/>
                    <a:pt x="20630" y="3265"/>
                    <a:pt x="20481" y="2637"/>
                  </a:cubicBezTo>
                  <a:cubicBezTo>
                    <a:pt x="20331" y="1633"/>
                    <a:pt x="19733" y="1381"/>
                    <a:pt x="19060" y="1130"/>
                  </a:cubicBezTo>
                  <a:cubicBezTo>
                    <a:pt x="18164" y="879"/>
                    <a:pt x="17192" y="0"/>
                    <a:pt x="16071" y="0"/>
                  </a:cubicBezTo>
                  <a:cubicBezTo>
                    <a:pt x="15174" y="0"/>
                    <a:pt x="14053" y="1381"/>
                    <a:pt x="14202" y="3014"/>
                  </a:cubicBezTo>
                  <a:cubicBezTo>
                    <a:pt x="14202" y="3767"/>
                    <a:pt x="14651" y="4521"/>
                    <a:pt x="14352" y="5274"/>
                  </a:cubicBezTo>
                  <a:cubicBezTo>
                    <a:pt x="14202" y="5526"/>
                    <a:pt x="14053" y="5902"/>
                    <a:pt x="13903" y="5902"/>
                  </a:cubicBezTo>
                  <a:cubicBezTo>
                    <a:pt x="13231" y="6405"/>
                    <a:pt x="12483" y="6656"/>
                    <a:pt x="11736" y="6656"/>
                  </a:cubicBezTo>
                  <a:cubicBezTo>
                    <a:pt x="11362" y="6656"/>
                    <a:pt x="10914" y="6405"/>
                    <a:pt x="10615" y="6656"/>
                  </a:cubicBezTo>
                  <a:cubicBezTo>
                    <a:pt x="10316" y="7158"/>
                    <a:pt x="10465" y="8163"/>
                    <a:pt x="10615" y="8791"/>
                  </a:cubicBezTo>
                  <a:cubicBezTo>
                    <a:pt x="10764" y="9042"/>
                    <a:pt x="10764" y="9544"/>
                    <a:pt x="10764" y="9795"/>
                  </a:cubicBezTo>
                  <a:cubicBezTo>
                    <a:pt x="10764" y="10047"/>
                    <a:pt x="10615" y="10047"/>
                    <a:pt x="10465" y="10298"/>
                  </a:cubicBezTo>
                  <a:cubicBezTo>
                    <a:pt x="8223" y="11930"/>
                    <a:pt x="5607" y="11930"/>
                    <a:pt x="3365" y="10047"/>
                  </a:cubicBezTo>
                  <a:cubicBezTo>
                    <a:pt x="2917" y="9795"/>
                    <a:pt x="2618" y="9293"/>
                    <a:pt x="2169" y="9042"/>
                  </a:cubicBezTo>
                  <a:cubicBezTo>
                    <a:pt x="600" y="7912"/>
                    <a:pt x="-970" y="10298"/>
                    <a:pt x="749" y="11930"/>
                  </a:cubicBezTo>
                  <a:cubicBezTo>
                    <a:pt x="1347" y="12433"/>
                    <a:pt x="2169" y="12181"/>
                    <a:pt x="2767" y="13186"/>
                  </a:cubicBezTo>
                  <a:cubicBezTo>
                    <a:pt x="2917" y="14316"/>
                    <a:pt x="3066" y="15572"/>
                    <a:pt x="3066" y="16702"/>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7" name="Form">
              <a:extLst>
                <a:ext uri="{FF2B5EF4-FFF2-40B4-BE49-F238E27FC236}">
                  <a16:creationId xmlns:a16="http://schemas.microsoft.com/office/drawing/2014/main" id="{2B89FABF-C3E0-41C4-98FC-6DA912FC3BBC}"/>
                </a:ext>
              </a:extLst>
            </p:cNvPr>
            <p:cNvSpPr/>
            <p:nvPr/>
          </p:nvSpPr>
          <p:spPr>
            <a:xfrm>
              <a:off x="4919852" y="5791050"/>
              <a:ext cx="122678" cy="181756"/>
            </a:xfrm>
            <a:custGeom>
              <a:avLst/>
              <a:gdLst/>
              <a:ahLst/>
              <a:cxnLst>
                <a:cxn ang="0">
                  <a:pos x="wd2" y="hd2"/>
                </a:cxn>
                <a:cxn ang="5400000">
                  <a:pos x="wd2" y="hd2"/>
                </a:cxn>
                <a:cxn ang="10800000">
                  <a:pos x="wd2" y="hd2"/>
                </a:cxn>
                <a:cxn ang="16200000">
                  <a:pos x="wd2" y="hd2"/>
                </a:cxn>
              </a:cxnLst>
              <a:rect l="0" t="0" r="r" b="b"/>
              <a:pathLst>
                <a:path w="18696" h="21098" extrusionOk="0">
                  <a:moveTo>
                    <a:pt x="496" y="15470"/>
                  </a:moveTo>
                  <a:cubicBezTo>
                    <a:pt x="2012" y="18973"/>
                    <a:pt x="7317" y="21600"/>
                    <a:pt x="12243" y="21016"/>
                  </a:cubicBezTo>
                  <a:cubicBezTo>
                    <a:pt x="17169" y="19557"/>
                    <a:pt x="20201" y="15470"/>
                    <a:pt x="17927" y="11676"/>
                  </a:cubicBezTo>
                  <a:cubicBezTo>
                    <a:pt x="14517" y="9341"/>
                    <a:pt x="9212" y="9924"/>
                    <a:pt x="5801" y="7297"/>
                  </a:cubicBezTo>
                  <a:cubicBezTo>
                    <a:pt x="3527" y="5546"/>
                    <a:pt x="4285" y="2627"/>
                    <a:pt x="4285" y="0"/>
                  </a:cubicBezTo>
                  <a:cubicBezTo>
                    <a:pt x="-1020" y="1751"/>
                    <a:pt x="-1399" y="8465"/>
                    <a:pt x="3148" y="10800"/>
                  </a:cubicBezTo>
                  <a:cubicBezTo>
                    <a:pt x="2012" y="11968"/>
                    <a:pt x="1254" y="13719"/>
                    <a:pt x="496" y="15470"/>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8" name="Form">
              <a:extLst>
                <a:ext uri="{FF2B5EF4-FFF2-40B4-BE49-F238E27FC236}">
                  <a16:creationId xmlns:a16="http://schemas.microsoft.com/office/drawing/2014/main" id="{6E1D03ED-526C-482D-B879-23D8D5C4994D}"/>
                </a:ext>
              </a:extLst>
            </p:cNvPr>
            <p:cNvSpPr/>
            <p:nvPr/>
          </p:nvSpPr>
          <p:spPr>
            <a:xfrm>
              <a:off x="4438013" y="5990741"/>
              <a:ext cx="586978" cy="640947"/>
            </a:xfrm>
            <a:custGeom>
              <a:avLst/>
              <a:gdLst/>
              <a:ahLst/>
              <a:cxnLst>
                <a:cxn ang="0">
                  <a:pos x="wd2" y="hd2"/>
                </a:cxn>
                <a:cxn ang="5400000">
                  <a:pos x="wd2" y="hd2"/>
                </a:cxn>
                <a:cxn ang="10800000">
                  <a:pos x="wd2" y="hd2"/>
                </a:cxn>
                <a:cxn ang="16200000">
                  <a:pos x="wd2" y="hd2"/>
                </a:cxn>
              </a:cxnLst>
              <a:rect l="0" t="0" r="r" b="b"/>
              <a:pathLst>
                <a:path w="21253" h="21600" extrusionOk="0">
                  <a:moveTo>
                    <a:pt x="3578" y="844"/>
                  </a:moveTo>
                  <a:cubicBezTo>
                    <a:pt x="3031" y="506"/>
                    <a:pt x="2302" y="0"/>
                    <a:pt x="1482" y="0"/>
                  </a:cubicBezTo>
                  <a:cubicBezTo>
                    <a:pt x="752" y="0"/>
                    <a:pt x="-159" y="506"/>
                    <a:pt x="23" y="1266"/>
                  </a:cubicBezTo>
                  <a:cubicBezTo>
                    <a:pt x="206" y="2109"/>
                    <a:pt x="1482" y="2616"/>
                    <a:pt x="1299" y="3544"/>
                  </a:cubicBezTo>
                  <a:cubicBezTo>
                    <a:pt x="1937" y="3375"/>
                    <a:pt x="2666" y="3881"/>
                    <a:pt x="2849" y="4387"/>
                  </a:cubicBezTo>
                  <a:cubicBezTo>
                    <a:pt x="3031" y="4978"/>
                    <a:pt x="2666" y="5653"/>
                    <a:pt x="2119" y="5991"/>
                  </a:cubicBezTo>
                  <a:cubicBezTo>
                    <a:pt x="3851" y="9028"/>
                    <a:pt x="4945" y="12572"/>
                    <a:pt x="5127" y="16116"/>
                  </a:cubicBezTo>
                  <a:cubicBezTo>
                    <a:pt x="5947" y="15356"/>
                    <a:pt x="7314" y="15947"/>
                    <a:pt x="7861" y="16791"/>
                  </a:cubicBezTo>
                  <a:cubicBezTo>
                    <a:pt x="8499" y="17719"/>
                    <a:pt x="8408" y="18816"/>
                    <a:pt x="8590" y="19659"/>
                  </a:cubicBezTo>
                  <a:cubicBezTo>
                    <a:pt x="8773" y="20587"/>
                    <a:pt x="9775" y="21600"/>
                    <a:pt x="10869" y="21600"/>
                  </a:cubicBezTo>
                  <a:cubicBezTo>
                    <a:pt x="11416" y="21600"/>
                    <a:pt x="12054" y="21262"/>
                    <a:pt x="12418" y="20841"/>
                  </a:cubicBezTo>
                  <a:cubicBezTo>
                    <a:pt x="13603" y="20166"/>
                    <a:pt x="14697" y="19238"/>
                    <a:pt x="15699" y="18563"/>
                  </a:cubicBezTo>
                  <a:cubicBezTo>
                    <a:pt x="17431" y="17297"/>
                    <a:pt x="19254" y="15947"/>
                    <a:pt x="20074" y="14006"/>
                  </a:cubicBezTo>
                  <a:cubicBezTo>
                    <a:pt x="20985" y="11644"/>
                    <a:pt x="19892" y="8859"/>
                    <a:pt x="20803" y="6497"/>
                  </a:cubicBezTo>
                  <a:cubicBezTo>
                    <a:pt x="20985" y="5822"/>
                    <a:pt x="21441" y="5147"/>
                    <a:pt x="21168" y="4387"/>
                  </a:cubicBezTo>
                  <a:cubicBezTo>
                    <a:pt x="20803" y="3712"/>
                    <a:pt x="19892" y="3375"/>
                    <a:pt x="18889" y="3206"/>
                  </a:cubicBezTo>
                  <a:cubicBezTo>
                    <a:pt x="17157" y="2784"/>
                    <a:pt x="15517" y="2447"/>
                    <a:pt x="13968" y="2278"/>
                  </a:cubicBezTo>
                  <a:cubicBezTo>
                    <a:pt x="13785" y="2278"/>
                    <a:pt x="13330" y="2109"/>
                    <a:pt x="13147" y="2278"/>
                  </a:cubicBezTo>
                  <a:cubicBezTo>
                    <a:pt x="12418" y="2447"/>
                    <a:pt x="12054" y="3544"/>
                    <a:pt x="11233" y="3712"/>
                  </a:cubicBezTo>
                  <a:cubicBezTo>
                    <a:pt x="10322" y="4050"/>
                    <a:pt x="9593" y="2953"/>
                    <a:pt x="8773" y="2447"/>
                  </a:cubicBezTo>
                  <a:cubicBezTo>
                    <a:pt x="7223" y="1434"/>
                    <a:pt x="5309" y="1941"/>
                    <a:pt x="3578" y="844"/>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9" name="Form">
              <a:extLst>
                <a:ext uri="{FF2B5EF4-FFF2-40B4-BE49-F238E27FC236}">
                  <a16:creationId xmlns:a16="http://schemas.microsoft.com/office/drawing/2014/main" id="{CB7EB14C-D4CF-426F-9DC1-77B7AF4B03AE}"/>
                </a:ext>
              </a:extLst>
            </p:cNvPr>
            <p:cNvSpPr/>
            <p:nvPr/>
          </p:nvSpPr>
          <p:spPr>
            <a:xfrm>
              <a:off x="8505114" y="4941356"/>
              <a:ext cx="851713" cy="1364240"/>
            </a:xfrm>
            <a:custGeom>
              <a:avLst/>
              <a:gdLst/>
              <a:ahLst/>
              <a:cxnLst>
                <a:cxn ang="0">
                  <a:pos x="wd2" y="hd2"/>
                </a:cxn>
                <a:cxn ang="5400000">
                  <a:pos x="wd2" y="hd2"/>
                </a:cxn>
                <a:cxn ang="10800000">
                  <a:pos x="wd2" y="hd2"/>
                </a:cxn>
                <a:cxn ang="16200000">
                  <a:pos x="wd2" y="hd2"/>
                </a:cxn>
              </a:cxnLst>
              <a:rect l="0" t="0" r="r" b="b"/>
              <a:pathLst>
                <a:path w="21322" h="20788" extrusionOk="0">
                  <a:moveTo>
                    <a:pt x="4926" y="3921"/>
                  </a:moveTo>
                  <a:cubicBezTo>
                    <a:pt x="4926" y="4190"/>
                    <a:pt x="4926" y="4497"/>
                    <a:pt x="5305" y="4651"/>
                  </a:cubicBezTo>
                  <a:cubicBezTo>
                    <a:pt x="5558" y="4728"/>
                    <a:pt x="5811" y="4728"/>
                    <a:pt x="5937" y="4882"/>
                  </a:cubicBezTo>
                  <a:cubicBezTo>
                    <a:pt x="6253" y="5074"/>
                    <a:pt x="6253" y="5228"/>
                    <a:pt x="6253" y="5381"/>
                  </a:cubicBezTo>
                  <a:cubicBezTo>
                    <a:pt x="6379" y="5881"/>
                    <a:pt x="6884" y="6304"/>
                    <a:pt x="7011" y="6765"/>
                  </a:cubicBezTo>
                  <a:cubicBezTo>
                    <a:pt x="7137" y="7265"/>
                    <a:pt x="7263" y="7803"/>
                    <a:pt x="6632" y="8110"/>
                  </a:cubicBezTo>
                  <a:cubicBezTo>
                    <a:pt x="7705" y="8110"/>
                    <a:pt x="7958" y="8994"/>
                    <a:pt x="7832" y="9571"/>
                  </a:cubicBezTo>
                  <a:cubicBezTo>
                    <a:pt x="7705" y="10224"/>
                    <a:pt x="7579" y="10801"/>
                    <a:pt x="7389" y="11339"/>
                  </a:cubicBezTo>
                  <a:cubicBezTo>
                    <a:pt x="6632" y="11108"/>
                    <a:pt x="5558" y="11492"/>
                    <a:pt x="5305" y="12069"/>
                  </a:cubicBezTo>
                  <a:cubicBezTo>
                    <a:pt x="5053" y="12645"/>
                    <a:pt x="5179" y="13183"/>
                    <a:pt x="5305" y="13760"/>
                  </a:cubicBezTo>
                  <a:cubicBezTo>
                    <a:pt x="6758" y="13683"/>
                    <a:pt x="8211" y="14260"/>
                    <a:pt x="8716" y="15067"/>
                  </a:cubicBezTo>
                  <a:cubicBezTo>
                    <a:pt x="9411" y="15874"/>
                    <a:pt x="9284" y="16835"/>
                    <a:pt x="8589" y="17642"/>
                  </a:cubicBezTo>
                  <a:cubicBezTo>
                    <a:pt x="8211" y="18295"/>
                    <a:pt x="7389" y="18833"/>
                    <a:pt x="7389" y="19564"/>
                  </a:cubicBezTo>
                  <a:cubicBezTo>
                    <a:pt x="7389" y="20294"/>
                    <a:pt x="8463" y="21024"/>
                    <a:pt x="9537" y="20717"/>
                  </a:cubicBezTo>
                  <a:cubicBezTo>
                    <a:pt x="10989" y="20217"/>
                    <a:pt x="9789" y="18526"/>
                    <a:pt x="11116" y="18026"/>
                  </a:cubicBezTo>
                  <a:cubicBezTo>
                    <a:pt x="11684" y="18218"/>
                    <a:pt x="12316" y="17911"/>
                    <a:pt x="12442" y="17565"/>
                  </a:cubicBezTo>
                  <a:cubicBezTo>
                    <a:pt x="12568" y="17257"/>
                    <a:pt x="12442" y="16835"/>
                    <a:pt x="12442" y="16527"/>
                  </a:cubicBezTo>
                  <a:cubicBezTo>
                    <a:pt x="13516" y="16604"/>
                    <a:pt x="14716" y="16297"/>
                    <a:pt x="15347" y="15797"/>
                  </a:cubicBezTo>
                  <a:cubicBezTo>
                    <a:pt x="16042" y="15336"/>
                    <a:pt x="15916" y="14413"/>
                    <a:pt x="15095" y="13991"/>
                  </a:cubicBezTo>
                  <a:cubicBezTo>
                    <a:pt x="14716" y="13760"/>
                    <a:pt x="14021" y="13452"/>
                    <a:pt x="14274" y="13183"/>
                  </a:cubicBezTo>
                  <a:cubicBezTo>
                    <a:pt x="14589" y="13030"/>
                    <a:pt x="14968" y="13107"/>
                    <a:pt x="15347" y="13030"/>
                  </a:cubicBezTo>
                  <a:cubicBezTo>
                    <a:pt x="16295" y="12953"/>
                    <a:pt x="16674" y="12146"/>
                    <a:pt x="17495" y="12223"/>
                  </a:cubicBezTo>
                  <a:cubicBezTo>
                    <a:pt x="17747" y="12223"/>
                    <a:pt x="18000" y="12415"/>
                    <a:pt x="18253" y="12415"/>
                  </a:cubicBezTo>
                  <a:cubicBezTo>
                    <a:pt x="19200" y="12492"/>
                    <a:pt x="19768" y="11838"/>
                    <a:pt x="19895" y="11262"/>
                  </a:cubicBezTo>
                  <a:cubicBezTo>
                    <a:pt x="19579" y="11185"/>
                    <a:pt x="19326" y="11185"/>
                    <a:pt x="19074" y="11108"/>
                  </a:cubicBezTo>
                  <a:cubicBezTo>
                    <a:pt x="18695" y="10801"/>
                    <a:pt x="19516" y="10378"/>
                    <a:pt x="20147" y="10224"/>
                  </a:cubicBezTo>
                  <a:cubicBezTo>
                    <a:pt x="20842" y="10070"/>
                    <a:pt x="21600" y="9647"/>
                    <a:pt x="21221" y="9340"/>
                  </a:cubicBezTo>
                  <a:cubicBezTo>
                    <a:pt x="21032" y="9263"/>
                    <a:pt x="20779" y="9186"/>
                    <a:pt x="20653" y="8994"/>
                  </a:cubicBezTo>
                  <a:cubicBezTo>
                    <a:pt x="20400" y="8764"/>
                    <a:pt x="20653" y="8379"/>
                    <a:pt x="20526" y="8110"/>
                  </a:cubicBezTo>
                  <a:cubicBezTo>
                    <a:pt x="20274" y="7572"/>
                    <a:pt x="18821" y="7726"/>
                    <a:pt x="18126" y="8187"/>
                  </a:cubicBezTo>
                  <a:cubicBezTo>
                    <a:pt x="17621" y="8687"/>
                    <a:pt x="17495" y="9340"/>
                    <a:pt x="16800" y="9724"/>
                  </a:cubicBezTo>
                  <a:cubicBezTo>
                    <a:pt x="16674" y="9801"/>
                    <a:pt x="16421" y="9878"/>
                    <a:pt x="16168" y="9878"/>
                  </a:cubicBezTo>
                  <a:cubicBezTo>
                    <a:pt x="15600" y="9878"/>
                    <a:pt x="15347" y="9494"/>
                    <a:pt x="14842" y="9263"/>
                  </a:cubicBezTo>
                  <a:cubicBezTo>
                    <a:pt x="14463" y="9109"/>
                    <a:pt x="13895" y="9109"/>
                    <a:pt x="13516" y="8994"/>
                  </a:cubicBezTo>
                  <a:cubicBezTo>
                    <a:pt x="13137" y="8917"/>
                    <a:pt x="12695" y="8456"/>
                    <a:pt x="13137" y="8379"/>
                  </a:cubicBezTo>
                  <a:cubicBezTo>
                    <a:pt x="12316" y="8187"/>
                    <a:pt x="11937" y="7649"/>
                    <a:pt x="11937" y="7149"/>
                  </a:cubicBezTo>
                  <a:cubicBezTo>
                    <a:pt x="11937" y="6688"/>
                    <a:pt x="12063" y="6112"/>
                    <a:pt x="11684" y="5612"/>
                  </a:cubicBezTo>
                  <a:cubicBezTo>
                    <a:pt x="11368" y="5151"/>
                    <a:pt x="10358" y="4805"/>
                    <a:pt x="9663" y="5151"/>
                  </a:cubicBezTo>
                  <a:cubicBezTo>
                    <a:pt x="9916" y="5535"/>
                    <a:pt x="9789" y="5958"/>
                    <a:pt x="9411" y="6265"/>
                  </a:cubicBezTo>
                  <a:cubicBezTo>
                    <a:pt x="8589" y="5766"/>
                    <a:pt x="8084" y="5074"/>
                    <a:pt x="8084" y="4420"/>
                  </a:cubicBezTo>
                  <a:cubicBezTo>
                    <a:pt x="8084" y="4190"/>
                    <a:pt x="8084" y="3921"/>
                    <a:pt x="7832" y="3844"/>
                  </a:cubicBezTo>
                  <a:cubicBezTo>
                    <a:pt x="7705" y="3767"/>
                    <a:pt x="7579" y="3767"/>
                    <a:pt x="7389" y="3690"/>
                  </a:cubicBezTo>
                  <a:cubicBezTo>
                    <a:pt x="6253" y="3383"/>
                    <a:pt x="6253" y="2383"/>
                    <a:pt x="6379" y="1576"/>
                  </a:cubicBezTo>
                  <a:cubicBezTo>
                    <a:pt x="6253" y="2076"/>
                    <a:pt x="2526" y="884"/>
                    <a:pt x="2274" y="769"/>
                  </a:cubicBezTo>
                  <a:cubicBezTo>
                    <a:pt x="1705" y="539"/>
                    <a:pt x="505" y="-576"/>
                    <a:pt x="0" y="385"/>
                  </a:cubicBezTo>
                  <a:cubicBezTo>
                    <a:pt x="0" y="1499"/>
                    <a:pt x="4611" y="2729"/>
                    <a:pt x="4926" y="3921"/>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0" name="Form">
              <a:extLst>
                <a:ext uri="{FF2B5EF4-FFF2-40B4-BE49-F238E27FC236}">
                  <a16:creationId xmlns:a16="http://schemas.microsoft.com/office/drawing/2014/main" id="{EBDB590F-796C-404F-BC7B-6138B16F0F21}"/>
                </a:ext>
              </a:extLst>
            </p:cNvPr>
            <p:cNvSpPr/>
            <p:nvPr/>
          </p:nvSpPr>
          <p:spPr>
            <a:xfrm>
              <a:off x="7628691" y="6025523"/>
              <a:ext cx="1173443" cy="1194134"/>
            </a:xfrm>
            <a:custGeom>
              <a:avLst/>
              <a:gdLst/>
              <a:ahLst/>
              <a:cxnLst>
                <a:cxn ang="0">
                  <a:pos x="wd2" y="hd2"/>
                </a:cxn>
                <a:cxn ang="5400000">
                  <a:pos x="wd2" y="hd2"/>
                </a:cxn>
                <a:cxn ang="10800000">
                  <a:pos x="wd2" y="hd2"/>
                </a:cxn>
                <a:cxn ang="16200000">
                  <a:pos x="wd2" y="hd2"/>
                </a:cxn>
              </a:cxnLst>
              <a:rect l="0" t="0" r="r" b="b"/>
              <a:pathLst>
                <a:path w="21600" h="20435" extrusionOk="0">
                  <a:moveTo>
                    <a:pt x="14786" y="2923"/>
                  </a:moveTo>
                  <a:cubicBezTo>
                    <a:pt x="14786" y="3095"/>
                    <a:pt x="14786" y="3353"/>
                    <a:pt x="14694" y="3568"/>
                  </a:cubicBezTo>
                  <a:cubicBezTo>
                    <a:pt x="14369" y="3740"/>
                    <a:pt x="13998" y="3654"/>
                    <a:pt x="13720" y="3740"/>
                  </a:cubicBezTo>
                  <a:cubicBezTo>
                    <a:pt x="13118" y="3998"/>
                    <a:pt x="13488" y="4816"/>
                    <a:pt x="13488" y="5332"/>
                  </a:cubicBezTo>
                  <a:cubicBezTo>
                    <a:pt x="13488" y="6537"/>
                    <a:pt x="11681" y="6881"/>
                    <a:pt x="10985" y="7871"/>
                  </a:cubicBezTo>
                  <a:cubicBezTo>
                    <a:pt x="10707" y="8258"/>
                    <a:pt x="10568" y="8688"/>
                    <a:pt x="10290" y="8947"/>
                  </a:cubicBezTo>
                  <a:cubicBezTo>
                    <a:pt x="10012" y="9248"/>
                    <a:pt x="9224" y="9248"/>
                    <a:pt x="9224" y="8774"/>
                  </a:cubicBezTo>
                  <a:cubicBezTo>
                    <a:pt x="8065" y="9678"/>
                    <a:pt x="6814" y="10582"/>
                    <a:pt x="5330" y="11055"/>
                  </a:cubicBezTo>
                  <a:cubicBezTo>
                    <a:pt x="5052" y="11141"/>
                    <a:pt x="4867" y="11227"/>
                    <a:pt x="4635" y="11313"/>
                  </a:cubicBezTo>
                  <a:cubicBezTo>
                    <a:pt x="4357" y="11485"/>
                    <a:pt x="4264" y="11872"/>
                    <a:pt x="4172" y="12131"/>
                  </a:cubicBezTo>
                  <a:cubicBezTo>
                    <a:pt x="3708" y="13034"/>
                    <a:pt x="2827" y="13766"/>
                    <a:pt x="1761" y="14024"/>
                  </a:cubicBezTo>
                  <a:cubicBezTo>
                    <a:pt x="1530" y="14669"/>
                    <a:pt x="1159" y="15186"/>
                    <a:pt x="788" y="15831"/>
                  </a:cubicBezTo>
                  <a:cubicBezTo>
                    <a:pt x="371" y="16347"/>
                    <a:pt x="93" y="16993"/>
                    <a:pt x="0" y="17724"/>
                  </a:cubicBezTo>
                  <a:cubicBezTo>
                    <a:pt x="0" y="18370"/>
                    <a:pt x="371" y="19101"/>
                    <a:pt x="1066" y="19359"/>
                  </a:cubicBezTo>
                  <a:cubicBezTo>
                    <a:pt x="1761" y="19660"/>
                    <a:pt x="2596" y="18886"/>
                    <a:pt x="2410" y="18241"/>
                  </a:cubicBezTo>
                  <a:cubicBezTo>
                    <a:pt x="2827" y="18068"/>
                    <a:pt x="3384" y="18542"/>
                    <a:pt x="3291" y="18886"/>
                  </a:cubicBezTo>
                  <a:cubicBezTo>
                    <a:pt x="3569" y="18628"/>
                    <a:pt x="4079" y="18800"/>
                    <a:pt x="4264" y="19058"/>
                  </a:cubicBezTo>
                  <a:cubicBezTo>
                    <a:pt x="4542" y="19359"/>
                    <a:pt x="4635" y="19617"/>
                    <a:pt x="4960" y="19876"/>
                  </a:cubicBezTo>
                  <a:cubicBezTo>
                    <a:pt x="5516" y="20349"/>
                    <a:pt x="6489" y="20048"/>
                    <a:pt x="6814" y="19445"/>
                  </a:cubicBezTo>
                  <a:cubicBezTo>
                    <a:pt x="7185" y="20048"/>
                    <a:pt x="8065" y="20435"/>
                    <a:pt x="8853" y="20435"/>
                  </a:cubicBezTo>
                  <a:cubicBezTo>
                    <a:pt x="9039" y="20048"/>
                    <a:pt x="8946" y="19617"/>
                    <a:pt x="8761" y="19273"/>
                  </a:cubicBezTo>
                  <a:cubicBezTo>
                    <a:pt x="9224" y="19273"/>
                    <a:pt x="9734" y="19273"/>
                    <a:pt x="10105" y="18972"/>
                  </a:cubicBezTo>
                  <a:cubicBezTo>
                    <a:pt x="10476" y="18714"/>
                    <a:pt x="10800" y="18155"/>
                    <a:pt x="10476" y="17810"/>
                  </a:cubicBezTo>
                  <a:cubicBezTo>
                    <a:pt x="11078" y="17724"/>
                    <a:pt x="11681" y="17337"/>
                    <a:pt x="11959" y="16907"/>
                  </a:cubicBezTo>
                  <a:cubicBezTo>
                    <a:pt x="11542" y="16993"/>
                    <a:pt x="11356" y="16476"/>
                    <a:pt x="11681" y="16089"/>
                  </a:cubicBezTo>
                  <a:cubicBezTo>
                    <a:pt x="11866" y="15831"/>
                    <a:pt x="12330" y="15659"/>
                    <a:pt x="12515" y="15272"/>
                  </a:cubicBezTo>
                  <a:cubicBezTo>
                    <a:pt x="12839" y="14755"/>
                    <a:pt x="12515" y="13852"/>
                    <a:pt x="13210" y="13766"/>
                  </a:cubicBezTo>
                  <a:cubicBezTo>
                    <a:pt x="12839" y="13766"/>
                    <a:pt x="12654" y="13206"/>
                    <a:pt x="12839" y="12948"/>
                  </a:cubicBezTo>
                  <a:cubicBezTo>
                    <a:pt x="13025" y="12561"/>
                    <a:pt x="13303" y="12303"/>
                    <a:pt x="13488" y="12045"/>
                  </a:cubicBezTo>
                  <a:cubicBezTo>
                    <a:pt x="13720" y="11571"/>
                    <a:pt x="13720" y="10754"/>
                    <a:pt x="14276" y="10754"/>
                  </a:cubicBezTo>
                  <a:cubicBezTo>
                    <a:pt x="14462" y="10754"/>
                    <a:pt x="14694" y="10969"/>
                    <a:pt x="14879" y="11055"/>
                  </a:cubicBezTo>
                  <a:cubicBezTo>
                    <a:pt x="15435" y="11399"/>
                    <a:pt x="16316" y="11227"/>
                    <a:pt x="16733" y="10668"/>
                  </a:cubicBezTo>
                  <a:cubicBezTo>
                    <a:pt x="17104" y="10840"/>
                    <a:pt x="17382" y="11055"/>
                    <a:pt x="17799" y="11141"/>
                  </a:cubicBezTo>
                  <a:cubicBezTo>
                    <a:pt x="17706" y="10582"/>
                    <a:pt x="17197" y="10151"/>
                    <a:pt x="16640" y="9936"/>
                  </a:cubicBezTo>
                  <a:cubicBezTo>
                    <a:pt x="17011" y="9678"/>
                    <a:pt x="17382" y="9506"/>
                    <a:pt x="17799" y="9248"/>
                  </a:cubicBezTo>
                  <a:cubicBezTo>
                    <a:pt x="17892" y="9162"/>
                    <a:pt x="18077" y="9033"/>
                    <a:pt x="18077" y="8947"/>
                  </a:cubicBezTo>
                  <a:cubicBezTo>
                    <a:pt x="18170" y="8774"/>
                    <a:pt x="18170" y="8602"/>
                    <a:pt x="18170" y="8430"/>
                  </a:cubicBezTo>
                  <a:cubicBezTo>
                    <a:pt x="18170" y="7441"/>
                    <a:pt x="18773" y="6451"/>
                    <a:pt x="19653" y="5978"/>
                  </a:cubicBezTo>
                  <a:cubicBezTo>
                    <a:pt x="19236" y="5806"/>
                    <a:pt x="19143" y="5246"/>
                    <a:pt x="19421" y="4902"/>
                  </a:cubicBezTo>
                  <a:cubicBezTo>
                    <a:pt x="19514" y="4730"/>
                    <a:pt x="19839" y="4644"/>
                    <a:pt x="19931" y="4429"/>
                  </a:cubicBezTo>
                  <a:cubicBezTo>
                    <a:pt x="20024" y="4257"/>
                    <a:pt x="20117" y="3998"/>
                    <a:pt x="20117" y="3826"/>
                  </a:cubicBezTo>
                  <a:cubicBezTo>
                    <a:pt x="20302" y="3009"/>
                    <a:pt x="20905" y="2277"/>
                    <a:pt x="21600" y="1933"/>
                  </a:cubicBezTo>
                  <a:cubicBezTo>
                    <a:pt x="21368" y="1546"/>
                    <a:pt x="21090" y="1202"/>
                    <a:pt x="20719" y="943"/>
                  </a:cubicBezTo>
                  <a:cubicBezTo>
                    <a:pt x="20719" y="642"/>
                    <a:pt x="20812" y="298"/>
                    <a:pt x="20812" y="40"/>
                  </a:cubicBezTo>
                  <a:cubicBezTo>
                    <a:pt x="19746" y="126"/>
                    <a:pt x="18680" y="1029"/>
                    <a:pt x="18541" y="2019"/>
                  </a:cubicBezTo>
                  <a:cubicBezTo>
                    <a:pt x="18541" y="2191"/>
                    <a:pt x="18541" y="2363"/>
                    <a:pt x="18355" y="2535"/>
                  </a:cubicBezTo>
                  <a:cubicBezTo>
                    <a:pt x="17985" y="3009"/>
                    <a:pt x="17104" y="2664"/>
                    <a:pt x="16918" y="3095"/>
                  </a:cubicBezTo>
                  <a:cubicBezTo>
                    <a:pt x="16733" y="2191"/>
                    <a:pt x="17289" y="1374"/>
                    <a:pt x="18077" y="1029"/>
                  </a:cubicBezTo>
                  <a:cubicBezTo>
                    <a:pt x="15528" y="-1165"/>
                    <a:pt x="14369" y="470"/>
                    <a:pt x="14786" y="2923"/>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1" name="Form">
              <a:extLst>
                <a:ext uri="{FF2B5EF4-FFF2-40B4-BE49-F238E27FC236}">
                  <a16:creationId xmlns:a16="http://schemas.microsoft.com/office/drawing/2014/main" id="{DEC4F2EC-4AE3-4F28-AF84-77B24242139B}"/>
                </a:ext>
              </a:extLst>
            </p:cNvPr>
            <p:cNvSpPr/>
            <p:nvPr/>
          </p:nvSpPr>
          <p:spPr>
            <a:xfrm>
              <a:off x="7215182" y="2478737"/>
              <a:ext cx="484642" cy="514129"/>
            </a:xfrm>
            <a:custGeom>
              <a:avLst/>
              <a:gdLst/>
              <a:ahLst/>
              <a:cxnLst>
                <a:cxn ang="0">
                  <a:pos x="wd2" y="hd2"/>
                </a:cxn>
                <a:cxn ang="5400000">
                  <a:pos x="wd2" y="hd2"/>
                </a:cxn>
                <a:cxn ang="10800000">
                  <a:pos x="wd2" y="hd2"/>
                </a:cxn>
                <a:cxn ang="16200000">
                  <a:pos x="wd2" y="hd2"/>
                </a:cxn>
              </a:cxnLst>
              <a:rect l="0" t="0" r="r" b="b"/>
              <a:pathLst>
                <a:path w="21074" h="21401" extrusionOk="0">
                  <a:moveTo>
                    <a:pt x="8985" y="10966"/>
                  </a:moveTo>
                  <a:cubicBezTo>
                    <a:pt x="9419" y="10966"/>
                    <a:pt x="9636" y="10758"/>
                    <a:pt x="9853" y="10966"/>
                  </a:cubicBezTo>
                  <a:cubicBezTo>
                    <a:pt x="10070" y="11175"/>
                    <a:pt x="10287" y="11592"/>
                    <a:pt x="10287" y="11801"/>
                  </a:cubicBezTo>
                  <a:cubicBezTo>
                    <a:pt x="11481" y="15975"/>
                    <a:pt x="17668" y="17331"/>
                    <a:pt x="18536" y="21401"/>
                  </a:cubicBezTo>
                  <a:cubicBezTo>
                    <a:pt x="19622" y="21401"/>
                    <a:pt x="20816" y="20566"/>
                    <a:pt x="21033" y="19418"/>
                  </a:cubicBezTo>
                  <a:cubicBezTo>
                    <a:pt x="21250" y="18375"/>
                    <a:pt x="20599" y="17018"/>
                    <a:pt x="19622" y="16601"/>
                  </a:cubicBezTo>
                  <a:cubicBezTo>
                    <a:pt x="19188" y="16392"/>
                    <a:pt x="18536" y="16392"/>
                    <a:pt x="18319" y="15975"/>
                  </a:cubicBezTo>
                  <a:cubicBezTo>
                    <a:pt x="18102" y="15558"/>
                    <a:pt x="18102" y="15140"/>
                    <a:pt x="18102" y="14827"/>
                  </a:cubicBezTo>
                  <a:cubicBezTo>
                    <a:pt x="17885" y="14410"/>
                    <a:pt x="17342" y="13992"/>
                    <a:pt x="16908" y="13784"/>
                  </a:cubicBezTo>
                  <a:cubicBezTo>
                    <a:pt x="16257" y="13366"/>
                    <a:pt x="15606" y="13158"/>
                    <a:pt x="14846" y="12636"/>
                  </a:cubicBezTo>
                  <a:cubicBezTo>
                    <a:pt x="14412" y="12427"/>
                    <a:pt x="13978" y="12218"/>
                    <a:pt x="13761" y="11801"/>
                  </a:cubicBezTo>
                  <a:cubicBezTo>
                    <a:pt x="13543" y="11384"/>
                    <a:pt x="13761" y="10966"/>
                    <a:pt x="13543" y="10444"/>
                  </a:cubicBezTo>
                  <a:cubicBezTo>
                    <a:pt x="13109" y="8984"/>
                    <a:pt x="10287" y="9610"/>
                    <a:pt x="9419" y="8253"/>
                  </a:cubicBezTo>
                  <a:cubicBezTo>
                    <a:pt x="9202" y="8044"/>
                    <a:pt x="8985" y="7627"/>
                    <a:pt x="8768" y="7418"/>
                  </a:cubicBezTo>
                  <a:cubicBezTo>
                    <a:pt x="8008" y="7001"/>
                    <a:pt x="7139" y="7627"/>
                    <a:pt x="6488" y="7210"/>
                  </a:cubicBezTo>
                  <a:cubicBezTo>
                    <a:pt x="5294" y="6792"/>
                    <a:pt x="6054" y="5227"/>
                    <a:pt x="5837" y="4184"/>
                  </a:cubicBezTo>
                  <a:cubicBezTo>
                    <a:pt x="5511" y="3036"/>
                    <a:pt x="2364" y="-199"/>
                    <a:pt x="953" y="10"/>
                  </a:cubicBezTo>
                  <a:cubicBezTo>
                    <a:pt x="-350" y="427"/>
                    <a:pt x="-133" y="3349"/>
                    <a:pt x="518" y="4184"/>
                  </a:cubicBezTo>
                  <a:cubicBezTo>
                    <a:pt x="1278" y="5123"/>
                    <a:pt x="2146" y="4601"/>
                    <a:pt x="2798" y="5436"/>
                  </a:cubicBezTo>
                  <a:cubicBezTo>
                    <a:pt x="3558" y="6166"/>
                    <a:pt x="3232" y="7210"/>
                    <a:pt x="3775" y="8044"/>
                  </a:cubicBezTo>
                  <a:cubicBezTo>
                    <a:pt x="5077" y="9818"/>
                    <a:pt x="6922" y="11175"/>
                    <a:pt x="8985" y="10966"/>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2" name="Form">
              <a:extLst>
                <a:ext uri="{FF2B5EF4-FFF2-40B4-BE49-F238E27FC236}">
                  <a16:creationId xmlns:a16="http://schemas.microsoft.com/office/drawing/2014/main" id="{6C2CE842-2FC9-4121-8AC7-E45E31D03921}"/>
                </a:ext>
              </a:extLst>
            </p:cNvPr>
            <p:cNvSpPr/>
            <p:nvPr/>
          </p:nvSpPr>
          <p:spPr>
            <a:xfrm>
              <a:off x="9148564" y="2152229"/>
              <a:ext cx="263951" cy="189933"/>
            </a:xfrm>
            <a:custGeom>
              <a:avLst/>
              <a:gdLst/>
              <a:ahLst/>
              <a:cxnLst>
                <a:cxn ang="0">
                  <a:pos x="wd2" y="hd2"/>
                </a:cxn>
                <a:cxn ang="5400000">
                  <a:pos x="wd2" y="hd2"/>
                </a:cxn>
                <a:cxn ang="10800000">
                  <a:pos x="wd2" y="hd2"/>
                </a:cxn>
                <a:cxn ang="16200000">
                  <a:pos x="wd2" y="hd2"/>
                </a:cxn>
              </a:cxnLst>
              <a:rect l="0" t="0" r="r" b="b"/>
              <a:pathLst>
                <a:path w="20742" h="20804" extrusionOk="0">
                  <a:moveTo>
                    <a:pt x="2919" y="4648"/>
                  </a:moveTo>
                  <a:cubicBezTo>
                    <a:pt x="2724" y="4648"/>
                    <a:pt x="2724" y="4922"/>
                    <a:pt x="2724" y="5195"/>
                  </a:cubicBezTo>
                  <a:cubicBezTo>
                    <a:pt x="1751" y="5468"/>
                    <a:pt x="778" y="5195"/>
                    <a:pt x="0" y="4648"/>
                  </a:cubicBezTo>
                  <a:cubicBezTo>
                    <a:pt x="778" y="3828"/>
                    <a:pt x="1946" y="3828"/>
                    <a:pt x="2919" y="3281"/>
                  </a:cubicBezTo>
                  <a:lnTo>
                    <a:pt x="2919" y="4648"/>
                  </a:lnTo>
                  <a:close/>
                  <a:moveTo>
                    <a:pt x="3697" y="13124"/>
                  </a:moveTo>
                  <a:cubicBezTo>
                    <a:pt x="5254" y="14765"/>
                    <a:pt x="7784" y="14218"/>
                    <a:pt x="8562" y="16678"/>
                  </a:cubicBezTo>
                  <a:cubicBezTo>
                    <a:pt x="8951" y="17772"/>
                    <a:pt x="8562" y="19413"/>
                    <a:pt x="9341" y="20506"/>
                  </a:cubicBezTo>
                  <a:cubicBezTo>
                    <a:pt x="10508" y="21600"/>
                    <a:pt x="11481" y="19413"/>
                    <a:pt x="12649" y="18319"/>
                  </a:cubicBezTo>
                  <a:cubicBezTo>
                    <a:pt x="13816" y="17225"/>
                    <a:pt x="14984" y="17225"/>
                    <a:pt x="16735" y="16678"/>
                  </a:cubicBezTo>
                  <a:cubicBezTo>
                    <a:pt x="17903" y="16678"/>
                    <a:pt x="19654" y="15858"/>
                    <a:pt x="20432" y="14218"/>
                  </a:cubicBezTo>
                  <a:cubicBezTo>
                    <a:pt x="21211" y="12577"/>
                    <a:pt x="20432" y="9570"/>
                    <a:pt x="19070" y="10116"/>
                  </a:cubicBezTo>
                  <a:cubicBezTo>
                    <a:pt x="18292" y="7929"/>
                    <a:pt x="21600" y="5195"/>
                    <a:pt x="20432" y="2734"/>
                  </a:cubicBezTo>
                  <a:cubicBezTo>
                    <a:pt x="20043" y="2734"/>
                    <a:pt x="20043" y="2187"/>
                    <a:pt x="19654" y="2187"/>
                  </a:cubicBezTo>
                  <a:cubicBezTo>
                    <a:pt x="16735" y="1094"/>
                    <a:pt x="13816" y="547"/>
                    <a:pt x="11092" y="0"/>
                  </a:cubicBezTo>
                  <a:cubicBezTo>
                    <a:pt x="10119" y="0"/>
                    <a:pt x="9341" y="0"/>
                    <a:pt x="8562" y="547"/>
                  </a:cubicBezTo>
                  <a:cubicBezTo>
                    <a:pt x="7784" y="1094"/>
                    <a:pt x="7395" y="1641"/>
                    <a:pt x="7005" y="2734"/>
                  </a:cubicBezTo>
                  <a:cubicBezTo>
                    <a:pt x="5838" y="4101"/>
                    <a:pt x="4281" y="5195"/>
                    <a:pt x="2724" y="5195"/>
                  </a:cubicBezTo>
                  <a:cubicBezTo>
                    <a:pt x="2335" y="7929"/>
                    <a:pt x="2141" y="10937"/>
                    <a:pt x="3697" y="13124"/>
                  </a:cubicBezTo>
                  <a:close/>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6" name="Form">
              <a:extLst>
                <a:ext uri="{FF2B5EF4-FFF2-40B4-BE49-F238E27FC236}">
                  <a16:creationId xmlns:a16="http://schemas.microsoft.com/office/drawing/2014/main" id="{F09084B9-35AC-4892-864D-E6161A19DC1F}"/>
                </a:ext>
              </a:extLst>
            </p:cNvPr>
            <p:cNvSpPr/>
            <p:nvPr/>
          </p:nvSpPr>
          <p:spPr>
            <a:xfrm>
              <a:off x="9413384" y="1967545"/>
              <a:ext cx="172085" cy="156218"/>
            </a:xfrm>
            <a:custGeom>
              <a:avLst/>
              <a:gdLst/>
              <a:ahLst/>
              <a:cxnLst>
                <a:cxn ang="0">
                  <a:pos x="wd2" y="hd2"/>
                </a:cxn>
                <a:cxn ang="5400000">
                  <a:pos x="wd2" y="hd2"/>
                </a:cxn>
                <a:cxn ang="10800000">
                  <a:pos x="wd2" y="hd2"/>
                </a:cxn>
                <a:cxn ang="16200000">
                  <a:pos x="wd2" y="hd2"/>
                </a:cxn>
              </a:cxnLst>
              <a:rect l="0" t="0" r="r" b="b"/>
              <a:pathLst>
                <a:path w="16947" h="20589" extrusionOk="0">
                  <a:moveTo>
                    <a:pt x="7324" y="20419"/>
                  </a:moveTo>
                  <a:cubicBezTo>
                    <a:pt x="9585" y="21084"/>
                    <a:pt x="12097" y="19755"/>
                    <a:pt x="13101" y="17096"/>
                  </a:cubicBezTo>
                  <a:cubicBezTo>
                    <a:pt x="13604" y="15102"/>
                    <a:pt x="13604" y="12776"/>
                    <a:pt x="14106" y="10782"/>
                  </a:cubicBezTo>
                  <a:cubicBezTo>
                    <a:pt x="14608" y="8789"/>
                    <a:pt x="16366" y="8124"/>
                    <a:pt x="16869" y="5798"/>
                  </a:cubicBezTo>
                  <a:cubicBezTo>
                    <a:pt x="17371" y="3139"/>
                    <a:pt x="15362" y="1146"/>
                    <a:pt x="13604" y="149"/>
                  </a:cubicBezTo>
                  <a:cubicBezTo>
                    <a:pt x="11594" y="-516"/>
                    <a:pt x="9585" y="1146"/>
                    <a:pt x="7827" y="3139"/>
                  </a:cubicBezTo>
                  <a:cubicBezTo>
                    <a:pt x="6822" y="3804"/>
                    <a:pt x="6320" y="5133"/>
                    <a:pt x="5315" y="5133"/>
                  </a:cubicBezTo>
                  <a:cubicBezTo>
                    <a:pt x="4813" y="5798"/>
                    <a:pt x="3557" y="5798"/>
                    <a:pt x="2552" y="5798"/>
                  </a:cubicBezTo>
                  <a:cubicBezTo>
                    <a:pt x="-4229" y="6462"/>
                    <a:pt x="4311" y="19090"/>
                    <a:pt x="7324" y="20419"/>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7" name="Form">
              <a:extLst>
                <a:ext uri="{FF2B5EF4-FFF2-40B4-BE49-F238E27FC236}">
                  <a16:creationId xmlns:a16="http://schemas.microsoft.com/office/drawing/2014/main" id="{F563614E-72F1-492B-9511-EAECBE8599E3}"/>
                </a:ext>
              </a:extLst>
            </p:cNvPr>
            <p:cNvSpPr/>
            <p:nvPr/>
          </p:nvSpPr>
          <p:spPr>
            <a:xfrm>
              <a:off x="9470290" y="2229886"/>
              <a:ext cx="106590" cy="126240"/>
            </a:xfrm>
            <a:custGeom>
              <a:avLst/>
              <a:gdLst/>
              <a:ahLst/>
              <a:cxnLst>
                <a:cxn ang="0">
                  <a:pos x="wd2" y="hd2"/>
                </a:cxn>
                <a:cxn ang="5400000">
                  <a:pos x="wd2" y="hd2"/>
                </a:cxn>
                <a:cxn ang="10800000">
                  <a:pos x="wd2" y="hd2"/>
                </a:cxn>
                <a:cxn ang="16200000">
                  <a:pos x="wd2" y="hd2"/>
                </a:cxn>
              </a:cxnLst>
              <a:rect l="0" t="0" r="r" b="b"/>
              <a:pathLst>
                <a:path w="21247" h="20869" extrusionOk="0">
                  <a:moveTo>
                    <a:pt x="0" y="12226"/>
                  </a:moveTo>
                  <a:cubicBezTo>
                    <a:pt x="0" y="16302"/>
                    <a:pt x="4114" y="21600"/>
                    <a:pt x="9771" y="20785"/>
                  </a:cubicBezTo>
                  <a:cubicBezTo>
                    <a:pt x="15943" y="19970"/>
                    <a:pt x="19543" y="13857"/>
                    <a:pt x="20571" y="7743"/>
                  </a:cubicBezTo>
                  <a:cubicBezTo>
                    <a:pt x="21600" y="5298"/>
                    <a:pt x="21600" y="2853"/>
                    <a:pt x="19543" y="815"/>
                  </a:cubicBezTo>
                  <a:cubicBezTo>
                    <a:pt x="15429" y="408"/>
                    <a:pt x="11829" y="0"/>
                    <a:pt x="7714" y="0"/>
                  </a:cubicBezTo>
                  <a:cubicBezTo>
                    <a:pt x="3086" y="3668"/>
                    <a:pt x="0" y="6928"/>
                    <a:pt x="0" y="12226"/>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8" name="Form">
              <a:extLst>
                <a:ext uri="{FF2B5EF4-FFF2-40B4-BE49-F238E27FC236}">
                  <a16:creationId xmlns:a16="http://schemas.microsoft.com/office/drawing/2014/main" id="{D0A6038D-707B-4BB6-982B-083655FDEAA5}"/>
                </a:ext>
              </a:extLst>
            </p:cNvPr>
            <p:cNvSpPr/>
            <p:nvPr/>
          </p:nvSpPr>
          <p:spPr>
            <a:xfrm>
              <a:off x="7593649" y="1765885"/>
              <a:ext cx="254362" cy="279522"/>
            </a:xfrm>
            <a:custGeom>
              <a:avLst/>
              <a:gdLst/>
              <a:ahLst/>
              <a:cxnLst>
                <a:cxn ang="0">
                  <a:pos x="wd2" y="hd2"/>
                </a:cxn>
                <a:cxn ang="5400000">
                  <a:pos x="wd2" y="hd2"/>
                </a:cxn>
                <a:cxn ang="10800000">
                  <a:pos x="wd2" y="hd2"/>
                </a:cxn>
                <a:cxn ang="16200000">
                  <a:pos x="wd2" y="hd2"/>
                </a:cxn>
              </a:cxnLst>
              <a:rect l="0" t="0" r="r" b="b"/>
              <a:pathLst>
                <a:path w="20835" h="19596" extrusionOk="0">
                  <a:moveTo>
                    <a:pt x="8043" y="9462"/>
                  </a:moveTo>
                  <a:cubicBezTo>
                    <a:pt x="8462" y="9816"/>
                    <a:pt x="8462" y="10170"/>
                    <a:pt x="8462" y="10524"/>
                  </a:cubicBezTo>
                  <a:cubicBezTo>
                    <a:pt x="9301" y="12826"/>
                    <a:pt x="10140" y="15128"/>
                    <a:pt x="11608" y="16898"/>
                  </a:cubicBezTo>
                  <a:cubicBezTo>
                    <a:pt x="12447" y="17960"/>
                    <a:pt x="13285" y="19200"/>
                    <a:pt x="14544" y="19554"/>
                  </a:cubicBezTo>
                  <a:cubicBezTo>
                    <a:pt x="16851" y="19908"/>
                    <a:pt x="18528" y="17960"/>
                    <a:pt x="19996" y="16190"/>
                  </a:cubicBezTo>
                  <a:cubicBezTo>
                    <a:pt x="20416" y="15482"/>
                    <a:pt x="20835" y="14597"/>
                    <a:pt x="20835" y="13888"/>
                  </a:cubicBezTo>
                  <a:cubicBezTo>
                    <a:pt x="20835" y="13534"/>
                    <a:pt x="20416" y="13180"/>
                    <a:pt x="19577" y="12826"/>
                  </a:cubicBezTo>
                  <a:cubicBezTo>
                    <a:pt x="16851" y="11410"/>
                    <a:pt x="13705" y="10524"/>
                    <a:pt x="11608" y="8400"/>
                  </a:cubicBezTo>
                  <a:cubicBezTo>
                    <a:pt x="9720" y="6452"/>
                    <a:pt x="9301" y="3974"/>
                    <a:pt x="10769" y="1672"/>
                  </a:cubicBezTo>
                  <a:cubicBezTo>
                    <a:pt x="7204" y="256"/>
                    <a:pt x="1332" y="-1692"/>
                    <a:pt x="74" y="2734"/>
                  </a:cubicBezTo>
                  <a:cubicBezTo>
                    <a:pt x="-765" y="7692"/>
                    <a:pt x="5736" y="7692"/>
                    <a:pt x="8043" y="9462"/>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9" name="Form">
              <a:extLst>
                <a:ext uri="{FF2B5EF4-FFF2-40B4-BE49-F238E27FC236}">
                  <a16:creationId xmlns:a16="http://schemas.microsoft.com/office/drawing/2014/main" id="{A84B0876-CBED-4B5D-B479-40076CFC90E9}"/>
                </a:ext>
              </a:extLst>
            </p:cNvPr>
            <p:cNvSpPr/>
            <p:nvPr/>
          </p:nvSpPr>
          <p:spPr>
            <a:xfrm>
              <a:off x="4027726" y="0"/>
              <a:ext cx="1293196" cy="1211554"/>
            </a:xfrm>
            <a:custGeom>
              <a:avLst/>
              <a:gdLst/>
              <a:ahLst/>
              <a:cxnLst>
                <a:cxn ang="0">
                  <a:pos x="wd2" y="hd2"/>
                </a:cxn>
                <a:cxn ang="5400000">
                  <a:pos x="wd2" y="hd2"/>
                </a:cxn>
                <a:cxn ang="10800000">
                  <a:pos x="wd2" y="hd2"/>
                </a:cxn>
                <a:cxn ang="16200000">
                  <a:pos x="wd2" y="hd2"/>
                </a:cxn>
              </a:cxnLst>
              <a:rect l="0" t="0" r="r" b="b"/>
              <a:pathLst>
                <a:path w="21379" h="21489" extrusionOk="0">
                  <a:moveTo>
                    <a:pt x="19862" y="18482"/>
                  </a:moveTo>
                  <a:cubicBezTo>
                    <a:pt x="18824" y="17458"/>
                    <a:pt x="17619" y="16523"/>
                    <a:pt x="16373" y="15677"/>
                  </a:cubicBezTo>
                  <a:cubicBezTo>
                    <a:pt x="15875" y="15320"/>
                    <a:pt x="15252" y="15053"/>
                    <a:pt x="15086" y="14385"/>
                  </a:cubicBezTo>
                  <a:cubicBezTo>
                    <a:pt x="14919" y="14029"/>
                    <a:pt x="15002" y="13539"/>
                    <a:pt x="14836" y="13183"/>
                  </a:cubicBezTo>
                  <a:cubicBezTo>
                    <a:pt x="14546" y="12604"/>
                    <a:pt x="13798" y="12470"/>
                    <a:pt x="13258" y="12158"/>
                  </a:cubicBezTo>
                  <a:cubicBezTo>
                    <a:pt x="12759" y="11891"/>
                    <a:pt x="12219" y="11000"/>
                    <a:pt x="12635" y="10555"/>
                  </a:cubicBezTo>
                  <a:cubicBezTo>
                    <a:pt x="13175" y="10065"/>
                    <a:pt x="14213" y="10555"/>
                    <a:pt x="14462" y="9887"/>
                  </a:cubicBezTo>
                  <a:cubicBezTo>
                    <a:pt x="14546" y="9709"/>
                    <a:pt x="14462" y="9531"/>
                    <a:pt x="14462" y="9442"/>
                  </a:cubicBezTo>
                  <a:cubicBezTo>
                    <a:pt x="14379" y="8863"/>
                    <a:pt x="14047" y="8417"/>
                    <a:pt x="13590" y="8016"/>
                  </a:cubicBezTo>
                  <a:cubicBezTo>
                    <a:pt x="13009" y="7571"/>
                    <a:pt x="12136" y="7571"/>
                    <a:pt x="11430" y="7482"/>
                  </a:cubicBezTo>
                  <a:cubicBezTo>
                    <a:pt x="10641" y="7304"/>
                    <a:pt x="9852" y="6992"/>
                    <a:pt x="9602" y="6146"/>
                  </a:cubicBezTo>
                  <a:cubicBezTo>
                    <a:pt x="9312" y="5522"/>
                    <a:pt x="9602" y="4676"/>
                    <a:pt x="9312" y="4008"/>
                  </a:cubicBezTo>
                  <a:cubicBezTo>
                    <a:pt x="9062" y="3474"/>
                    <a:pt x="8356" y="3162"/>
                    <a:pt x="7775" y="3073"/>
                  </a:cubicBezTo>
                  <a:cubicBezTo>
                    <a:pt x="7152" y="2984"/>
                    <a:pt x="6529" y="3073"/>
                    <a:pt x="5947" y="2984"/>
                  </a:cubicBezTo>
                  <a:cubicBezTo>
                    <a:pt x="5324" y="2806"/>
                    <a:pt x="4867" y="2405"/>
                    <a:pt x="4369" y="2049"/>
                  </a:cubicBezTo>
                  <a:cubicBezTo>
                    <a:pt x="3164" y="1202"/>
                    <a:pt x="1752" y="445"/>
                    <a:pt x="256" y="0"/>
                  </a:cubicBezTo>
                  <a:cubicBezTo>
                    <a:pt x="256" y="445"/>
                    <a:pt x="173" y="935"/>
                    <a:pt x="173" y="1381"/>
                  </a:cubicBezTo>
                  <a:cubicBezTo>
                    <a:pt x="7" y="6547"/>
                    <a:pt x="-76" y="11579"/>
                    <a:pt x="90" y="16701"/>
                  </a:cubicBezTo>
                  <a:cubicBezTo>
                    <a:pt x="796" y="16835"/>
                    <a:pt x="1419" y="16835"/>
                    <a:pt x="2084" y="16835"/>
                  </a:cubicBezTo>
                  <a:cubicBezTo>
                    <a:pt x="2458" y="16835"/>
                    <a:pt x="2873" y="16835"/>
                    <a:pt x="3247" y="16523"/>
                  </a:cubicBezTo>
                  <a:cubicBezTo>
                    <a:pt x="3413" y="16345"/>
                    <a:pt x="3496" y="15988"/>
                    <a:pt x="3579" y="15677"/>
                  </a:cubicBezTo>
                  <a:cubicBezTo>
                    <a:pt x="3662" y="15142"/>
                    <a:pt x="3746" y="14652"/>
                    <a:pt x="3912" y="14118"/>
                  </a:cubicBezTo>
                  <a:cubicBezTo>
                    <a:pt x="4286" y="12336"/>
                    <a:pt x="6736" y="11668"/>
                    <a:pt x="8273" y="12247"/>
                  </a:cubicBezTo>
                  <a:cubicBezTo>
                    <a:pt x="9062" y="12515"/>
                    <a:pt x="9769" y="13183"/>
                    <a:pt x="10392" y="13717"/>
                  </a:cubicBezTo>
                  <a:cubicBezTo>
                    <a:pt x="11430" y="14652"/>
                    <a:pt x="12386" y="15677"/>
                    <a:pt x="13175" y="16835"/>
                  </a:cubicBezTo>
                  <a:cubicBezTo>
                    <a:pt x="13590" y="17547"/>
                    <a:pt x="14130" y="18304"/>
                    <a:pt x="14919" y="18572"/>
                  </a:cubicBezTo>
                  <a:cubicBezTo>
                    <a:pt x="15335" y="18661"/>
                    <a:pt x="15709" y="18661"/>
                    <a:pt x="16124" y="18661"/>
                  </a:cubicBezTo>
                  <a:cubicBezTo>
                    <a:pt x="17619" y="18794"/>
                    <a:pt x="19073" y="19418"/>
                    <a:pt x="20029" y="20665"/>
                  </a:cubicBezTo>
                  <a:cubicBezTo>
                    <a:pt x="20402" y="21110"/>
                    <a:pt x="20818" y="21600"/>
                    <a:pt x="21358" y="21466"/>
                  </a:cubicBezTo>
                  <a:cubicBezTo>
                    <a:pt x="21524" y="20442"/>
                    <a:pt x="20652" y="19329"/>
                    <a:pt x="19862" y="18482"/>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grpSp>
      <p:grpSp>
        <p:nvGrpSpPr>
          <p:cNvPr id="20" name="Group 19">
            <a:extLst>
              <a:ext uri="{FF2B5EF4-FFF2-40B4-BE49-F238E27FC236}">
                <a16:creationId xmlns:a16="http://schemas.microsoft.com/office/drawing/2014/main" id="{54BA60F0-1520-4371-B869-2CD2F3F67612}"/>
              </a:ext>
            </a:extLst>
          </p:cNvPr>
          <p:cNvGrpSpPr/>
          <p:nvPr userDrawn="1"/>
        </p:nvGrpSpPr>
        <p:grpSpPr>
          <a:xfrm>
            <a:off x="6384032" y="2926358"/>
            <a:ext cx="3206907" cy="1860217"/>
            <a:chOff x="4668025" y="2686553"/>
            <a:chExt cx="2405180" cy="1860217"/>
          </a:xfrm>
        </p:grpSpPr>
        <p:sp>
          <p:nvSpPr>
            <p:cNvPr id="21" name="Freeform 159">
              <a:extLst>
                <a:ext uri="{FF2B5EF4-FFF2-40B4-BE49-F238E27FC236}">
                  <a16:creationId xmlns:a16="http://schemas.microsoft.com/office/drawing/2014/main" id="{7D06A956-32D1-4A60-B2BA-84227F0D02F4}"/>
                </a:ext>
              </a:extLst>
            </p:cNvPr>
            <p:cNvSpPr/>
            <p:nvPr/>
          </p:nvSpPr>
          <p:spPr>
            <a:xfrm>
              <a:off x="4668025" y="2867031"/>
              <a:ext cx="967254" cy="1465994"/>
            </a:xfrm>
            <a:custGeom>
              <a:avLst/>
              <a:gdLst>
                <a:gd name="connsiteX0" fmla="*/ 1765882 w 1879134"/>
                <a:gd name="connsiteY0" fmla="*/ 130029 h 2848065"/>
                <a:gd name="connsiteX1" fmla="*/ 1661020 w 1879134"/>
                <a:gd name="connsiteY1" fmla="*/ 71306 h 2848065"/>
                <a:gd name="connsiteX2" fmla="*/ 1648436 w 1879134"/>
                <a:gd name="connsiteY2" fmla="*/ 62917 h 2848065"/>
                <a:gd name="connsiteX3" fmla="*/ 1627464 w 1879134"/>
                <a:gd name="connsiteY3" fmla="*/ 58723 h 2848065"/>
                <a:gd name="connsiteX4" fmla="*/ 1602297 w 1879134"/>
                <a:gd name="connsiteY4" fmla="*/ 50334 h 2848065"/>
                <a:gd name="connsiteX5" fmla="*/ 1589714 w 1879134"/>
                <a:gd name="connsiteY5" fmla="*/ 46139 h 2848065"/>
                <a:gd name="connsiteX6" fmla="*/ 1564547 w 1879134"/>
                <a:gd name="connsiteY6" fmla="*/ 33556 h 2848065"/>
                <a:gd name="connsiteX7" fmla="*/ 1539380 w 1879134"/>
                <a:gd name="connsiteY7" fmla="*/ 20972 h 2848065"/>
                <a:gd name="connsiteX8" fmla="*/ 1526796 w 1879134"/>
                <a:gd name="connsiteY8" fmla="*/ 12583 h 2848065"/>
                <a:gd name="connsiteX9" fmla="*/ 1501629 w 1879134"/>
                <a:gd name="connsiteY9" fmla="*/ 4194 h 2848065"/>
                <a:gd name="connsiteX10" fmla="*/ 1489046 w 1879134"/>
                <a:gd name="connsiteY10" fmla="*/ 0 h 2848065"/>
                <a:gd name="connsiteX11" fmla="*/ 1472268 w 1879134"/>
                <a:gd name="connsiteY11" fmla="*/ 4194 h 2848065"/>
                <a:gd name="connsiteX12" fmla="*/ 1463879 w 1879134"/>
                <a:gd name="connsiteY12" fmla="*/ 16778 h 2848065"/>
                <a:gd name="connsiteX13" fmla="*/ 1451295 w 1879134"/>
                <a:gd name="connsiteY13" fmla="*/ 29361 h 2848065"/>
                <a:gd name="connsiteX14" fmla="*/ 1426128 w 1879134"/>
                <a:gd name="connsiteY14" fmla="*/ 46139 h 2848065"/>
                <a:gd name="connsiteX15" fmla="*/ 1400961 w 1879134"/>
                <a:gd name="connsiteY15" fmla="*/ 62917 h 2848065"/>
                <a:gd name="connsiteX16" fmla="*/ 1388378 w 1879134"/>
                <a:gd name="connsiteY16" fmla="*/ 71306 h 2848065"/>
                <a:gd name="connsiteX17" fmla="*/ 1359016 w 1879134"/>
                <a:gd name="connsiteY17" fmla="*/ 104862 h 2848065"/>
                <a:gd name="connsiteX18" fmla="*/ 1338044 w 1879134"/>
                <a:gd name="connsiteY18" fmla="*/ 125834 h 2848065"/>
                <a:gd name="connsiteX19" fmla="*/ 1325460 w 1879134"/>
                <a:gd name="connsiteY19" fmla="*/ 138418 h 2848065"/>
                <a:gd name="connsiteX20" fmla="*/ 1312877 w 1879134"/>
                <a:gd name="connsiteY20" fmla="*/ 146807 h 2848065"/>
                <a:gd name="connsiteX21" fmla="*/ 1296099 w 1879134"/>
                <a:gd name="connsiteY21" fmla="*/ 159390 h 2848065"/>
                <a:gd name="connsiteX22" fmla="*/ 1262543 w 1879134"/>
                <a:gd name="connsiteY22" fmla="*/ 188752 h 2848065"/>
                <a:gd name="connsiteX23" fmla="*/ 1249959 w 1879134"/>
                <a:gd name="connsiteY23" fmla="*/ 201335 h 2848065"/>
                <a:gd name="connsiteX24" fmla="*/ 1224792 w 1879134"/>
                <a:gd name="connsiteY24" fmla="*/ 218113 h 2848065"/>
                <a:gd name="connsiteX25" fmla="*/ 1216403 w 1879134"/>
                <a:gd name="connsiteY25" fmla="*/ 230697 h 2848065"/>
                <a:gd name="connsiteX26" fmla="*/ 1224792 w 1879134"/>
                <a:gd name="connsiteY26" fmla="*/ 276836 h 2848065"/>
                <a:gd name="connsiteX27" fmla="*/ 1220598 w 1879134"/>
                <a:gd name="connsiteY27" fmla="*/ 314587 h 2848065"/>
                <a:gd name="connsiteX28" fmla="*/ 1216403 w 1879134"/>
                <a:gd name="connsiteY28" fmla="*/ 327170 h 2848065"/>
                <a:gd name="connsiteX29" fmla="*/ 1203820 w 1879134"/>
                <a:gd name="connsiteY29" fmla="*/ 339754 h 2848065"/>
                <a:gd name="connsiteX30" fmla="*/ 1132514 w 1879134"/>
                <a:gd name="connsiteY30" fmla="*/ 352337 h 2848065"/>
                <a:gd name="connsiteX31" fmla="*/ 1119930 w 1879134"/>
                <a:gd name="connsiteY31" fmla="*/ 356532 h 2848065"/>
                <a:gd name="connsiteX32" fmla="*/ 1115736 w 1879134"/>
                <a:gd name="connsiteY32" fmla="*/ 369115 h 2848065"/>
                <a:gd name="connsiteX33" fmla="*/ 1107347 w 1879134"/>
                <a:gd name="connsiteY33" fmla="*/ 411060 h 2848065"/>
                <a:gd name="connsiteX34" fmla="*/ 1107347 w 1879134"/>
                <a:gd name="connsiteY34" fmla="*/ 411060 h 2848065"/>
                <a:gd name="connsiteX35" fmla="*/ 1094763 w 1879134"/>
                <a:gd name="connsiteY35" fmla="*/ 419449 h 2848065"/>
                <a:gd name="connsiteX36" fmla="*/ 1086374 w 1879134"/>
                <a:gd name="connsiteY36" fmla="*/ 432033 h 2848065"/>
                <a:gd name="connsiteX37" fmla="*/ 1057013 w 1879134"/>
                <a:gd name="connsiteY37" fmla="*/ 432033 h 2848065"/>
                <a:gd name="connsiteX38" fmla="*/ 1031846 w 1879134"/>
                <a:gd name="connsiteY38" fmla="*/ 415255 h 2848065"/>
                <a:gd name="connsiteX39" fmla="*/ 1006679 w 1879134"/>
                <a:gd name="connsiteY39" fmla="*/ 406866 h 2848065"/>
                <a:gd name="connsiteX40" fmla="*/ 994095 w 1879134"/>
                <a:gd name="connsiteY40" fmla="*/ 411060 h 2848065"/>
                <a:gd name="connsiteX41" fmla="*/ 977317 w 1879134"/>
                <a:gd name="connsiteY41" fmla="*/ 415255 h 2848065"/>
                <a:gd name="connsiteX42" fmla="*/ 964734 w 1879134"/>
                <a:gd name="connsiteY42" fmla="*/ 423644 h 2848065"/>
                <a:gd name="connsiteX43" fmla="*/ 947956 w 1879134"/>
                <a:gd name="connsiteY43" fmla="*/ 448811 h 2848065"/>
                <a:gd name="connsiteX44" fmla="*/ 939567 w 1879134"/>
                <a:gd name="connsiteY44" fmla="*/ 461394 h 2848065"/>
                <a:gd name="connsiteX45" fmla="*/ 926983 w 1879134"/>
                <a:gd name="connsiteY45" fmla="*/ 486561 h 2848065"/>
                <a:gd name="connsiteX46" fmla="*/ 922789 w 1879134"/>
                <a:gd name="connsiteY46" fmla="*/ 499145 h 2848065"/>
                <a:gd name="connsiteX47" fmla="*/ 926983 w 1879134"/>
                <a:gd name="connsiteY47" fmla="*/ 511728 h 2848065"/>
                <a:gd name="connsiteX48" fmla="*/ 931178 w 1879134"/>
                <a:gd name="connsiteY48" fmla="*/ 541090 h 2848065"/>
                <a:gd name="connsiteX49" fmla="*/ 926983 w 1879134"/>
                <a:gd name="connsiteY49" fmla="*/ 620785 h 2848065"/>
                <a:gd name="connsiteX50" fmla="*/ 914400 w 1879134"/>
                <a:gd name="connsiteY50" fmla="*/ 666924 h 2848065"/>
                <a:gd name="connsiteX51" fmla="*/ 906011 w 1879134"/>
                <a:gd name="connsiteY51" fmla="*/ 692091 h 2848065"/>
                <a:gd name="connsiteX52" fmla="*/ 901816 w 1879134"/>
                <a:gd name="connsiteY52" fmla="*/ 704675 h 2848065"/>
                <a:gd name="connsiteX53" fmla="*/ 897622 w 1879134"/>
                <a:gd name="connsiteY53" fmla="*/ 717258 h 2848065"/>
                <a:gd name="connsiteX54" fmla="*/ 880844 w 1879134"/>
                <a:gd name="connsiteY54" fmla="*/ 742425 h 2848065"/>
                <a:gd name="connsiteX55" fmla="*/ 872455 w 1879134"/>
                <a:gd name="connsiteY55" fmla="*/ 755009 h 2848065"/>
                <a:gd name="connsiteX56" fmla="*/ 847288 w 1879134"/>
                <a:gd name="connsiteY56" fmla="*/ 780176 h 2848065"/>
                <a:gd name="connsiteX57" fmla="*/ 830510 w 1879134"/>
                <a:gd name="connsiteY57" fmla="*/ 796954 h 2848065"/>
                <a:gd name="connsiteX58" fmla="*/ 805343 w 1879134"/>
                <a:gd name="connsiteY58" fmla="*/ 822121 h 2848065"/>
                <a:gd name="connsiteX59" fmla="*/ 792759 w 1879134"/>
                <a:gd name="connsiteY59" fmla="*/ 834704 h 2848065"/>
                <a:gd name="connsiteX60" fmla="*/ 759203 w 1879134"/>
                <a:gd name="connsiteY60" fmla="*/ 843093 h 2848065"/>
                <a:gd name="connsiteX61" fmla="*/ 729842 w 1879134"/>
                <a:gd name="connsiteY61" fmla="*/ 851482 h 2848065"/>
                <a:gd name="connsiteX62" fmla="*/ 717259 w 1879134"/>
                <a:gd name="connsiteY62" fmla="*/ 859871 h 2848065"/>
                <a:gd name="connsiteX63" fmla="*/ 704675 w 1879134"/>
                <a:gd name="connsiteY63" fmla="*/ 864066 h 2848065"/>
                <a:gd name="connsiteX64" fmla="*/ 675314 w 1879134"/>
                <a:gd name="connsiteY64" fmla="*/ 872455 h 2848065"/>
                <a:gd name="connsiteX65" fmla="*/ 629174 w 1879134"/>
                <a:gd name="connsiteY65" fmla="*/ 893427 h 2848065"/>
                <a:gd name="connsiteX66" fmla="*/ 604007 w 1879134"/>
                <a:gd name="connsiteY66" fmla="*/ 910205 h 2848065"/>
                <a:gd name="connsiteX67" fmla="*/ 591424 w 1879134"/>
                <a:gd name="connsiteY67" fmla="*/ 918594 h 2848065"/>
                <a:gd name="connsiteX68" fmla="*/ 553673 w 1879134"/>
                <a:gd name="connsiteY68" fmla="*/ 931178 h 2848065"/>
                <a:gd name="connsiteX69" fmla="*/ 528506 w 1879134"/>
                <a:gd name="connsiteY69" fmla="*/ 939567 h 2848065"/>
                <a:gd name="connsiteX70" fmla="*/ 515923 w 1879134"/>
                <a:gd name="connsiteY70" fmla="*/ 943761 h 2848065"/>
                <a:gd name="connsiteX71" fmla="*/ 490756 w 1879134"/>
                <a:gd name="connsiteY71" fmla="*/ 956345 h 2848065"/>
                <a:gd name="connsiteX72" fmla="*/ 473978 w 1879134"/>
                <a:gd name="connsiteY72" fmla="*/ 964734 h 2848065"/>
                <a:gd name="connsiteX73" fmla="*/ 448811 w 1879134"/>
                <a:gd name="connsiteY73" fmla="*/ 973123 h 2848065"/>
                <a:gd name="connsiteX74" fmla="*/ 411060 w 1879134"/>
                <a:gd name="connsiteY74" fmla="*/ 989901 h 2848065"/>
                <a:gd name="connsiteX75" fmla="*/ 373310 w 1879134"/>
                <a:gd name="connsiteY75" fmla="*/ 1002484 h 2848065"/>
                <a:gd name="connsiteX76" fmla="*/ 360726 w 1879134"/>
                <a:gd name="connsiteY76" fmla="*/ 1006679 h 2848065"/>
                <a:gd name="connsiteX77" fmla="*/ 348143 w 1879134"/>
                <a:gd name="connsiteY77" fmla="*/ 1010873 h 2848065"/>
                <a:gd name="connsiteX78" fmla="*/ 335559 w 1879134"/>
                <a:gd name="connsiteY78" fmla="*/ 1019262 h 2848065"/>
                <a:gd name="connsiteX79" fmla="*/ 322976 w 1879134"/>
                <a:gd name="connsiteY79" fmla="*/ 1023457 h 2848065"/>
                <a:gd name="connsiteX80" fmla="*/ 297809 w 1879134"/>
                <a:gd name="connsiteY80" fmla="*/ 1040234 h 2848065"/>
                <a:gd name="connsiteX81" fmla="*/ 285225 w 1879134"/>
                <a:gd name="connsiteY81" fmla="*/ 1048623 h 2848065"/>
                <a:gd name="connsiteX82" fmla="*/ 268448 w 1879134"/>
                <a:gd name="connsiteY82" fmla="*/ 1061207 h 2848065"/>
                <a:gd name="connsiteX83" fmla="*/ 255864 w 1879134"/>
                <a:gd name="connsiteY83" fmla="*/ 1069596 h 2848065"/>
                <a:gd name="connsiteX84" fmla="*/ 226503 w 1879134"/>
                <a:gd name="connsiteY84" fmla="*/ 1090568 h 2848065"/>
                <a:gd name="connsiteX85" fmla="*/ 205530 w 1879134"/>
                <a:gd name="connsiteY85" fmla="*/ 1107346 h 2848065"/>
                <a:gd name="connsiteX86" fmla="*/ 180363 w 1879134"/>
                <a:gd name="connsiteY86" fmla="*/ 1132513 h 2848065"/>
                <a:gd name="connsiteX87" fmla="*/ 167780 w 1879134"/>
                <a:gd name="connsiteY87" fmla="*/ 1145097 h 2848065"/>
                <a:gd name="connsiteX88" fmla="*/ 155196 w 1879134"/>
                <a:gd name="connsiteY88" fmla="*/ 1157680 h 2848065"/>
                <a:gd name="connsiteX89" fmla="*/ 138418 w 1879134"/>
                <a:gd name="connsiteY89" fmla="*/ 1195431 h 2848065"/>
                <a:gd name="connsiteX90" fmla="*/ 121640 w 1879134"/>
                <a:gd name="connsiteY90" fmla="*/ 1224792 h 2848065"/>
                <a:gd name="connsiteX91" fmla="*/ 117446 w 1879134"/>
                <a:gd name="connsiteY91" fmla="*/ 1237376 h 2848065"/>
                <a:gd name="connsiteX92" fmla="*/ 104862 w 1879134"/>
                <a:gd name="connsiteY92" fmla="*/ 1254154 h 2848065"/>
                <a:gd name="connsiteX93" fmla="*/ 96473 w 1879134"/>
                <a:gd name="connsiteY93" fmla="*/ 1266737 h 2848065"/>
                <a:gd name="connsiteX94" fmla="*/ 92279 w 1879134"/>
                <a:gd name="connsiteY94" fmla="*/ 1279321 h 2848065"/>
                <a:gd name="connsiteX95" fmla="*/ 46139 w 1879134"/>
                <a:gd name="connsiteY95" fmla="*/ 1287710 h 2848065"/>
                <a:gd name="connsiteX96" fmla="*/ 41945 w 1879134"/>
                <a:gd name="connsiteY96" fmla="*/ 1275126 h 2848065"/>
                <a:gd name="connsiteX97" fmla="*/ 29361 w 1879134"/>
                <a:gd name="connsiteY97" fmla="*/ 1266737 h 2848065"/>
                <a:gd name="connsiteX98" fmla="*/ 4194 w 1879134"/>
                <a:gd name="connsiteY98" fmla="*/ 1279321 h 2848065"/>
                <a:gd name="connsiteX99" fmla="*/ 8389 w 1879134"/>
                <a:gd name="connsiteY99" fmla="*/ 1296099 h 2848065"/>
                <a:gd name="connsiteX100" fmla="*/ 4194 w 1879134"/>
                <a:gd name="connsiteY100" fmla="*/ 1308682 h 2848065"/>
                <a:gd name="connsiteX101" fmla="*/ 0 w 1879134"/>
                <a:gd name="connsiteY101" fmla="*/ 1325460 h 2848065"/>
                <a:gd name="connsiteX102" fmla="*/ 12583 w 1879134"/>
                <a:gd name="connsiteY102" fmla="*/ 1359016 h 2848065"/>
                <a:gd name="connsiteX103" fmla="*/ 20972 w 1879134"/>
                <a:gd name="connsiteY103" fmla="*/ 1384183 h 2848065"/>
                <a:gd name="connsiteX104" fmla="*/ 12583 w 1879134"/>
                <a:gd name="connsiteY104" fmla="*/ 1484851 h 2848065"/>
                <a:gd name="connsiteX105" fmla="*/ 20972 w 1879134"/>
                <a:gd name="connsiteY105" fmla="*/ 1526796 h 2848065"/>
                <a:gd name="connsiteX106" fmla="*/ 33556 w 1879134"/>
                <a:gd name="connsiteY106" fmla="*/ 1539379 h 2848065"/>
                <a:gd name="connsiteX107" fmla="*/ 41945 w 1879134"/>
                <a:gd name="connsiteY107" fmla="*/ 1585519 h 2848065"/>
                <a:gd name="connsiteX108" fmla="*/ 50334 w 1879134"/>
                <a:gd name="connsiteY108" fmla="*/ 1610686 h 2848065"/>
                <a:gd name="connsiteX109" fmla="*/ 67112 w 1879134"/>
                <a:gd name="connsiteY109" fmla="*/ 1635853 h 2848065"/>
                <a:gd name="connsiteX110" fmla="*/ 83890 w 1879134"/>
                <a:gd name="connsiteY110" fmla="*/ 1673603 h 2848065"/>
                <a:gd name="connsiteX111" fmla="*/ 96473 w 1879134"/>
                <a:gd name="connsiteY111" fmla="*/ 1681992 h 2848065"/>
                <a:gd name="connsiteX112" fmla="*/ 121640 w 1879134"/>
                <a:gd name="connsiteY112" fmla="*/ 1732326 h 2848065"/>
                <a:gd name="connsiteX113" fmla="*/ 125835 w 1879134"/>
                <a:gd name="connsiteY113" fmla="*/ 1744910 h 2848065"/>
                <a:gd name="connsiteX114" fmla="*/ 130029 w 1879134"/>
                <a:gd name="connsiteY114" fmla="*/ 1757493 h 2848065"/>
                <a:gd name="connsiteX115" fmla="*/ 125835 w 1879134"/>
                <a:gd name="connsiteY115" fmla="*/ 1786855 h 2848065"/>
                <a:gd name="connsiteX116" fmla="*/ 121640 w 1879134"/>
                <a:gd name="connsiteY116" fmla="*/ 1803633 h 2848065"/>
                <a:gd name="connsiteX117" fmla="*/ 109057 w 1879134"/>
                <a:gd name="connsiteY117" fmla="*/ 1812022 h 2848065"/>
                <a:gd name="connsiteX118" fmla="*/ 104862 w 1879134"/>
                <a:gd name="connsiteY118" fmla="*/ 1824605 h 2848065"/>
                <a:gd name="connsiteX119" fmla="*/ 100668 w 1879134"/>
                <a:gd name="connsiteY119" fmla="*/ 1866550 h 2848065"/>
                <a:gd name="connsiteX120" fmla="*/ 113251 w 1879134"/>
                <a:gd name="connsiteY120" fmla="*/ 1870745 h 2848065"/>
                <a:gd name="connsiteX121" fmla="*/ 121640 w 1879134"/>
                <a:gd name="connsiteY121" fmla="*/ 1895912 h 2848065"/>
                <a:gd name="connsiteX122" fmla="*/ 130029 w 1879134"/>
                <a:gd name="connsiteY122" fmla="*/ 1925273 h 2848065"/>
                <a:gd name="connsiteX123" fmla="*/ 138418 w 1879134"/>
                <a:gd name="connsiteY123" fmla="*/ 1937857 h 2848065"/>
                <a:gd name="connsiteX124" fmla="*/ 146807 w 1879134"/>
                <a:gd name="connsiteY124" fmla="*/ 1963023 h 2848065"/>
                <a:gd name="connsiteX125" fmla="*/ 151002 w 1879134"/>
                <a:gd name="connsiteY125" fmla="*/ 1975607 h 2848065"/>
                <a:gd name="connsiteX126" fmla="*/ 159391 w 1879134"/>
                <a:gd name="connsiteY126" fmla="*/ 1988190 h 2848065"/>
                <a:gd name="connsiteX127" fmla="*/ 167780 w 1879134"/>
                <a:gd name="connsiteY127" fmla="*/ 2013357 h 2848065"/>
                <a:gd name="connsiteX128" fmla="*/ 171974 w 1879134"/>
                <a:gd name="connsiteY128" fmla="*/ 2025941 h 2848065"/>
                <a:gd name="connsiteX129" fmla="*/ 192947 w 1879134"/>
                <a:gd name="connsiteY129" fmla="*/ 2051108 h 2848065"/>
                <a:gd name="connsiteX130" fmla="*/ 218114 w 1879134"/>
                <a:gd name="connsiteY130" fmla="*/ 2072080 h 2848065"/>
                <a:gd name="connsiteX131" fmla="*/ 222308 w 1879134"/>
                <a:gd name="connsiteY131" fmla="*/ 2084664 h 2848065"/>
                <a:gd name="connsiteX132" fmla="*/ 243281 w 1879134"/>
                <a:gd name="connsiteY132" fmla="*/ 2109831 h 2848065"/>
                <a:gd name="connsiteX133" fmla="*/ 247475 w 1879134"/>
                <a:gd name="connsiteY133" fmla="*/ 2122414 h 2848065"/>
                <a:gd name="connsiteX134" fmla="*/ 264253 w 1879134"/>
                <a:gd name="connsiteY134" fmla="*/ 2147581 h 2848065"/>
                <a:gd name="connsiteX135" fmla="*/ 268448 w 1879134"/>
                <a:gd name="connsiteY135" fmla="*/ 2160165 h 2848065"/>
                <a:gd name="connsiteX136" fmla="*/ 285225 w 1879134"/>
                <a:gd name="connsiteY136" fmla="*/ 2185332 h 2848065"/>
                <a:gd name="connsiteX137" fmla="*/ 306198 w 1879134"/>
                <a:gd name="connsiteY137" fmla="*/ 2223082 h 2848065"/>
                <a:gd name="connsiteX138" fmla="*/ 314587 w 1879134"/>
                <a:gd name="connsiteY138" fmla="*/ 2239860 h 2848065"/>
                <a:gd name="connsiteX139" fmla="*/ 343948 w 1879134"/>
                <a:gd name="connsiteY139" fmla="*/ 2281805 h 2848065"/>
                <a:gd name="connsiteX140" fmla="*/ 352337 w 1879134"/>
                <a:gd name="connsiteY140" fmla="*/ 2306972 h 2848065"/>
                <a:gd name="connsiteX141" fmla="*/ 356532 w 1879134"/>
                <a:gd name="connsiteY141" fmla="*/ 2319556 h 2848065"/>
                <a:gd name="connsiteX142" fmla="*/ 373310 w 1879134"/>
                <a:gd name="connsiteY142" fmla="*/ 2344723 h 2848065"/>
                <a:gd name="connsiteX143" fmla="*/ 381699 w 1879134"/>
                <a:gd name="connsiteY143" fmla="*/ 2357306 h 2848065"/>
                <a:gd name="connsiteX144" fmla="*/ 385893 w 1879134"/>
                <a:gd name="connsiteY144" fmla="*/ 2369890 h 2848065"/>
                <a:gd name="connsiteX145" fmla="*/ 402671 w 1879134"/>
                <a:gd name="connsiteY145" fmla="*/ 2399251 h 2848065"/>
                <a:gd name="connsiteX146" fmla="*/ 411060 w 1879134"/>
                <a:gd name="connsiteY146" fmla="*/ 2424418 h 2848065"/>
                <a:gd name="connsiteX147" fmla="*/ 415255 w 1879134"/>
                <a:gd name="connsiteY147" fmla="*/ 2437001 h 2848065"/>
                <a:gd name="connsiteX148" fmla="*/ 423644 w 1879134"/>
                <a:gd name="connsiteY148" fmla="*/ 2474752 h 2848065"/>
                <a:gd name="connsiteX149" fmla="*/ 436227 w 1879134"/>
                <a:gd name="connsiteY149" fmla="*/ 2512502 h 2848065"/>
                <a:gd name="connsiteX150" fmla="*/ 440422 w 1879134"/>
                <a:gd name="connsiteY150" fmla="*/ 2525086 h 2848065"/>
                <a:gd name="connsiteX151" fmla="*/ 444616 w 1879134"/>
                <a:gd name="connsiteY151" fmla="*/ 2537669 h 2848065"/>
                <a:gd name="connsiteX152" fmla="*/ 457200 w 1879134"/>
                <a:gd name="connsiteY152" fmla="*/ 2567031 h 2848065"/>
                <a:gd name="connsiteX153" fmla="*/ 465589 w 1879134"/>
                <a:gd name="connsiteY153" fmla="*/ 2604781 h 2848065"/>
                <a:gd name="connsiteX154" fmla="*/ 473978 w 1879134"/>
                <a:gd name="connsiteY154" fmla="*/ 2642532 h 2848065"/>
                <a:gd name="connsiteX155" fmla="*/ 469783 w 1879134"/>
                <a:gd name="connsiteY155" fmla="*/ 2659310 h 2848065"/>
                <a:gd name="connsiteX156" fmla="*/ 444616 w 1879134"/>
                <a:gd name="connsiteY156" fmla="*/ 2709644 h 2848065"/>
                <a:gd name="connsiteX157" fmla="*/ 432033 w 1879134"/>
                <a:gd name="connsiteY157" fmla="*/ 2718033 h 2848065"/>
                <a:gd name="connsiteX158" fmla="*/ 419449 w 1879134"/>
                <a:gd name="connsiteY158" fmla="*/ 2743200 h 2848065"/>
                <a:gd name="connsiteX159" fmla="*/ 423644 w 1879134"/>
                <a:gd name="connsiteY159" fmla="*/ 2768367 h 2848065"/>
                <a:gd name="connsiteX160" fmla="*/ 436227 w 1879134"/>
                <a:gd name="connsiteY160" fmla="*/ 2780950 h 2848065"/>
                <a:gd name="connsiteX161" fmla="*/ 448811 w 1879134"/>
                <a:gd name="connsiteY161" fmla="*/ 2789339 h 2848065"/>
                <a:gd name="connsiteX162" fmla="*/ 494950 w 1879134"/>
                <a:gd name="connsiteY162" fmla="*/ 2801923 h 2848065"/>
                <a:gd name="connsiteX163" fmla="*/ 536895 w 1879134"/>
                <a:gd name="connsiteY163" fmla="*/ 2810312 h 2848065"/>
                <a:gd name="connsiteX164" fmla="*/ 562062 w 1879134"/>
                <a:gd name="connsiteY164" fmla="*/ 2818701 h 2848065"/>
                <a:gd name="connsiteX165" fmla="*/ 578840 w 1879134"/>
                <a:gd name="connsiteY165" fmla="*/ 2814506 h 2848065"/>
                <a:gd name="connsiteX166" fmla="*/ 553673 w 1879134"/>
                <a:gd name="connsiteY166" fmla="*/ 2806117 h 2848065"/>
                <a:gd name="connsiteX167" fmla="*/ 570451 w 1879134"/>
                <a:gd name="connsiteY167" fmla="*/ 2810312 h 2848065"/>
                <a:gd name="connsiteX168" fmla="*/ 583035 w 1879134"/>
                <a:gd name="connsiteY168" fmla="*/ 2814506 h 2848065"/>
                <a:gd name="connsiteX169" fmla="*/ 624980 w 1879134"/>
                <a:gd name="connsiteY169" fmla="*/ 2835479 h 2848065"/>
                <a:gd name="connsiteX170" fmla="*/ 637563 w 1879134"/>
                <a:gd name="connsiteY170" fmla="*/ 2843868 h 2848065"/>
                <a:gd name="connsiteX171" fmla="*/ 704675 w 1879134"/>
                <a:gd name="connsiteY171" fmla="*/ 2843868 h 2848065"/>
                <a:gd name="connsiteX172" fmla="*/ 729842 w 1879134"/>
                <a:gd name="connsiteY172" fmla="*/ 2835479 h 2848065"/>
                <a:gd name="connsiteX173" fmla="*/ 755009 w 1879134"/>
                <a:gd name="connsiteY173" fmla="*/ 2818701 h 2848065"/>
                <a:gd name="connsiteX174" fmla="*/ 767592 w 1879134"/>
                <a:gd name="connsiteY174" fmla="*/ 2810312 h 2848065"/>
                <a:gd name="connsiteX175" fmla="*/ 792759 w 1879134"/>
                <a:gd name="connsiteY175" fmla="*/ 2801923 h 2848065"/>
                <a:gd name="connsiteX176" fmla="*/ 817926 w 1879134"/>
                <a:gd name="connsiteY176" fmla="*/ 2785145 h 2848065"/>
                <a:gd name="connsiteX177" fmla="*/ 830510 w 1879134"/>
                <a:gd name="connsiteY177" fmla="*/ 2772561 h 2848065"/>
                <a:gd name="connsiteX178" fmla="*/ 843093 w 1879134"/>
                <a:gd name="connsiteY178" fmla="*/ 2764172 h 2848065"/>
                <a:gd name="connsiteX179" fmla="*/ 864066 w 1879134"/>
                <a:gd name="connsiteY179" fmla="*/ 2739005 h 2848065"/>
                <a:gd name="connsiteX180" fmla="*/ 901816 w 1879134"/>
                <a:gd name="connsiteY180" fmla="*/ 2722227 h 2848065"/>
                <a:gd name="connsiteX181" fmla="*/ 914400 w 1879134"/>
                <a:gd name="connsiteY181" fmla="*/ 2718033 h 2848065"/>
                <a:gd name="connsiteX182" fmla="*/ 977317 w 1879134"/>
                <a:gd name="connsiteY182" fmla="*/ 2709644 h 2848065"/>
                <a:gd name="connsiteX183" fmla="*/ 1023457 w 1879134"/>
                <a:gd name="connsiteY183" fmla="*/ 2697060 h 2848065"/>
                <a:gd name="connsiteX184" fmla="*/ 1036040 w 1879134"/>
                <a:gd name="connsiteY184" fmla="*/ 2692866 h 2848065"/>
                <a:gd name="connsiteX185" fmla="*/ 1111541 w 1879134"/>
                <a:gd name="connsiteY185" fmla="*/ 2680282 h 2848065"/>
                <a:gd name="connsiteX186" fmla="*/ 1136708 w 1879134"/>
                <a:gd name="connsiteY186" fmla="*/ 2671893 h 2848065"/>
                <a:gd name="connsiteX187" fmla="*/ 1170264 w 1879134"/>
                <a:gd name="connsiteY187" fmla="*/ 2663504 h 2848065"/>
                <a:gd name="connsiteX188" fmla="*/ 1182848 w 1879134"/>
                <a:gd name="connsiteY188" fmla="*/ 2659310 h 2848065"/>
                <a:gd name="connsiteX189" fmla="*/ 1203820 w 1879134"/>
                <a:gd name="connsiteY189" fmla="*/ 2655115 h 2848065"/>
                <a:gd name="connsiteX190" fmla="*/ 1216403 w 1879134"/>
                <a:gd name="connsiteY190" fmla="*/ 2650921 h 2848065"/>
                <a:gd name="connsiteX191" fmla="*/ 1245765 w 1879134"/>
                <a:gd name="connsiteY191" fmla="*/ 2642532 h 2848065"/>
                <a:gd name="connsiteX192" fmla="*/ 1258348 w 1879134"/>
                <a:gd name="connsiteY192" fmla="*/ 2629948 h 2848065"/>
                <a:gd name="connsiteX193" fmla="*/ 1270932 w 1879134"/>
                <a:gd name="connsiteY193" fmla="*/ 2621559 h 2848065"/>
                <a:gd name="connsiteX194" fmla="*/ 1287710 w 1879134"/>
                <a:gd name="connsiteY194" fmla="*/ 2596392 h 2848065"/>
                <a:gd name="connsiteX195" fmla="*/ 1296099 w 1879134"/>
                <a:gd name="connsiteY195" fmla="*/ 2583809 h 2848065"/>
                <a:gd name="connsiteX196" fmla="*/ 1312877 w 1879134"/>
                <a:gd name="connsiteY196" fmla="*/ 2546058 h 2848065"/>
                <a:gd name="connsiteX197" fmla="*/ 1363211 w 1879134"/>
                <a:gd name="connsiteY197" fmla="*/ 2520891 h 2848065"/>
                <a:gd name="connsiteX198" fmla="*/ 1363211 w 1879134"/>
                <a:gd name="connsiteY198" fmla="*/ 2520891 h 2848065"/>
                <a:gd name="connsiteX199" fmla="*/ 1388378 w 1879134"/>
                <a:gd name="connsiteY199" fmla="*/ 2508308 h 2848065"/>
                <a:gd name="connsiteX200" fmla="*/ 1413545 w 1879134"/>
                <a:gd name="connsiteY200" fmla="*/ 2491530 h 2848065"/>
                <a:gd name="connsiteX201" fmla="*/ 1426128 w 1879134"/>
                <a:gd name="connsiteY201" fmla="*/ 2483141 h 2848065"/>
                <a:gd name="connsiteX202" fmla="*/ 1451295 w 1879134"/>
                <a:gd name="connsiteY202" fmla="*/ 2474752 h 2848065"/>
                <a:gd name="connsiteX203" fmla="*/ 1463879 w 1879134"/>
                <a:gd name="connsiteY203" fmla="*/ 2470557 h 2848065"/>
                <a:gd name="connsiteX204" fmla="*/ 1489046 w 1879134"/>
                <a:gd name="connsiteY204" fmla="*/ 2457974 h 2848065"/>
                <a:gd name="connsiteX205" fmla="*/ 1514213 w 1879134"/>
                <a:gd name="connsiteY205" fmla="*/ 2441196 h 2848065"/>
                <a:gd name="connsiteX206" fmla="*/ 1526796 w 1879134"/>
                <a:gd name="connsiteY206" fmla="*/ 2432807 h 2848065"/>
                <a:gd name="connsiteX207" fmla="*/ 1564547 w 1879134"/>
                <a:gd name="connsiteY207" fmla="*/ 2416029 h 2848065"/>
                <a:gd name="connsiteX208" fmla="*/ 1623270 w 1879134"/>
                <a:gd name="connsiteY208" fmla="*/ 2411834 h 2848065"/>
                <a:gd name="connsiteX209" fmla="*/ 1648436 w 1879134"/>
                <a:gd name="connsiteY209" fmla="*/ 2407640 h 2848065"/>
                <a:gd name="connsiteX210" fmla="*/ 1673603 w 1879134"/>
                <a:gd name="connsiteY210" fmla="*/ 2390862 h 2848065"/>
                <a:gd name="connsiteX211" fmla="*/ 1694576 w 1879134"/>
                <a:gd name="connsiteY211" fmla="*/ 2386668 h 2848065"/>
                <a:gd name="connsiteX212" fmla="*/ 1719743 w 1879134"/>
                <a:gd name="connsiteY212" fmla="*/ 2378279 h 2848065"/>
                <a:gd name="connsiteX213" fmla="*/ 1757493 w 1879134"/>
                <a:gd name="connsiteY213" fmla="*/ 2357306 h 2848065"/>
                <a:gd name="connsiteX214" fmla="*/ 1782660 w 1879134"/>
                <a:gd name="connsiteY214" fmla="*/ 2344723 h 2848065"/>
                <a:gd name="connsiteX215" fmla="*/ 1807827 w 1879134"/>
                <a:gd name="connsiteY215" fmla="*/ 2332139 h 2848065"/>
                <a:gd name="connsiteX216" fmla="*/ 1820411 w 1879134"/>
                <a:gd name="connsiteY216" fmla="*/ 2323750 h 2848065"/>
                <a:gd name="connsiteX217" fmla="*/ 1837189 w 1879134"/>
                <a:gd name="connsiteY217" fmla="*/ 2319556 h 2848065"/>
                <a:gd name="connsiteX218" fmla="*/ 1849772 w 1879134"/>
                <a:gd name="connsiteY218" fmla="*/ 2315361 h 2848065"/>
                <a:gd name="connsiteX219" fmla="*/ 1870745 w 1879134"/>
                <a:gd name="connsiteY219" fmla="*/ 2290194 h 2848065"/>
                <a:gd name="connsiteX220" fmla="*/ 1879134 w 1879134"/>
                <a:gd name="connsiteY220" fmla="*/ 2248249 h 2848065"/>
                <a:gd name="connsiteX221" fmla="*/ 1874939 w 1879134"/>
                <a:gd name="connsiteY221" fmla="*/ 2181137 h 2848065"/>
                <a:gd name="connsiteX222" fmla="*/ 1866550 w 1879134"/>
                <a:gd name="connsiteY222" fmla="*/ 2025941 h 2848065"/>
                <a:gd name="connsiteX223" fmla="*/ 1862356 w 1879134"/>
                <a:gd name="connsiteY223" fmla="*/ 1983996 h 2848065"/>
                <a:gd name="connsiteX224" fmla="*/ 1866550 w 1879134"/>
                <a:gd name="connsiteY224" fmla="*/ 1799438 h 2848065"/>
                <a:gd name="connsiteX225" fmla="*/ 1870745 w 1879134"/>
                <a:gd name="connsiteY225" fmla="*/ 1786855 h 2848065"/>
                <a:gd name="connsiteX226" fmla="*/ 1853967 w 1879134"/>
                <a:gd name="connsiteY226" fmla="*/ 1761688 h 2848065"/>
                <a:gd name="connsiteX227" fmla="*/ 1845578 w 1879134"/>
                <a:gd name="connsiteY227" fmla="*/ 1736521 h 2848065"/>
                <a:gd name="connsiteX228" fmla="*/ 1837189 w 1879134"/>
                <a:gd name="connsiteY228" fmla="*/ 1681992 h 2848065"/>
                <a:gd name="connsiteX229" fmla="*/ 1832994 w 1879134"/>
                <a:gd name="connsiteY229" fmla="*/ 1665214 h 2848065"/>
                <a:gd name="connsiteX230" fmla="*/ 1828800 w 1879134"/>
                <a:gd name="connsiteY230" fmla="*/ 1623269 h 2848065"/>
                <a:gd name="connsiteX231" fmla="*/ 1824605 w 1879134"/>
                <a:gd name="connsiteY231" fmla="*/ 1602297 h 2848065"/>
                <a:gd name="connsiteX232" fmla="*/ 1820411 w 1879134"/>
                <a:gd name="connsiteY232" fmla="*/ 1497434 h 2848065"/>
                <a:gd name="connsiteX233" fmla="*/ 1812022 w 1879134"/>
                <a:gd name="connsiteY233" fmla="*/ 1254154 h 2848065"/>
                <a:gd name="connsiteX234" fmla="*/ 1807827 w 1879134"/>
                <a:gd name="connsiteY234" fmla="*/ 1228987 h 2848065"/>
                <a:gd name="connsiteX235" fmla="*/ 1803633 w 1879134"/>
                <a:gd name="connsiteY235" fmla="*/ 826315 h 2848065"/>
                <a:gd name="connsiteX236" fmla="*/ 1799438 w 1879134"/>
                <a:gd name="connsiteY236" fmla="*/ 801148 h 2848065"/>
                <a:gd name="connsiteX237" fmla="*/ 1795244 w 1879134"/>
                <a:gd name="connsiteY237" fmla="*/ 767592 h 2848065"/>
                <a:gd name="connsiteX238" fmla="*/ 1786855 w 1879134"/>
                <a:gd name="connsiteY238" fmla="*/ 415255 h 2848065"/>
                <a:gd name="connsiteX239" fmla="*/ 1782660 w 1879134"/>
                <a:gd name="connsiteY239" fmla="*/ 339754 h 2848065"/>
                <a:gd name="connsiteX240" fmla="*/ 1774271 w 1879134"/>
                <a:gd name="connsiteY240" fmla="*/ 222308 h 2848065"/>
                <a:gd name="connsiteX241" fmla="*/ 1765882 w 1879134"/>
                <a:gd name="connsiteY241" fmla="*/ 130029 h 2848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Lst>
              <a:rect l="l" t="t" r="r" b="b"/>
              <a:pathLst>
                <a:path w="1879134" h="2848065">
                  <a:moveTo>
                    <a:pt x="1765882" y="130029"/>
                  </a:moveTo>
                  <a:cubicBezTo>
                    <a:pt x="1747007" y="104862"/>
                    <a:pt x="1763375" y="126748"/>
                    <a:pt x="1661020" y="71306"/>
                  </a:cubicBezTo>
                  <a:cubicBezTo>
                    <a:pt x="1656587" y="68905"/>
                    <a:pt x="1653156" y="64687"/>
                    <a:pt x="1648436" y="62917"/>
                  </a:cubicBezTo>
                  <a:cubicBezTo>
                    <a:pt x="1641761" y="60414"/>
                    <a:pt x="1634342" y="60599"/>
                    <a:pt x="1627464" y="58723"/>
                  </a:cubicBezTo>
                  <a:cubicBezTo>
                    <a:pt x="1618933" y="56396"/>
                    <a:pt x="1610686" y="53130"/>
                    <a:pt x="1602297" y="50334"/>
                  </a:cubicBezTo>
                  <a:cubicBezTo>
                    <a:pt x="1598103" y="48936"/>
                    <a:pt x="1593393" y="48591"/>
                    <a:pt x="1589714" y="46139"/>
                  </a:cubicBezTo>
                  <a:cubicBezTo>
                    <a:pt x="1573451" y="35298"/>
                    <a:pt x="1581913" y="39344"/>
                    <a:pt x="1564547" y="33556"/>
                  </a:cubicBezTo>
                  <a:cubicBezTo>
                    <a:pt x="1528482" y="9514"/>
                    <a:pt x="1574112" y="38339"/>
                    <a:pt x="1539380" y="20972"/>
                  </a:cubicBezTo>
                  <a:cubicBezTo>
                    <a:pt x="1534871" y="18717"/>
                    <a:pt x="1531403" y="14630"/>
                    <a:pt x="1526796" y="12583"/>
                  </a:cubicBezTo>
                  <a:cubicBezTo>
                    <a:pt x="1518715" y="8992"/>
                    <a:pt x="1510018" y="6990"/>
                    <a:pt x="1501629" y="4194"/>
                  </a:cubicBezTo>
                  <a:lnTo>
                    <a:pt x="1489046" y="0"/>
                  </a:lnTo>
                  <a:cubicBezTo>
                    <a:pt x="1483453" y="1398"/>
                    <a:pt x="1477065" y="996"/>
                    <a:pt x="1472268" y="4194"/>
                  </a:cubicBezTo>
                  <a:cubicBezTo>
                    <a:pt x="1468073" y="6990"/>
                    <a:pt x="1467106" y="12905"/>
                    <a:pt x="1463879" y="16778"/>
                  </a:cubicBezTo>
                  <a:cubicBezTo>
                    <a:pt x="1460081" y="21335"/>
                    <a:pt x="1455977" y="25719"/>
                    <a:pt x="1451295" y="29361"/>
                  </a:cubicBezTo>
                  <a:cubicBezTo>
                    <a:pt x="1443336" y="35551"/>
                    <a:pt x="1434517" y="40546"/>
                    <a:pt x="1426128" y="46139"/>
                  </a:cubicBezTo>
                  <a:lnTo>
                    <a:pt x="1400961" y="62917"/>
                  </a:lnTo>
                  <a:lnTo>
                    <a:pt x="1388378" y="71306"/>
                  </a:lnTo>
                  <a:cubicBezTo>
                    <a:pt x="1368804" y="100668"/>
                    <a:pt x="1379989" y="90880"/>
                    <a:pt x="1359016" y="104862"/>
                  </a:cubicBezTo>
                  <a:cubicBezTo>
                    <a:pt x="1343636" y="127931"/>
                    <a:pt x="1359016" y="108357"/>
                    <a:pt x="1338044" y="125834"/>
                  </a:cubicBezTo>
                  <a:cubicBezTo>
                    <a:pt x="1333487" y="129632"/>
                    <a:pt x="1330017" y="134620"/>
                    <a:pt x="1325460" y="138418"/>
                  </a:cubicBezTo>
                  <a:cubicBezTo>
                    <a:pt x="1321587" y="141645"/>
                    <a:pt x="1316979" y="143877"/>
                    <a:pt x="1312877" y="146807"/>
                  </a:cubicBezTo>
                  <a:cubicBezTo>
                    <a:pt x="1307188" y="150870"/>
                    <a:pt x="1301692" y="155196"/>
                    <a:pt x="1296099" y="159390"/>
                  </a:cubicBezTo>
                  <a:cubicBezTo>
                    <a:pt x="1272335" y="195037"/>
                    <a:pt x="1311469" y="139830"/>
                    <a:pt x="1262543" y="188752"/>
                  </a:cubicBezTo>
                  <a:cubicBezTo>
                    <a:pt x="1258348" y="192946"/>
                    <a:pt x="1254641" y="197693"/>
                    <a:pt x="1249959" y="201335"/>
                  </a:cubicBezTo>
                  <a:cubicBezTo>
                    <a:pt x="1242000" y="207525"/>
                    <a:pt x="1224792" y="218113"/>
                    <a:pt x="1224792" y="218113"/>
                  </a:cubicBezTo>
                  <a:cubicBezTo>
                    <a:pt x="1221996" y="222308"/>
                    <a:pt x="1216859" y="225676"/>
                    <a:pt x="1216403" y="230697"/>
                  </a:cubicBezTo>
                  <a:cubicBezTo>
                    <a:pt x="1214710" y="249328"/>
                    <a:pt x="1219558" y="261134"/>
                    <a:pt x="1224792" y="276836"/>
                  </a:cubicBezTo>
                  <a:cubicBezTo>
                    <a:pt x="1223394" y="289420"/>
                    <a:pt x="1222679" y="302098"/>
                    <a:pt x="1220598" y="314587"/>
                  </a:cubicBezTo>
                  <a:cubicBezTo>
                    <a:pt x="1219871" y="318948"/>
                    <a:pt x="1218855" y="323491"/>
                    <a:pt x="1216403" y="327170"/>
                  </a:cubicBezTo>
                  <a:cubicBezTo>
                    <a:pt x="1213113" y="332106"/>
                    <a:pt x="1209005" y="336873"/>
                    <a:pt x="1203820" y="339754"/>
                  </a:cubicBezTo>
                  <a:cubicBezTo>
                    <a:pt x="1183046" y="351295"/>
                    <a:pt x="1154201" y="350366"/>
                    <a:pt x="1132514" y="352337"/>
                  </a:cubicBezTo>
                  <a:cubicBezTo>
                    <a:pt x="1128319" y="353735"/>
                    <a:pt x="1123057" y="353405"/>
                    <a:pt x="1119930" y="356532"/>
                  </a:cubicBezTo>
                  <a:cubicBezTo>
                    <a:pt x="1116804" y="359658"/>
                    <a:pt x="1116730" y="364807"/>
                    <a:pt x="1115736" y="369115"/>
                  </a:cubicBezTo>
                  <a:cubicBezTo>
                    <a:pt x="1112530" y="383008"/>
                    <a:pt x="1110143" y="397078"/>
                    <a:pt x="1107347" y="411060"/>
                  </a:cubicBezTo>
                  <a:lnTo>
                    <a:pt x="1107347" y="411060"/>
                  </a:lnTo>
                  <a:lnTo>
                    <a:pt x="1094763" y="419449"/>
                  </a:lnTo>
                  <a:cubicBezTo>
                    <a:pt x="1091967" y="423644"/>
                    <a:pt x="1090311" y="428884"/>
                    <a:pt x="1086374" y="432033"/>
                  </a:cubicBezTo>
                  <a:cubicBezTo>
                    <a:pt x="1076346" y="440056"/>
                    <a:pt x="1067618" y="434684"/>
                    <a:pt x="1057013" y="432033"/>
                  </a:cubicBezTo>
                  <a:cubicBezTo>
                    <a:pt x="1048624" y="426440"/>
                    <a:pt x="1041411" y="418443"/>
                    <a:pt x="1031846" y="415255"/>
                  </a:cubicBezTo>
                  <a:lnTo>
                    <a:pt x="1006679" y="406866"/>
                  </a:lnTo>
                  <a:cubicBezTo>
                    <a:pt x="1002484" y="408264"/>
                    <a:pt x="998346" y="409845"/>
                    <a:pt x="994095" y="411060"/>
                  </a:cubicBezTo>
                  <a:cubicBezTo>
                    <a:pt x="988552" y="412644"/>
                    <a:pt x="982616" y="412984"/>
                    <a:pt x="977317" y="415255"/>
                  </a:cubicBezTo>
                  <a:cubicBezTo>
                    <a:pt x="972684" y="417241"/>
                    <a:pt x="968928" y="420848"/>
                    <a:pt x="964734" y="423644"/>
                  </a:cubicBezTo>
                  <a:lnTo>
                    <a:pt x="947956" y="448811"/>
                  </a:lnTo>
                  <a:cubicBezTo>
                    <a:pt x="945160" y="453005"/>
                    <a:pt x="941161" y="456612"/>
                    <a:pt x="939567" y="461394"/>
                  </a:cubicBezTo>
                  <a:cubicBezTo>
                    <a:pt x="933778" y="478760"/>
                    <a:pt x="937825" y="470299"/>
                    <a:pt x="926983" y="486561"/>
                  </a:cubicBezTo>
                  <a:cubicBezTo>
                    <a:pt x="925585" y="490756"/>
                    <a:pt x="922789" y="494724"/>
                    <a:pt x="922789" y="499145"/>
                  </a:cubicBezTo>
                  <a:cubicBezTo>
                    <a:pt x="922789" y="503566"/>
                    <a:pt x="926116" y="507393"/>
                    <a:pt x="926983" y="511728"/>
                  </a:cubicBezTo>
                  <a:cubicBezTo>
                    <a:pt x="928922" y="521423"/>
                    <a:pt x="929780" y="531303"/>
                    <a:pt x="931178" y="541090"/>
                  </a:cubicBezTo>
                  <a:cubicBezTo>
                    <a:pt x="929780" y="567655"/>
                    <a:pt x="929192" y="594275"/>
                    <a:pt x="926983" y="620785"/>
                  </a:cubicBezTo>
                  <a:cubicBezTo>
                    <a:pt x="925665" y="636597"/>
                    <a:pt x="919325" y="652150"/>
                    <a:pt x="914400" y="666924"/>
                  </a:cubicBezTo>
                  <a:lnTo>
                    <a:pt x="906011" y="692091"/>
                  </a:lnTo>
                  <a:lnTo>
                    <a:pt x="901816" y="704675"/>
                  </a:lnTo>
                  <a:cubicBezTo>
                    <a:pt x="900418" y="708869"/>
                    <a:pt x="900074" y="713579"/>
                    <a:pt x="897622" y="717258"/>
                  </a:cubicBezTo>
                  <a:lnTo>
                    <a:pt x="880844" y="742425"/>
                  </a:lnTo>
                  <a:cubicBezTo>
                    <a:pt x="878048" y="746620"/>
                    <a:pt x="876020" y="751444"/>
                    <a:pt x="872455" y="755009"/>
                  </a:cubicBezTo>
                  <a:lnTo>
                    <a:pt x="847288" y="780176"/>
                  </a:lnTo>
                  <a:cubicBezTo>
                    <a:pt x="841695" y="785769"/>
                    <a:pt x="835256" y="790627"/>
                    <a:pt x="830510" y="796954"/>
                  </a:cubicBezTo>
                  <a:cubicBezTo>
                    <a:pt x="806397" y="829103"/>
                    <a:pt x="829875" y="801678"/>
                    <a:pt x="805343" y="822121"/>
                  </a:cubicBezTo>
                  <a:cubicBezTo>
                    <a:pt x="800786" y="825918"/>
                    <a:pt x="798159" y="832249"/>
                    <a:pt x="792759" y="834704"/>
                  </a:cubicBezTo>
                  <a:cubicBezTo>
                    <a:pt x="782263" y="839475"/>
                    <a:pt x="770141" y="839447"/>
                    <a:pt x="759203" y="843093"/>
                  </a:cubicBezTo>
                  <a:cubicBezTo>
                    <a:pt x="741151" y="849111"/>
                    <a:pt x="750909" y="846216"/>
                    <a:pt x="729842" y="851482"/>
                  </a:cubicBezTo>
                  <a:cubicBezTo>
                    <a:pt x="725648" y="854278"/>
                    <a:pt x="721768" y="857617"/>
                    <a:pt x="717259" y="859871"/>
                  </a:cubicBezTo>
                  <a:cubicBezTo>
                    <a:pt x="713304" y="861848"/>
                    <a:pt x="708926" y="862851"/>
                    <a:pt x="704675" y="864066"/>
                  </a:cubicBezTo>
                  <a:cubicBezTo>
                    <a:pt x="696040" y="866533"/>
                    <a:pt x="683831" y="868583"/>
                    <a:pt x="675314" y="872455"/>
                  </a:cubicBezTo>
                  <a:cubicBezTo>
                    <a:pt x="623750" y="895894"/>
                    <a:pt x="658591" y="883623"/>
                    <a:pt x="629174" y="893427"/>
                  </a:cubicBezTo>
                  <a:lnTo>
                    <a:pt x="604007" y="910205"/>
                  </a:lnTo>
                  <a:cubicBezTo>
                    <a:pt x="599813" y="913001"/>
                    <a:pt x="596206" y="917000"/>
                    <a:pt x="591424" y="918594"/>
                  </a:cubicBezTo>
                  <a:lnTo>
                    <a:pt x="553673" y="931178"/>
                  </a:lnTo>
                  <a:lnTo>
                    <a:pt x="528506" y="939567"/>
                  </a:lnTo>
                  <a:lnTo>
                    <a:pt x="515923" y="943761"/>
                  </a:lnTo>
                  <a:cubicBezTo>
                    <a:pt x="491741" y="959882"/>
                    <a:pt x="515067" y="945925"/>
                    <a:pt x="490756" y="956345"/>
                  </a:cubicBezTo>
                  <a:cubicBezTo>
                    <a:pt x="485009" y="958808"/>
                    <a:pt x="479784" y="962412"/>
                    <a:pt x="473978" y="964734"/>
                  </a:cubicBezTo>
                  <a:cubicBezTo>
                    <a:pt x="465768" y="968018"/>
                    <a:pt x="456169" y="968218"/>
                    <a:pt x="448811" y="973123"/>
                  </a:cubicBezTo>
                  <a:cubicBezTo>
                    <a:pt x="428870" y="986417"/>
                    <a:pt x="441009" y="979918"/>
                    <a:pt x="411060" y="989901"/>
                  </a:cubicBezTo>
                  <a:lnTo>
                    <a:pt x="373310" y="1002484"/>
                  </a:lnTo>
                  <a:lnTo>
                    <a:pt x="360726" y="1006679"/>
                  </a:lnTo>
                  <a:lnTo>
                    <a:pt x="348143" y="1010873"/>
                  </a:lnTo>
                  <a:cubicBezTo>
                    <a:pt x="343948" y="1013669"/>
                    <a:pt x="340068" y="1017007"/>
                    <a:pt x="335559" y="1019262"/>
                  </a:cubicBezTo>
                  <a:cubicBezTo>
                    <a:pt x="331605" y="1021239"/>
                    <a:pt x="326841" y="1021310"/>
                    <a:pt x="322976" y="1023457"/>
                  </a:cubicBezTo>
                  <a:cubicBezTo>
                    <a:pt x="314163" y="1028353"/>
                    <a:pt x="306198" y="1034642"/>
                    <a:pt x="297809" y="1040234"/>
                  </a:cubicBezTo>
                  <a:cubicBezTo>
                    <a:pt x="293614" y="1043030"/>
                    <a:pt x="289258" y="1045598"/>
                    <a:pt x="285225" y="1048623"/>
                  </a:cubicBezTo>
                  <a:cubicBezTo>
                    <a:pt x="279633" y="1052818"/>
                    <a:pt x="274136" y="1057144"/>
                    <a:pt x="268448" y="1061207"/>
                  </a:cubicBezTo>
                  <a:cubicBezTo>
                    <a:pt x="264346" y="1064137"/>
                    <a:pt x="259692" y="1066315"/>
                    <a:pt x="255864" y="1069596"/>
                  </a:cubicBezTo>
                  <a:cubicBezTo>
                    <a:pt x="230531" y="1091310"/>
                    <a:pt x="249624" y="1082862"/>
                    <a:pt x="226503" y="1090568"/>
                  </a:cubicBezTo>
                  <a:cubicBezTo>
                    <a:pt x="203477" y="1125109"/>
                    <a:pt x="233583" y="1085527"/>
                    <a:pt x="205530" y="1107346"/>
                  </a:cubicBezTo>
                  <a:cubicBezTo>
                    <a:pt x="196165" y="1114630"/>
                    <a:pt x="188752" y="1124124"/>
                    <a:pt x="180363" y="1132513"/>
                  </a:cubicBezTo>
                  <a:lnTo>
                    <a:pt x="167780" y="1145097"/>
                  </a:lnTo>
                  <a:lnTo>
                    <a:pt x="155196" y="1157680"/>
                  </a:lnTo>
                  <a:cubicBezTo>
                    <a:pt x="145213" y="1187630"/>
                    <a:pt x="151712" y="1175489"/>
                    <a:pt x="138418" y="1195431"/>
                  </a:cubicBezTo>
                  <a:cubicBezTo>
                    <a:pt x="128801" y="1224283"/>
                    <a:pt x="141956" y="1189239"/>
                    <a:pt x="121640" y="1224792"/>
                  </a:cubicBezTo>
                  <a:cubicBezTo>
                    <a:pt x="119446" y="1228631"/>
                    <a:pt x="119640" y="1233537"/>
                    <a:pt x="117446" y="1237376"/>
                  </a:cubicBezTo>
                  <a:cubicBezTo>
                    <a:pt x="113978" y="1243446"/>
                    <a:pt x="108926" y="1248465"/>
                    <a:pt x="104862" y="1254154"/>
                  </a:cubicBezTo>
                  <a:cubicBezTo>
                    <a:pt x="101932" y="1258256"/>
                    <a:pt x="99269" y="1262543"/>
                    <a:pt x="96473" y="1266737"/>
                  </a:cubicBezTo>
                  <a:cubicBezTo>
                    <a:pt x="95075" y="1270932"/>
                    <a:pt x="94256" y="1275366"/>
                    <a:pt x="92279" y="1279321"/>
                  </a:cubicBezTo>
                  <a:cubicBezTo>
                    <a:pt x="80518" y="1302844"/>
                    <a:pt x="79730" y="1291442"/>
                    <a:pt x="46139" y="1287710"/>
                  </a:cubicBezTo>
                  <a:cubicBezTo>
                    <a:pt x="44741" y="1283515"/>
                    <a:pt x="44707" y="1278579"/>
                    <a:pt x="41945" y="1275126"/>
                  </a:cubicBezTo>
                  <a:cubicBezTo>
                    <a:pt x="38796" y="1271189"/>
                    <a:pt x="34334" y="1267566"/>
                    <a:pt x="29361" y="1266737"/>
                  </a:cubicBezTo>
                  <a:cubicBezTo>
                    <a:pt x="22416" y="1265580"/>
                    <a:pt x="8575" y="1276401"/>
                    <a:pt x="4194" y="1279321"/>
                  </a:cubicBezTo>
                  <a:cubicBezTo>
                    <a:pt x="5592" y="1284914"/>
                    <a:pt x="8389" y="1290334"/>
                    <a:pt x="8389" y="1296099"/>
                  </a:cubicBezTo>
                  <a:cubicBezTo>
                    <a:pt x="8389" y="1300520"/>
                    <a:pt x="5409" y="1304431"/>
                    <a:pt x="4194" y="1308682"/>
                  </a:cubicBezTo>
                  <a:cubicBezTo>
                    <a:pt x="2610" y="1314225"/>
                    <a:pt x="1398" y="1319867"/>
                    <a:pt x="0" y="1325460"/>
                  </a:cubicBezTo>
                  <a:cubicBezTo>
                    <a:pt x="9943" y="1375180"/>
                    <a:pt x="-3127" y="1323670"/>
                    <a:pt x="12583" y="1359016"/>
                  </a:cubicBezTo>
                  <a:cubicBezTo>
                    <a:pt x="16174" y="1367097"/>
                    <a:pt x="20972" y="1384183"/>
                    <a:pt x="20972" y="1384183"/>
                  </a:cubicBezTo>
                  <a:cubicBezTo>
                    <a:pt x="12786" y="1425117"/>
                    <a:pt x="12583" y="1420889"/>
                    <a:pt x="12583" y="1484851"/>
                  </a:cubicBezTo>
                  <a:cubicBezTo>
                    <a:pt x="12583" y="1486800"/>
                    <a:pt x="15808" y="1519050"/>
                    <a:pt x="20972" y="1526796"/>
                  </a:cubicBezTo>
                  <a:cubicBezTo>
                    <a:pt x="24262" y="1531732"/>
                    <a:pt x="29361" y="1535185"/>
                    <a:pt x="33556" y="1539379"/>
                  </a:cubicBezTo>
                  <a:cubicBezTo>
                    <a:pt x="34928" y="1547611"/>
                    <a:pt x="39430" y="1576298"/>
                    <a:pt x="41945" y="1585519"/>
                  </a:cubicBezTo>
                  <a:cubicBezTo>
                    <a:pt x="44272" y="1594050"/>
                    <a:pt x="45429" y="1603328"/>
                    <a:pt x="50334" y="1610686"/>
                  </a:cubicBezTo>
                  <a:lnTo>
                    <a:pt x="67112" y="1635853"/>
                  </a:lnTo>
                  <a:cubicBezTo>
                    <a:pt x="71266" y="1648314"/>
                    <a:pt x="73919" y="1663632"/>
                    <a:pt x="83890" y="1673603"/>
                  </a:cubicBezTo>
                  <a:cubicBezTo>
                    <a:pt x="87455" y="1677168"/>
                    <a:pt x="92279" y="1679196"/>
                    <a:pt x="96473" y="1681992"/>
                  </a:cubicBezTo>
                  <a:cubicBezTo>
                    <a:pt x="118157" y="1714518"/>
                    <a:pt x="110062" y="1697593"/>
                    <a:pt x="121640" y="1732326"/>
                  </a:cubicBezTo>
                  <a:lnTo>
                    <a:pt x="125835" y="1744910"/>
                  </a:lnTo>
                  <a:lnTo>
                    <a:pt x="130029" y="1757493"/>
                  </a:lnTo>
                  <a:cubicBezTo>
                    <a:pt x="128631" y="1767280"/>
                    <a:pt x="127604" y="1777128"/>
                    <a:pt x="125835" y="1786855"/>
                  </a:cubicBezTo>
                  <a:cubicBezTo>
                    <a:pt x="124804" y="1792527"/>
                    <a:pt x="124838" y="1798836"/>
                    <a:pt x="121640" y="1803633"/>
                  </a:cubicBezTo>
                  <a:cubicBezTo>
                    <a:pt x="118844" y="1807827"/>
                    <a:pt x="113251" y="1809226"/>
                    <a:pt x="109057" y="1812022"/>
                  </a:cubicBezTo>
                  <a:cubicBezTo>
                    <a:pt x="107659" y="1816216"/>
                    <a:pt x="106839" y="1820651"/>
                    <a:pt x="104862" y="1824605"/>
                  </a:cubicBezTo>
                  <a:cubicBezTo>
                    <a:pt x="95851" y="1842627"/>
                    <a:pt x="86226" y="1837666"/>
                    <a:pt x="100668" y="1866550"/>
                  </a:cubicBezTo>
                  <a:cubicBezTo>
                    <a:pt x="102645" y="1870505"/>
                    <a:pt x="109057" y="1869347"/>
                    <a:pt x="113251" y="1870745"/>
                  </a:cubicBezTo>
                  <a:cubicBezTo>
                    <a:pt x="116047" y="1879134"/>
                    <a:pt x="119495" y="1887333"/>
                    <a:pt x="121640" y="1895912"/>
                  </a:cubicBezTo>
                  <a:cubicBezTo>
                    <a:pt x="122983" y="1901283"/>
                    <a:pt x="127022" y="1919259"/>
                    <a:pt x="130029" y="1925273"/>
                  </a:cubicBezTo>
                  <a:cubicBezTo>
                    <a:pt x="132283" y="1929782"/>
                    <a:pt x="136371" y="1933250"/>
                    <a:pt x="138418" y="1937857"/>
                  </a:cubicBezTo>
                  <a:cubicBezTo>
                    <a:pt x="142009" y="1945937"/>
                    <a:pt x="144011" y="1954634"/>
                    <a:pt x="146807" y="1963023"/>
                  </a:cubicBezTo>
                  <a:cubicBezTo>
                    <a:pt x="148205" y="1967218"/>
                    <a:pt x="148549" y="1971928"/>
                    <a:pt x="151002" y="1975607"/>
                  </a:cubicBezTo>
                  <a:lnTo>
                    <a:pt x="159391" y="1988190"/>
                  </a:lnTo>
                  <a:lnTo>
                    <a:pt x="167780" y="2013357"/>
                  </a:lnTo>
                  <a:cubicBezTo>
                    <a:pt x="169178" y="2017552"/>
                    <a:pt x="168847" y="2022815"/>
                    <a:pt x="171974" y="2025941"/>
                  </a:cubicBezTo>
                  <a:cubicBezTo>
                    <a:pt x="208728" y="2062692"/>
                    <a:pt x="163756" y="2016078"/>
                    <a:pt x="192947" y="2051108"/>
                  </a:cubicBezTo>
                  <a:cubicBezTo>
                    <a:pt x="203039" y="2063219"/>
                    <a:pt x="205741" y="2063832"/>
                    <a:pt x="218114" y="2072080"/>
                  </a:cubicBezTo>
                  <a:cubicBezTo>
                    <a:pt x="219512" y="2076275"/>
                    <a:pt x="220331" y="2080709"/>
                    <a:pt x="222308" y="2084664"/>
                  </a:cubicBezTo>
                  <a:cubicBezTo>
                    <a:pt x="228147" y="2096342"/>
                    <a:pt x="234006" y="2100556"/>
                    <a:pt x="243281" y="2109831"/>
                  </a:cubicBezTo>
                  <a:cubicBezTo>
                    <a:pt x="244679" y="2114025"/>
                    <a:pt x="245328" y="2118549"/>
                    <a:pt x="247475" y="2122414"/>
                  </a:cubicBezTo>
                  <a:cubicBezTo>
                    <a:pt x="252371" y="2131228"/>
                    <a:pt x="261064" y="2138016"/>
                    <a:pt x="264253" y="2147581"/>
                  </a:cubicBezTo>
                  <a:cubicBezTo>
                    <a:pt x="265651" y="2151776"/>
                    <a:pt x="266301" y="2156300"/>
                    <a:pt x="268448" y="2160165"/>
                  </a:cubicBezTo>
                  <a:cubicBezTo>
                    <a:pt x="273344" y="2168978"/>
                    <a:pt x="282036" y="2175767"/>
                    <a:pt x="285225" y="2185332"/>
                  </a:cubicBezTo>
                  <a:cubicBezTo>
                    <a:pt x="296827" y="2220133"/>
                    <a:pt x="277348" y="2165381"/>
                    <a:pt x="306198" y="2223082"/>
                  </a:cubicBezTo>
                  <a:cubicBezTo>
                    <a:pt x="308994" y="2228675"/>
                    <a:pt x="311273" y="2234558"/>
                    <a:pt x="314587" y="2239860"/>
                  </a:cubicBezTo>
                  <a:cubicBezTo>
                    <a:pt x="321423" y="2250797"/>
                    <a:pt x="340306" y="2270878"/>
                    <a:pt x="343948" y="2281805"/>
                  </a:cubicBezTo>
                  <a:lnTo>
                    <a:pt x="352337" y="2306972"/>
                  </a:lnTo>
                  <a:cubicBezTo>
                    <a:pt x="353735" y="2311167"/>
                    <a:pt x="354079" y="2315877"/>
                    <a:pt x="356532" y="2319556"/>
                  </a:cubicBezTo>
                  <a:lnTo>
                    <a:pt x="373310" y="2344723"/>
                  </a:lnTo>
                  <a:lnTo>
                    <a:pt x="381699" y="2357306"/>
                  </a:lnTo>
                  <a:cubicBezTo>
                    <a:pt x="383097" y="2361501"/>
                    <a:pt x="383916" y="2365935"/>
                    <a:pt x="385893" y="2369890"/>
                  </a:cubicBezTo>
                  <a:cubicBezTo>
                    <a:pt x="401031" y="2400167"/>
                    <a:pt x="387958" y="2362470"/>
                    <a:pt x="402671" y="2399251"/>
                  </a:cubicBezTo>
                  <a:cubicBezTo>
                    <a:pt x="405955" y="2407461"/>
                    <a:pt x="408264" y="2416029"/>
                    <a:pt x="411060" y="2424418"/>
                  </a:cubicBezTo>
                  <a:cubicBezTo>
                    <a:pt x="412458" y="2428612"/>
                    <a:pt x="414388" y="2432666"/>
                    <a:pt x="415255" y="2437001"/>
                  </a:cubicBezTo>
                  <a:cubicBezTo>
                    <a:pt x="417652" y="2448986"/>
                    <a:pt x="420087" y="2462896"/>
                    <a:pt x="423644" y="2474752"/>
                  </a:cubicBezTo>
                  <a:cubicBezTo>
                    <a:pt x="427456" y="2487457"/>
                    <a:pt x="432033" y="2499919"/>
                    <a:pt x="436227" y="2512502"/>
                  </a:cubicBezTo>
                  <a:lnTo>
                    <a:pt x="440422" y="2525086"/>
                  </a:lnTo>
                  <a:cubicBezTo>
                    <a:pt x="441820" y="2529280"/>
                    <a:pt x="442639" y="2533715"/>
                    <a:pt x="444616" y="2537669"/>
                  </a:cubicBezTo>
                  <a:cubicBezTo>
                    <a:pt x="452071" y="2552579"/>
                    <a:pt x="453086" y="2552632"/>
                    <a:pt x="457200" y="2567031"/>
                  </a:cubicBezTo>
                  <a:cubicBezTo>
                    <a:pt x="462309" y="2584914"/>
                    <a:pt x="461269" y="2585343"/>
                    <a:pt x="465589" y="2604781"/>
                  </a:cubicBezTo>
                  <a:cubicBezTo>
                    <a:pt x="477434" y="2658081"/>
                    <a:pt x="461329" y="2579293"/>
                    <a:pt x="473978" y="2642532"/>
                  </a:cubicBezTo>
                  <a:cubicBezTo>
                    <a:pt x="472580" y="2648125"/>
                    <a:pt x="471440" y="2653788"/>
                    <a:pt x="469783" y="2659310"/>
                  </a:cubicBezTo>
                  <a:cubicBezTo>
                    <a:pt x="465595" y="2673268"/>
                    <a:pt x="457873" y="2700805"/>
                    <a:pt x="444616" y="2709644"/>
                  </a:cubicBezTo>
                  <a:lnTo>
                    <a:pt x="432033" y="2718033"/>
                  </a:lnTo>
                  <a:cubicBezTo>
                    <a:pt x="427792" y="2724395"/>
                    <a:pt x="419449" y="2734517"/>
                    <a:pt x="419449" y="2743200"/>
                  </a:cubicBezTo>
                  <a:cubicBezTo>
                    <a:pt x="419449" y="2751705"/>
                    <a:pt x="420190" y="2760595"/>
                    <a:pt x="423644" y="2768367"/>
                  </a:cubicBezTo>
                  <a:cubicBezTo>
                    <a:pt x="426053" y="2773787"/>
                    <a:pt x="431670" y="2777153"/>
                    <a:pt x="436227" y="2780950"/>
                  </a:cubicBezTo>
                  <a:cubicBezTo>
                    <a:pt x="440100" y="2784177"/>
                    <a:pt x="444204" y="2787292"/>
                    <a:pt x="448811" y="2789339"/>
                  </a:cubicBezTo>
                  <a:cubicBezTo>
                    <a:pt x="464683" y="2796393"/>
                    <a:pt x="478253" y="2798887"/>
                    <a:pt x="494950" y="2801923"/>
                  </a:cubicBezTo>
                  <a:cubicBezTo>
                    <a:pt x="514149" y="2805414"/>
                    <a:pt x="519766" y="2805173"/>
                    <a:pt x="536895" y="2810312"/>
                  </a:cubicBezTo>
                  <a:cubicBezTo>
                    <a:pt x="545365" y="2812853"/>
                    <a:pt x="562062" y="2818701"/>
                    <a:pt x="562062" y="2818701"/>
                  </a:cubicBezTo>
                  <a:cubicBezTo>
                    <a:pt x="567655" y="2817303"/>
                    <a:pt x="582038" y="2819303"/>
                    <a:pt x="578840" y="2814506"/>
                  </a:cubicBezTo>
                  <a:cubicBezTo>
                    <a:pt x="573935" y="2807148"/>
                    <a:pt x="545094" y="2803972"/>
                    <a:pt x="553673" y="2806117"/>
                  </a:cubicBezTo>
                  <a:cubicBezTo>
                    <a:pt x="559266" y="2807515"/>
                    <a:pt x="564908" y="2808728"/>
                    <a:pt x="570451" y="2810312"/>
                  </a:cubicBezTo>
                  <a:cubicBezTo>
                    <a:pt x="574702" y="2811527"/>
                    <a:pt x="578840" y="2813108"/>
                    <a:pt x="583035" y="2814506"/>
                  </a:cubicBezTo>
                  <a:cubicBezTo>
                    <a:pt x="612999" y="2834482"/>
                    <a:pt x="598421" y="2828838"/>
                    <a:pt x="624980" y="2835479"/>
                  </a:cubicBezTo>
                  <a:cubicBezTo>
                    <a:pt x="629174" y="2838275"/>
                    <a:pt x="632781" y="2842274"/>
                    <a:pt x="637563" y="2843868"/>
                  </a:cubicBezTo>
                  <a:cubicBezTo>
                    <a:pt x="661578" y="2851873"/>
                    <a:pt x="679071" y="2846428"/>
                    <a:pt x="704675" y="2843868"/>
                  </a:cubicBezTo>
                  <a:cubicBezTo>
                    <a:pt x="713064" y="2841072"/>
                    <a:pt x="723589" y="2841732"/>
                    <a:pt x="729842" y="2835479"/>
                  </a:cubicBezTo>
                  <a:cubicBezTo>
                    <a:pt x="745551" y="2819768"/>
                    <a:pt x="736797" y="2824771"/>
                    <a:pt x="755009" y="2818701"/>
                  </a:cubicBezTo>
                  <a:cubicBezTo>
                    <a:pt x="759203" y="2815905"/>
                    <a:pt x="762985" y="2812359"/>
                    <a:pt x="767592" y="2810312"/>
                  </a:cubicBezTo>
                  <a:cubicBezTo>
                    <a:pt x="775673" y="2806721"/>
                    <a:pt x="792759" y="2801923"/>
                    <a:pt x="792759" y="2801923"/>
                  </a:cubicBezTo>
                  <a:cubicBezTo>
                    <a:pt x="832906" y="2761776"/>
                    <a:pt x="781503" y="2809427"/>
                    <a:pt x="817926" y="2785145"/>
                  </a:cubicBezTo>
                  <a:cubicBezTo>
                    <a:pt x="822862" y="2781854"/>
                    <a:pt x="825953" y="2776359"/>
                    <a:pt x="830510" y="2772561"/>
                  </a:cubicBezTo>
                  <a:cubicBezTo>
                    <a:pt x="834383" y="2769334"/>
                    <a:pt x="838899" y="2766968"/>
                    <a:pt x="843093" y="2764172"/>
                  </a:cubicBezTo>
                  <a:cubicBezTo>
                    <a:pt x="851342" y="2751799"/>
                    <a:pt x="851955" y="2749098"/>
                    <a:pt x="864066" y="2739005"/>
                  </a:cubicBezTo>
                  <a:cubicBezTo>
                    <a:pt x="877360" y="2727927"/>
                    <a:pt x="883526" y="2728323"/>
                    <a:pt x="901816" y="2722227"/>
                  </a:cubicBezTo>
                  <a:cubicBezTo>
                    <a:pt x="906011" y="2720829"/>
                    <a:pt x="910039" y="2718760"/>
                    <a:pt x="914400" y="2718033"/>
                  </a:cubicBezTo>
                  <a:cubicBezTo>
                    <a:pt x="952055" y="2711756"/>
                    <a:pt x="931114" y="2714777"/>
                    <a:pt x="977317" y="2709644"/>
                  </a:cubicBezTo>
                  <a:cubicBezTo>
                    <a:pt x="1031300" y="2691650"/>
                    <a:pt x="976033" y="2708916"/>
                    <a:pt x="1023457" y="2697060"/>
                  </a:cubicBezTo>
                  <a:cubicBezTo>
                    <a:pt x="1027746" y="2695988"/>
                    <a:pt x="1031690" y="2693657"/>
                    <a:pt x="1036040" y="2692866"/>
                  </a:cubicBezTo>
                  <a:cubicBezTo>
                    <a:pt x="1064758" y="2687644"/>
                    <a:pt x="1082558" y="2689943"/>
                    <a:pt x="1111541" y="2680282"/>
                  </a:cubicBezTo>
                  <a:cubicBezTo>
                    <a:pt x="1119930" y="2677486"/>
                    <a:pt x="1128129" y="2674038"/>
                    <a:pt x="1136708" y="2671893"/>
                  </a:cubicBezTo>
                  <a:cubicBezTo>
                    <a:pt x="1147893" y="2669097"/>
                    <a:pt x="1159326" y="2667149"/>
                    <a:pt x="1170264" y="2663504"/>
                  </a:cubicBezTo>
                  <a:cubicBezTo>
                    <a:pt x="1174459" y="2662106"/>
                    <a:pt x="1178559" y="2660382"/>
                    <a:pt x="1182848" y="2659310"/>
                  </a:cubicBezTo>
                  <a:cubicBezTo>
                    <a:pt x="1189764" y="2657581"/>
                    <a:pt x="1196904" y="2656844"/>
                    <a:pt x="1203820" y="2655115"/>
                  </a:cubicBezTo>
                  <a:cubicBezTo>
                    <a:pt x="1208109" y="2654043"/>
                    <a:pt x="1212152" y="2652136"/>
                    <a:pt x="1216403" y="2650921"/>
                  </a:cubicBezTo>
                  <a:cubicBezTo>
                    <a:pt x="1253279" y="2640385"/>
                    <a:pt x="1215587" y="2652590"/>
                    <a:pt x="1245765" y="2642532"/>
                  </a:cubicBezTo>
                  <a:cubicBezTo>
                    <a:pt x="1249959" y="2638337"/>
                    <a:pt x="1253791" y="2633746"/>
                    <a:pt x="1258348" y="2629948"/>
                  </a:cubicBezTo>
                  <a:cubicBezTo>
                    <a:pt x="1262221" y="2626721"/>
                    <a:pt x="1267612" y="2625353"/>
                    <a:pt x="1270932" y="2621559"/>
                  </a:cubicBezTo>
                  <a:cubicBezTo>
                    <a:pt x="1277571" y="2613971"/>
                    <a:pt x="1282117" y="2604781"/>
                    <a:pt x="1287710" y="2596392"/>
                  </a:cubicBezTo>
                  <a:lnTo>
                    <a:pt x="1296099" y="2583809"/>
                  </a:lnTo>
                  <a:cubicBezTo>
                    <a:pt x="1299223" y="2574436"/>
                    <a:pt x="1303493" y="2554269"/>
                    <a:pt x="1312877" y="2546058"/>
                  </a:cubicBezTo>
                  <a:cubicBezTo>
                    <a:pt x="1332892" y="2528545"/>
                    <a:pt x="1339451" y="2528811"/>
                    <a:pt x="1363211" y="2520891"/>
                  </a:cubicBezTo>
                  <a:lnTo>
                    <a:pt x="1363211" y="2520891"/>
                  </a:lnTo>
                  <a:cubicBezTo>
                    <a:pt x="1379473" y="2510049"/>
                    <a:pt x="1371012" y="2514096"/>
                    <a:pt x="1388378" y="2508308"/>
                  </a:cubicBezTo>
                  <a:cubicBezTo>
                    <a:pt x="1412232" y="2484452"/>
                    <a:pt x="1389263" y="2503671"/>
                    <a:pt x="1413545" y="2491530"/>
                  </a:cubicBezTo>
                  <a:cubicBezTo>
                    <a:pt x="1418054" y="2489276"/>
                    <a:pt x="1421521" y="2485188"/>
                    <a:pt x="1426128" y="2483141"/>
                  </a:cubicBezTo>
                  <a:cubicBezTo>
                    <a:pt x="1434209" y="2479550"/>
                    <a:pt x="1442906" y="2477548"/>
                    <a:pt x="1451295" y="2474752"/>
                  </a:cubicBezTo>
                  <a:cubicBezTo>
                    <a:pt x="1455490" y="2473354"/>
                    <a:pt x="1460200" y="2473010"/>
                    <a:pt x="1463879" y="2470557"/>
                  </a:cubicBezTo>
                  <a:cubicBezTo>
                    <a:pt x="1480141" y="2459715"/>
                    <a:pt x="1471680" y="2463762"/>
                    <a:pt x="1489046" y="2457974"/>
                  </a:cubicBezTo>
                  <a:lnTo>
                    <a:pt x="1514213" y="2441196"/>
                  </a:lnTo>
                  <a:lnTo>
                    <a:pt x="1526796" y="2432807"/>
                  </a:lnTo>
                  <a:cubicBezTo>
                    <a:pt x="1539224" y="2424521"/>
                    <a:pt x="1547777" y="2417227"/>
                    <a:pt x="1564547" y="2416029"/>
                  </a:cubicBezTo>
                  <a:lnTo>
                    <a:pt x="1623270" y="2411834"/>
                  </a:lnTo>
                  <a:cubicBezTo>
                    <a:pt x="1631659" y="2410436"/>
                    <a:pt x="1640586" y="2410911"/>
                    <a:pt x="1648436" y="2407640"/>
                  </a:cubicBezTo>
                  <a:cubicBezTo>
                    <a:pt x="1657743" y="2403762"/>
                    <a:pt x="1663716" y="2392839"/>
                    <a:pt x="1673603" y="2390862"/>
                  </a:cubicBezTo>
                  <a:cubicBezTo>
                    <a:pt x="1680594" y="2389464"/>
                    <a:pt x="1687698" y="2388544"/>
                    <a:pt x="1694576" y="2386668"/>
                  </a:cubicBezTo>
                  <a:cubicBezTo>
                    <a:pt x="1703107" y="2384341"/>
                    <a:pt x="1719743" y="2378279"/>
                    <a:pt x="1719743" y="2378279"/>
                  </a:cubicBezTo>
                  <a:cubicBezTo>
                    <a:pt x="1759228" y="2338791"/>
                    <a:pt x="1695916" y="2398356"/>
                    <a:pt x="1757493" y="2357306"/>
                  </a:cubicBezTo>
                  <a:cubicBezTo>
                    <a:pt x="1773756" y="2346465"/>
                    <a:pt x="1765294" y="2350511"/>
                    <a:pt x="1782660" y="2344723"/>
                  </a:cubicBezTo>
                  <a:cubicBezTo>
                    <a:pt x="1818725" y="2320681"/>
                    <a:pt x="1773095" y="2349506"/>
                    <a:pt x="1807827" y="2332139"/>
                  </a:cubicBezTo>
                  <a:cubicBezTo>
                    <a:pt x="1812336" y="2329884"/>
                    <a:pt x="1815777" y="2325736"/>
                    <a:pt x="1820411" y="2323750"/>
                  </a:cubicBezTo>
                  <a:cubicBezTo>
                    <a:pt x="1825710" y="2321479"/>
                    <a:pt x="1831646" y="2321140"/>
                    <a:pt x="1837189" y="2319556"/>
                  </a:cubicBezTo>
                  <a:cubicBezTo>
                    <a:pt x="1841440" y="2318341"/>
                    <a:pt x="1845578" y="2316759"/>
                    <a:pt x="1849772" y="2315361"/>
                  </a:cubicBezTo>
                  <a:cubicBezTo>
                    <a:pt x="1857332" y="2307801"/>
                    <a:pt x="1866365" y="2300415"/>
                    <a:pt x="1870745" y="2290194"/>
                  </a:cubicBezTo>
                  <a:cubicBezTo>
                    <a:pt x="1874156" y="2282234"/>
                    <a:pt x="1878189" y="2253921"/>
                    <a:pt x="1879134" y="2248249"/>
                  </a:cubicBezTo>
                  <a:cubicBezTo>
                    <a:pt x="1877736" y="2225878"/>
                    <a:pt x="1876149" y="2203519"/>
                    <a:pt x="1874939" y="2181137"/>
                  </a:cubicBezTo>
                  <a:cubicBezTo>
                    <a:pt x="1871596" y="2119283"/>
                    <a:pt x="1871117" y="2085317"/>
                    <a:pt x="1866550" y="2025941"/>
                  </a:cubicBezTo>
                  <a:cubicBezTo>
                    <a:pt x="1865472" y="2011931"/>
                    <a:pt x="1863754" y="1997978"/>
                    <a:pt x="1862356" y="1983996"/>
                  </a:cubicBezTo>
                  <a:cubicBezTo>
                    <a:pt x="1863754" y="1922477"/>
                    <a:pt x="1863934" y="1860918"/>
                    <a:pt x="1866550" y="1799438"/>
                  </a:cubicBezTo>
                  <a:cubicBezTo>
                    <a:pt x="1866738" y="1795021"/>
                    <a:pt x="1872143" y="1791049"/>
                    <a:pt x="1870745" y="1786855"/>
                  </a:cubicBezTo>
                  <a:cubicBezTo>
                    <a:pt x="1867557" y="1777290"/>
                    <a:pt x="1857155" y="1771253"/>
                    <a:pt x="1853967" y="1761688"/>
                  </a:cubicBezTo>
                  <a:cubicBezTo>
                    <a:pt x="1851171" y="1753299"/>
                    <a:pt x="1847312" y="1745192"/>
                    <a:pt x="1845578" y="1736521"/>
                  </a:cubicBezTo>
                  <a:cubicBezTo>
                    <a:pt x="1832748" y="1672379"/>
                    <a:pt x="1852424" y="1773400"/>
                    <a:pt x="1837189" y="1681992"/>
                  </a:cubicBezTo>
                  <a:cubicBezTo>
                    <a:pt x="1836241" y="1676306"/>
                    <a:pt x="1834392" y="1670807"/>
                    <a:pt x="1832994" y="1665214"/>
                  </a:cubicBezTo>
                  <a:cubicBezTo>
                    <a:pt x="1831596" y="1651232"/>
                    <a:pt x="1830657" y="1637197"/>
                    <a:pt x="1828800" y="1623269"/>
                  </a:cubicBezTo>
                  <a:cubicBezTo>
                    <a:pt x="1827858" y="1616202"/>
                    <a:pt x="1825079" y="1609410"/>
                    <a:pt x="1824605" y="1602297"/>
                  </a:cubicBezTo>
                  <a:cubicBezTo>
                    <a:pt x="1822278" y="1567392"/>
                    <a:pt x="1821425" y="1532402"/>
                    <a:pt x="1820411" y="1497434"/>
                  </a:cubicBezTo>
                  <a:cubicBezTo>
                    <a:pt x="1818365" y="1426836"/>
                    <a:pt x="1819772" y="1331656"/>
                    <a:pt x="1812022" y="1254154"/>
                  </a:cubicBezTo>
                  <a:cubicBezTo>
                    <a:pt x="1811176" y="1245691"/>
                    <a:pt x="1809225" y="1237376"/>
                    <a:pt x="1807827" y="1228987"/>
                  </a:cubicBezTo>
                  <a:cubicBezTo>
                    <a:pt x="1806429" y="1094763"/>
                    <a:pt x="1806264" y="960520"/>
                    <a:pt x="1803633" y="826315"/>
                  </a:cubicBezTo>
                  <a:cubicBezTo>
                    <a:pt x="1803466" y="817812"/>
                    <a:pt x="1800641" y="809567"/>
                    <a:pt x="1799438" y="801148"/>
                  </a:cubicBezTo>
                  <a:cubicBezTo>
                    <a:pt x="1797844" y="789989"/>
                    <a:pt x="1796642" y="778777"/>
                    <a:pt x="1795244" y="767592"/>
                  </a:cubicBezTo>
                  <a:cubicBezTo>
                    <a:pt x="1791644" y="544424"/>
                    <a:pt x="1794598" y="570105"/>
                    <a:pt x="1786855" y="415255"/>
                  </a:cubicBezTo>
                  <a:cubicBezTo>
                    <a:pt x="1785596" y="390081"/>
                    <a:pt x="1784456" y="364896"/>
                    <a:pt x="1782660" y="339754"/>
                  </a:cubicBezTo>
                  <a:cubicBezTo>
                    <a:pt x="1777152" y="262649"/>
                    <a:pt x="1777103" y="329920"/>
                    <a:pt x="1774271" y="222308"/>
                  </a:cubicBezTo>
                  <a:cubicBezTo>
                    <a:pt x="1773535" y="194354"/>
                    <a:pt x="1784757" y="155196"/>
                    <a:pt x="1765882" y="130029"/>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22" name="Freeform 160">
              <a:extLst>
                <a:ext uri="{FF2B5EF4-FFF2-40B4-BE49-F238E27FC236}">
                  <a16:creationId xmlns:a16="http://schemas.microsoft.com/office/drawing/2014/main" id="{AB01E5D8-4BAA-46AF-B8EB-7476351E284D}"/>
                </a:ext>
              </a:extLst>
            </p:cNvPr>
            <p:cNvSpPr/>
            <p:nvPr/>
          </p:nvSpPr>
          <p:spPr>
            <a:xfrm>
              <a:off x="6319697" y="4225072"/>
              <a:ext cx="435309" cy="321698"/>
            </a:xfrm>
            <a:custGeom>
              <a:avLst/>
              <a:gdLst>
                <a:gd name="connsiteX0" fmla="*/ 843093 w 845697"/>
                <a:gd name="connsiteY0" fmla="*/ 494951 h 624980"/>
                <a:gd name="connsiteX1" fmla="*/ 713064 w 845697"/>
                <a:gd name="connsiteY1" fmla="*/ 390088 h 624980"/>
                <a:gd name="connsiteX2" fmla="*/ 704675 w 845697"/>
                <a:gd name="connsiteY2" fmla="*/ 373310 h 624980"/>
                <a:gd name="connsiteX3" fmla="*/ 696286 w 845697"/>
                <a:gd name="connsiteY3" fmla="*/ 335560 h 624980"/>
                <a:gd name="connsiteX4" fmla="*/ 683703 w 845697"/>
                <a:gd name="connsiteY4" fmla="*/ 306198 h 624980"/>
                <a:gd name="connsiteX5" fmla="*/ 658536 w 845697"/>
                <a:gd name="connsiteY5" fmla="*/ 297809 h 624980"/>
                <a:gd name="connsiteX6" fmla="*/ 645952 w 845697"/>
                <a:gd name="connsiteY6" fmla="*/ 293615 h 624980"/>
                <a:gd name="connsiteX7" fmla="*/ 511728 w 845697"/>
                <a:gd name="connsiteY7" fmla="*/ 285226 h 624980"/>
                <a:gd name="connsiteX8" fmla="*/ 419449 w 845697"/>
                <a:gd name="connsiteY8" fmla="*/ 276837 h 624980"/>
                <a:gd name="connsiteX9" fmla="*/ 381699 w 845697"/>
                <a:gd name="connsiteY9" fmla="*/ 268448 h 624980"/>
                <a:gd name="connsiteX10" fmla="*/ 369115 w 845697"/>
                <a:gd name="connsiteY10" fmla="*/ 260059 h 624980"/>
                <a:gd name="connsiteX11" fmla="*/ 348143 w 845697"/>
                <a:gd name="connsiteY11" fmla="*/ 234892 h 624980"/>
                <a:gd name="connsiteX12" fmla="*/ 310392 w 845697"/>
                <a:gd name="connsiteY12" fmla="*/ 213920 h 624980"/>
                <a:gd name="connsiteX13" fmla="*/ 289420 w 845697"/>
                <a:gd name="connsiteY13" fmla="*/ 192947 h 624980"/>
                <a:gd name="connsiteX14" fmla="*/ 268447 w 845697"/>
                <a:gd name="connsiteY14" fmla="*/ 171975 h 624980"/>
                <a:gd name="connsiteX15" fmla="*/ 239086 w 845697"/>
                <a:gd name="connsiteY15" fmla="*/ 134224 h 624980"/>
                <a:gd name="connsiteX16" fmla="*/ 226503 w 845697"/>
                <a:gd name="connsiteY16" fmla="*/ 88085 h 624980"/>
                <a:gd name="connsiteX17" fmla="*/ 201336 w 845697"/>
                <a:gd name="connsiteY17" fmla="*/ 62918 h 624980"/>
                <a:gd name="connsiteX18" fmla="*/ 176169 w 845697"/>
                <a:gd name="connsiteY18" fmla="*/ 46140 h 624980"/>
                <a:gd name="connsiteX19" fmla="*/ 163585 w 845697"/>
                <a:gd name="connsiteY19" fmla="*/ 37751 h 624980"/>
                <a:gd name="connsiteX20" fmla="*/ 146807 w 845697"/>
                <a:gd name="connsiteY20" fmla="*/ 29362 h 624980"/>
                <a:gd name="connsiteX21" fmla="*/ 134224 w 845697"/>
                <a:gd name="connsiteY21" fmla="*/ 20973 h 624980"/>
                <a:gd name="connsiteX22" fmla="*/ 83890 w 845697"/>
                <a:gd name="connsiteY22" fmla="*/ 8389 h 624980"/>
                <a:gd name="connsiteX23" fmla="*/ 29361 w 845697"/>
                <a:gd name="connsiteY23" fmla="*/ 0 h 624980"/>
                <a:gd name="connsiteX24" fmla="*/ 4194 w 845697"/>
                <a:gd name="connsiteY24" fmla="*/ 12584 h 624980"/>
                <a:gd name="connsiteX25" fmla="*/ 8389 w 845697"/>
                <a:gd name="connsiteY25" fmla="*/ 54529 h 624980"/>
                <a:gd name="connsiteX26" fmla="*/ 16778 w 845697"/>
                <a:gd name="connsiteY26" fmla="*/ 146808 h 624980"/>
                <a:gd name="connsiteX27" fmla="*/ 8389 w 845697"/>
                <a:gd name="connsiteY27" fmla="*/ 255864 h 624980"/>
                <a:gd name="connsiteX28" fmla="*/ 0 w 845697"/>
                <a:gd name="connsiteY28" fmla="*/ 373310 h 624980"/>
                <a:gd name="connsiteX29" fmla="*/ 4194 w 845697"/>
                <a:gd name="connsiteY29" fmla="*/ 511729 h 624980"/>
                <a:gd name="connsiteX30" fmla="*/ 20972 w 845697"/>
                <a:gd name="connsiteY30" fmla="*/ 536896 h 624980"/>
                <a:gd name="connsiteX31" fmla="*/ 46139 w 845697"/>
                <a:gd name="connsiteY31" fmla="*/ 553674 h 624980"/>
                <a:gd name="connsiteX32" fmla="*/ 88084 w 845697"/>
                <a:gd name="connsiteY32" fmla="*/ 578841 h 624980"/>
                <a:gd name="connsiteX33" fmla="*/ 130029 w 845697"/>
                <a:gd name="connsiteY33" fmla="*/ 591424 h 624980"/>
                <a:gd name="connsiteX34" fmla="*/ 142613 w 845697"/>
                <a:gd name="connsiteY34" fmla="*/ 599813 h 624980"/>
                <a:gd name="connsiteX35" fmla="*/ 176169 w 845697"/>
                <a:gd name="connsiteY35" fmla="*/ 608202 h 624980"/>
                <a:gd name="connsiteX36" fmla="*/ 188752 w 845697"/>
                <a:gd name="connsiteY36" fmla="*/ 612397 h 624980"/>
                <a:gd name="connsiteX37" fmla="*/ 230697 w 845697"/>
                <a:gd name="connsiteY37" fmla="*/ 608202 h 624980"/>
                <a:gd name="connsiteX38" fmla="*/ 247475 w 845697"/>
                <a:gd name="connsiteY38" fmla="*/ 599813 h 624980"/>
                <a:gd name="connsiteX39" fmla="*/ 285225 w 845697"/>
                <a:gd name="connsiteY39" fmla="*/ 574646 h 624980"/>
                <a:gd name="connsiteX40" fmla="*/ 297809 w 845697"/>
                <a:gd name="connsiteY40" fmla="*/ 566257 h 624980"/>
                <a:gd name="connsiteX41" fmla="*/ 339754 w 845697"/>
                <a:gd name="connsiteY41" fmla="*/ 557868 h 624980"/>
                <a:gd name="connsiteX42" fmla="*/ 385893 w 845697"/>
                <a:gd name="connsiteY42" fmla="*/ 574646 h 624980"/>
                <a:gd name="connsiteX43" fmla="*/ 398477 w 845697"/>
                <a:gd name="connsiteY43" fmla="*/ 587230 h 624980"/>
                <a:gd name="connsiteX44" fmla="*/ 415255 w 845697"/>
                <a:gd name="connsiteY44" fmla="*/ 595619 h 624980"/>
                <a:gd name="connsiteX45" fmla="*/ 427838 w 845697"/>
                <a:gd name="connsiteY45" fmla="*/ 608202 h 624980"/>
                <a:gd name="connsiteX46" fmla="*/ 436227 w 845697"/>
                <a:gd name="connsiteY46" fmla="*/ 620786 h 624980"/>
                <a:gd name="connsiteX47" fmla="*/ 453005 w 845697"/>
                <a:gd name="connsiteY47" fmla="*/ 624980 h 624980"/>
                <a:gd name="connsiteX48" fmla="*/ 545284 w 845697"/>
                <a:gd name="connsiteY48" fmla="*/ 616591 h 624980"/>
                <a:gd name="connsiteX49" fmla="*/ 557868 w 845697"/>
                <a:gd name="connsiteY49" fmla="*/ 608202 h 624980"/>
                <a:gd name="connsiteX50" fmla="*/ 570451 w 845697"/>
                <a:gd name="connsiteY50" fmla="*/ 604008 h 624980"/>
                <a:gd name="connsiteX51" fmla="*/ 608202 w 845697"/>
                <a:gd name="connsiteY51" fmla="*/ 578841 h 624980"/>
                <a:gd name="connsiteX52" fmla="*/ 620785 w 845697"/>
                <a:gd name="connsiteY52" fmla="*/ 570452 h 624980"/>
                <a:gd name="connsiteX53" fmla="*/ 633369 w 845697"/>
                <a:gd name="connsiteY53" fmla="*/ 566257 h 624980"/>
                <a:gd name="connsiteX54" fmla="*/ 671119 w 845697"/>
                <a:gd name="connsiteY54" fmla="*/ 545285 h 624980"/>
                <a:gd name="connsiteX55" fmla="*/ 696286 w 845697"/>
                <a:gd name="connsiteY55" fmla="*/ 532701 h 624980"/>
                <a:gd name="connsiteX56" fmla="*/ 708870 w 845697"/>
                <a:gd name="connsiteY56" fmla="*/ 524312 h 624980"/>
                <a:gd name="connsiteX57" fmla="*/ 721453 w 845697"/>
                <a:gd name="connsiteY57" fmla="*/ 520118 h 624980"/>
                <a:gd name="connsiteX58" fmla="*/ 771787 w 845697"/>
                <a:gd name="connsiteY58" fmla="*/ 511729 h 624980"/>
                <a:gd name="connsiteX59" fmla="*/ 796954 w 845697"/>
                <a:gd name="connsiteY59" fmla="*/ 503340 h 624980"/>
                <a:gd name="connsiteX60" fmla="*/ 843093 w 845697"/>
                <a:gd name="connsiteY60" fmla="*/ 494951 h 624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845697" h="624980">
                  <a:moveTo>
                    <a:pt x="843093" y="494951"/>
                  </a:moveTo>
                  <a:cubicBezTo>
                    <a:pt x="829111" y="476076"/>
                    <a:pt x="809583" y="490319"/>
                    <a:pt x="713064" y="390088"/>
                  </a:cubicBezTo>
                  <a:cubicBezTo>
                    <a:pt x="708727" y="385584"/>
                    <a:pt x="707138" y="379057"/>
                    <a:pt x="704675" y="373310"/>
                  </a:cubicBezTo>
                  <a:cubicBezTo>
                    <a:pt x="698554" y="359028"/>
                    <a:pt x="699741" y="352836"/>
                    <a:pt x="696286" y="335560"/>
                  </a:cubicBezTo>
                  <a:cubicBezTo>
                    <a:pt x="694757" y="327915"/>
                    <a:pt x="691890" y="311315"/>
                    <a:pt x="683703" y="306198"/>
                  </a:cubicBezTo>
                  <a:cubicBezTo>
                    <a:pt x="676204" y="301511"/>
                    <a:pt x="666925" y="300605"/>
                    <a:pt x="658536" y="297809"/>
                  </a:cubicBezTo>
                  <a:lnTo>
                    <a:pt x="645952" y="293615"/>
                  </a:lnTo>
                  <a:cubicBezTo>
                    <a:pt x="594871" y="276588"/>
                    <a:pt x="637871" y="289575"/>
                    <a:pt x="511728" y="285226"/>
                  </a:cubicBezTo>
                  <a:cubicBezTo>
                    <a:pt x="464863" y="281878"/>
                    <a:pt x="459208" y="282517"/>
                    <a:pt x="419449" y="276837"/>
                  </a:cubicBezTo>
                  <a:cubicBezTo>
                    <a:pt x="393616" y="273147"/>
                    <a:pt x="400430" y="274691"/>
                    <a:pt x="381699" y="268448"/>
                  </a:cubicBezTo>
                  <a:cubicBezTo>
                    <a:pt x="377504" y="265652"/>
                    <a:pt x="372680" y="263624"/>
                    <a:pt x="369115" y="260059"/>
                  </a:cubicBezTo>
                  <a:cubicBezTo>
                    <a:pt x="344879" y="235823"/>
                    <a:pt x="379066" y="258943"/>
                    <a:pt x="348143" y="234892"/>
                  </a:cubicBezTo>
                  <a:cubicBezTo>
                    <a:pt x="326508" y="218065"/>
                    <a:pt x="329379" y="220248"/>
                    <a:pt x="310392" y="213920"/>
                  </a:cubicBezTo>
                  <a:cubicBezTo>
                    <a:pt x="288023" y="180366"/>
                    <a:pt x="317380" y="220907"/>
                    <a:pt x="289420" y="192947"/>
                  </a:cubicBezTo>
                  <a:cubicBezTo>
                    <a:pt x="261460" y="164987"/>
                    <a:pt x="302001" y="194344"/>
                    <a:pt x="268447" y="171975"/>
                  </a:cubicBezTo>
                  <a:cubicBezTo>
                    <a:pt x="248380" y="141872"/>
                    <a:pt x="258799" y="153937"/>
                    <a:pt x="239086" y="134224"/>
                  </a:cubicBezTo>
                  <a:cubicBezTo>
                    <a:pt x="237448" y="126032"/>
                    <a:pt x="231825" y="93407"/>
                    <a:pt x="226503" y="88085"/>
                  </a:cubicBezTo>
                  <a:cubicBezTo>
                    <a:pt x="218114" y="79696"/>
                    <a:pt x="211207" y="69499"/>
                    <a:pt x="201336" y="62918"/>
                  </a:cubicBezTo>
                  <a:lnTo>
                    <a:pt x="176169" y="46140"/>
                  </a:lnTo>
                  <a:cubicBezTo>
                    <a:pt x="171974" y="43344"/>
                    <a:pt x="168094" y="40006"/>
                    <a:pt x="163585" y="37751"/>
                  </a:cubicBezTo>
                  <a:cubicBezTo>
                    <a:pt x="157992" y="34955"/>
                    <a:pt x="152236" y="32464"/>
                    <a:pt x="146807" y="29362"/>
                  </a:cubicBezTo>
                  <a:cubicBezTo>
                    <a:pt x="142430" y="26861"/>
                    <a:pt x="138831" y="23020"/>
                    <a:pt x="134224" y="20973"/>
                  </a:cubicBezTo>
                  <a:cubicBezTo>
                    <a:pt x="113020" y="11549"/>
                    <a:pt x="106208" y="12447"/>
                    <a:pt x="83890" y="8389"/>
                  </a:cubicBezTo>
                  <a:cubicBezTo>
                    <a:pt x="41627" y="705"/>
                    <a:pt x="86176" y="7103"/>
                    <a:pt x="29361" y="0"/>
                  </a:cubicBezTo>
                  <a:cubicBezTo>
                    <a:pt x="25419" y="1314"/>
                    <a:pt x="5150" y="6846"/>
                    <a:pt x="4194" y="12584"/>
                  </a:cubicBezTo>
                  <a:cubicBezTo>
                    <a:pt x="1884" y="26444"/>
                    <a:pt x="6837" y="40564"/>
                    <a:pt x="8389" y="54529"/>
                  </a:cubicBezTo>
                  <a:cubicBezTo>
                    <a:pt x="16342" y="126102"/>
                    <a:pt x="9474" y="44558"/>
                    <a:pt x="16778" y="146808"/>
                  </a:cubicBezTo>
                  <a:cubicBezTo>
                    <a:pt x="13522" y="185881"/>
                    <a:pt x="10789" y="216268"/>
                    <a:pt x="8389" y="255864"/>
                  </a:cubicBezTo>
                  <a:cubicBezTo>
                    <a:pt x="1909" y="362776"/>
                    <a:pt x="7902" y="302185"/>
                    <a:pt x="0" y="373310"/>
                  </a:cubicBezTo>
                  <a:cubicBezTo>
                    <a:pt x="1398" y="419450"/>
                    <a:pt x="1633" y="465639"/>
                    <a:pt x="4194" y="511729"/>
                  </a:cubicBezTo>
                  <a:cubicBezTo>
                    <a:pt x="4826" y="523106"/>
                    <a:pt x="12560" y="530353"/>
                    <a:pt x="20972" y="536896"/>
                  </a:cubicBezTo>
                  <a:cubicBezTo>
                    <a:pt x="28930" y="543086"/>
                    <a:pt x="37750" y="548081"/>
                    <a:pt x="46139" y="553674"/>
                  </a:cubicBezTo>
                  <a:cubicBezTo>
                    <a:pt x="59758" y="562753"/>
                    <a:pt x="72749" y="572707"/>
                    <a:pt x="88084" y="578841"/>
                  </a:cubicBezTo>
                  <a:cubicBezTo>
                    <a:pt x="105107" y="585650"/>
                    <a:pt x="113547" y="587304"/>
                    <a:pt x="130029" y="591424"/>
                  </a:cubicBezTo>
                  <a:cubicBezTo>
                    <a:pt x="134224" y="594220"/>
                    <a:pt x="138104" y="597558"/>
                    <a:pt x="142613" y="599813"/>
                  </a:cubicBezTo>
                  <a:cubicBezTo>
                    <a:pt x="152206" y="604610"/>
                    <a:pt x="166588" y="605807"/>
                    <a:pt x="176169" y="608202"/>
                  </a:cubicBezTo>
                  <a:cubicBezTo>
                    <a:pt x="180458" y="609274"/>
                    <a:pt x="184558" y="610999"/>
                    <a:pt x="188752" y="612397"/>
                  </a:cubicBezTo>
                  <a:cubicBezTo>
                    <a:pt x="202734" y="610999"/>
                    <a:pt x="216958" y="611146"/>
                    <a:pt x="230697" y="608202"/>
                  </a:cubicBezTo>
                  <a:cubicBezTo>
                    <a:pt x="236811" y="606892"/>
                    <a:pt x="242113" y="603030"/>
                    <a:pt x="247475" y="599813"/>
                  </a:cubicBezTo>
                  <a:cubicBezTo>
                    <a:pt x="247492" y="599803"/>
                    <a:pt x="278925" y="578846"/>
                    <a:pt x="285225" y="574646"/>
                  </a:cubicBezTo>
                  <a:cubicBezTo>
                    <a:pt x="289420" y="571850"/>
                    <a:pt x="292918" y="567480"/>
                    <a:pt x="297809" y="566257"/>
                  </a:cubicBezTo>
                  <a:cubicBezTo>
                    <a:pt x="322838" y="560001"/>
                    <a:pt x="308901" y="563011"/>
                    <a:pt x="339754" y="557868"/>
                  </a:cubicBezTo>
                  <a:cubicBezTo>
                    <a:pt x="363710" y="563857"/>
                    <a:pt x="370052" y="561445"/>
                    <a:pt x="385893" y="574646"/>
                  </a:cubicBezTo>
                  <a:cubicBezTo>
                    <a:pt x="390450" y="578444"/>
                    <a:pt x="393650" y="583782"/>
                    <a:pt x="398477" y="587230"/>
                  </a:cubicBezTo>
                  <a:cubicBezTo>
                    <a:pt x="403565" y="590864"/>
                    <a:pt x="410167" y="591985"/>
                    <a:pt x="415255" y="595619"/>
                  </a:cubicBezTo>
                  <a:cubicBezTo>
                    <a:pt x="420082" y="599067"/>
                    <a:pt x="424041" y="603645"/>
                    <a:pt x="427838" y="608202"/>
                  </a:cubicBezTo>
                  <a:cubicBezTo>
                    <a:pt x="431065" y="612075"/>
                    <a:pt x="432032" y="617990"/>
                    <a:pt x="436227" y="620786"/>
                  </a:cubicBezTo>
                  <a:cubicBezTo>
                    <a:pt x="441024" y="623984"/>
                    <a:pt x="447412" y="623582"/>
                    <a:pt x="453005" y="624980"/>
                  </a:cubicBezTo>
                  <a:cubicBezTo>
                    <a:pt x="453963" y="624916"/>
                    <a:pt x="528898" y="621507"/>
                    <a:pt x="545284" y="616591"/>
                  </a:cubicBezTo>
                  <a:cubicBezTo>
                    <a:pt x="550113" y="615142"/>
                    <a:pt x="553359" y="610456"/>
                    <a:pt x="557868" y="608202"/>
                  </a:cubicBezTo>
                  <a:cubicBezTo>
                    <a:pt x="561822" y="606225"/>
                    <a:pt x="566257" y="605406"/>
                    <a:pt x="570451" y="604008"/>
                  </a:cubicBezTo>
                  <a:lnTo>
                    <a:pt x="608202" y="578841"/>
                  </a:lnTo>
                  <a:cubicBezTo>
                    <a:pt x="612396" y="576045"/>
                    <a:pt x="616003" y="572046"/>
                    <a:pt x="620785" y="570452"/>
                  </a:cubicBezTo>
                  <a:cubicBezTo>
                    <a:pt x="624980" y="569054"/>
                    <a:pt x="629504" y="568404"/>
                    <a:pt x="633369" y="566257"/>
                  </a:cubicBezTo>
                  <a:cubicBezTo>
                    <a:pt x="676635" y="542220"/>
                    <a:pt x="642648" y="554775"/>
                    <a:pt x="671119" y="545285"/>
                  </a:cubicBezTo>
                  <a:cubicBezTo>
                    <a:pt x="707184" y="521243"/>
                    <a:pt x="661554" y="550068"/>
                    <a:pt x="696286" y="532701"/>
                  </a:cubicBezTo>
                  <a:cubicBezTo>
                    <a:pt x="700795" y="530446"/>
                    <a:pt x="704361" y="526566"/>
                    <a:pt x="708870" y="524312"/>
                  </a:cubicBezTo>
                  <a:cubicBezTo>
                    <a:pt x="712824" y="522335"/>
                    <a:pt x="717202" y="521333"/>
                    <a:pt x="721453" y="520118"/>
                  </a:cubicBezTo>
                  <a:cubicBezTo>
                    <a:pt x="743013" y="513958"/>
                    <a:pt x="744543" y="515134"/>
                    <a:pt x="771787" y="511729"/>
                  </a:cubicBezTo>
                  <a:lnTo>
                    <a:pt x="796954" y="503340"/>
                  </a:lnTo>
                  <a:cubicBezTo>
                    <a:pt x="810865" y="498703"/>
                    <a:pt x="857075" y="513826"/>
                    <a:pt x="843093" y="494951"/>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23" name="Freeform 161">
              <a:extLst>
                <a:ext uri="{FF2B5EF4-FFF2-40B4-BE49-F238E27FC236}">
                  <a16:creationId xmlns:a16="http://schemas.microsoft.com/office/drawing/2014/main" id="{D349E5E7-07A2-47C7-B8A6-45FE2FF41793}"/>
                </a:ext>
              </a:extLst>
            </p:cNvPr>
            <p:cNvSpPr/>
            <p:nvPr/>
          </p:nvSpPr>
          <p:spPr>
            <a:xfrm>
              <a:off x="5540265" y="2686553"/>
              <a:ext cx="667169" cy="997479"/>
            </a:xfrm>
            <a:custGeom>
              <a:avLst/>
              <a:gdLst>
                <a:gd name="connsiteX0" fmla="*/ 16778 w 1173520"/>
                <a:gd name="connsiteY0" fmla="*/ 486561 h 1937856"/>
                <a:gd name="connsiteX1" fmla="*/ 37750 w 1173520"/>
                <a:gd name="connsiteY1" fmla="*/ 490755 h 1937856"/>
                <a:gd name="connsiteX2" fmla="*/ 121640 w 1173520"/>
                <a:gd name="connsiteY2" fmla="*/ 444616 h 1937856"/>
                <a:gd name="connsiteX3" fmla="*/ 113251 w 1173520"/>
                <a:gd name="connsiteY3" fmla="*/ 423644 h 1937856"/>
                <a:gd name="connsiteX4" fmla="*/ 96473 w 1173520"/>
                <a:gd name="connsiteY4" fmla="*/ 398477 h 1937856"/>
                <a:gd name="connsiteX5" fmla="*/ 92279 w 1173520"/>
                <a:gd name="connsiteY5" fmla="*/ 331365 h 1937856"/>
                <a:gd name="connsiteX6" fmla="*/ 113251 w 1173520"/>
                <a:gd name="connsiteY6" fmla="*/ 306198 h 1937856"/>
                <a:gd name="connsiteX7" fmla="*/ 130029 w 1173520"/>
                <a:gd name="connsiteY7" fmla="*/ 281031 h 1937856"/>
                <a:gd name="connsiteX8" fmla="*/ 138418 w 1173520"/>
                <a:gd name="connsiteY8" fmla="*/ 268447 h 1937856"/>
                <a:gd name="connsiteX9" fmla="*/ 151002 w 1173520"/>
                <a:gd name="connsiteY9" fmla="*/ 255864 h 1937856"/>
                <a:gd name="connsiteX10" fmla="*/ 167780 w 1173520"/>
                <a:gd name="connsiteY10" fmla="*/ 230697 h 1937856"/>
                <a:gd name="connsiteX11" fmla="*/ 180363 w 1173520"/>
                <a:gd name="connsiteY11" fmla="*/ 213919 h 1937856"/>
                <a:gd name="connsiteX12" fmla="*/ 197141 w 1173520"/>
                <a:gd name="connsiteY12" fmla="*/ 192946 h 1937856"/>
                <a:gd name="connsiteX13" fmla="*/ 205530 w 1173520"/>
                <a:gd name="connsiteY13" fmla="*/ 180363 h 1937856"/>
                <a:gd name="connsiteX14" fmla="*/ 209725 w 1173520"/>
                <a:gd name="connsiteY14" fmla="*/ 167779 h 1937856"/>
                <a:gd name="connsiteX15" fmla="*/ 226503 w 1173520"/>
                <a:gd name="connsiteY15" fmla="*/ 155196 h 1937856"/>
                <a:gd name="connsiteX16" fmla="*/ 260059 w 1173520"/>
                <a:gd name="connsiteY16" fmla="*/ 125834 h 1937856"/>
                <a:gd name="connsiteX17" fmla="*/ 285226 w 1173520"/>
                <a:gd name="connsiteY17" fmla="*/ 109056 h 1937856"/>
                <a:gd name="connsiteX18" fmla="*/ 297809 w 1173520"/>
                <a:gd name="connsiteY18" fmla="*/ 104862 h 1937856"/>
                <a:gd name="connsiteX19" fmla="*/ 381699 w 1173520"/>
                <a:gd name="connsiteY19" fmla="*/ 96473 h 1937856"/>
                <a:gd name="connsiteX20" fmla="*/ 427838 w 1173520"/>
                <a:gd name="connsiteY20" fmla="*/ 92278 h 1937856"/>
                <a:gd name="connsiteX21" fmla="*/ 440422 w 1173520"/>
                <a:gd name="connsiteY21" fmla="*/ 88084 h 1937856"/>
                <a:gd name="connsiteX22" fmla="*/ 457200 w 1173520"/>
                <a:gd name="connsiteY22" fmla="*/ 50333 h 1937856"/>
                <a:gd name="connsiteX23" fmla="*/ 465589 w 1173520"/>
                <a:gd name="connsiteY23" fmla="*/ 20972 h 1937856"/>
                <a:gd name="connsiteX24" fmla="*/ 503339 w 1173520"/>
                <a:gd name="connsiteY24" fmla="*/ 0 h 1937856"/>
                <a:gd name="connsiteX25" fmla="*/ 557868 w 1173520"/>
                <a:gd name="connsiteY25" fmla="*/ 8388 h 1937856"/>
                <a:gd name="connsiteX26" fmla="*/ 583035 w 1173520"/>
                <a:gd name="connsiteY26" fmla="*/ 25166 h 1937856"/>
                <a:gd name="connsiteX27" fmla="*/ 595618 w 1173520"/>
                <a:gd name="connsiteY27" fmla="*/ 29361 h 1937856"/>
                <a:gd name="connsiteX28" fmla="*/ 624980 w 1173520"/>
                <a:gd name="connsiteY28" fmla="*/ 46139 h 1937856"/>
                <a:gd name="connsiteX29" fmla="*/ 637563 w 1173520"/>
                <a:gd name="connsiteY29" fmla="*/ 50333 h 1937856"/>
                <a:gd name="connsiteX30" fmla="*/ 654341 w 1173520"/>
                <a:gd name="connsiteY30" fmla="*/ 58722 h 1937856"/>
                <a:gd name="connsiteX31" fmla="*/ 696286 w 1173520"/>
                <a:gd name="connsiteY31" fmla="*/ 71306 h 1937856"/>
                <a:gd name="connsiteX32" fmla="*/ 725648 w 1173520"/>
                <a:gd name="connsiteY32" fmla="*/ 79695 h 1937856"/>
                <a:gd name="connsiteX33" fmla="*/ 813732 w 1173520"/>
                <a:gd name="connsiteY33" fmla="*/ 71306 h 1937856"/>
                <a:gd name="connsiteX34" fmla="*/ 838899 w 1173520"/>
                <a:gd name="connsiteY34" fmla="*/ 62917 h 1937856"/>
                <a:gd name="connsiteX35" fmla="*/ 851482 w 1173520"/>
                <a:gd name="connsiteY35" fmla="*/ 58722 h 1937856"/>
                <a:gd name="connsiteX36" fmla="*/ 910205 w 1173520"/>
                <a:gd name="connsiteY36" fmla="*/ 62917 h 1937856"/>
                <a:gd name="connsiteX37" fmla="*/ 918594 w 1173520"/>
                <a:gd name="connsiteY37" fmla="*/ 88084 h 1937856"/>
                <a:gd name="connsiteX38" fmla="*/ 968928 w 1173520"/>
                <a:gd name="connsiteY38" fmla="*/ 96473 h 1937856"/>
                <a:gd name="connsiteX39" fmla="*/ 981512 w 1173520"/>
                <a:gd name="connsiteY39" fmla="*/ 109056 h 1937856"/>
                <a:gd name="connsiteX40" fmla="*/ 981512 w 1173520"/>
                <a:gd name="connsiteY40" fmla="*/ 138418 h 1937856"/>
                <a:gd name="connsiteX41" fmla="*/ 964734 w 1173520"/>
                <a:gd name="connsiteY41" fmla="*/ 163585 h 1937856"/>
                <a:gd name="connsiteX42" fmla="*/ 947956 w 1173520"/>
                <a:gd name="connsiteY42" fmla="*/ 188752 h 1937856"/>
                <a:gd name="connsiteX43" fmla="*/ 939567 w 1173520"/>
                <a:gd name="connsiteY43" fmla="*/ 201335 h 1937856"/>
                <a:gd name="connsiteX44" fmla="*/ 931178 w 1173520"/>
                <a:gd name="connsiteY44" fmla="*/ 226502 h 1937856"/>
                <a:gd name="connsiteX45" fmla="*/ 922789 w 1173520"/>
                <a:gd name="connsiteY45" fmla="*/ 239086 h 1937856"/>
                <a:gd name="connsiteX46" fmla="*/ 910205 w 1173520"/>
                <a:gd name="connsiteY46" fmla="*/ 281031 h 1937856"/>
                <a:gd name="connsiteX47" fmla="*/ 901816 w 1173520"/>
                <a:gd name="connsiteY47" fmla="*/ 306198 h 1937856"/>
                <a:gd name="connsiteX48" fmla="*/ 893427 w 1173520"/>
                <a:gd name="connsiteY48" fmla="*/ 318781 h 1937856"/>
                <a:gd name="connsiteX49" fmla="*/ 880844 w 1173520"/>
                <a:gd name="connsiteY49" fmla="*/ 348143 h 1937856"/>
                <a:gd name="connsiteX50" fmla="*/ 872455 w 1173520"/>
                <a:gd name="connsiteY50" fmla="*/ 360726 h 1937856"/>
                <a:gd name="connsiteX51" fmla="*/ 864066 w 1173520"/>
                <a:gd name="connsiteY51" fmla="*/ 385893 h 1937856"/>
                <a:gd name="connsiteX52" fmla="*/ 851482 w 1173520"/>
                <a:gd name="connsiteY52" fmla="*/ 411060 h 1937856"/>
                <a:gd name="connsiteX53" fmla="*/ 864066 w 1173520"/>
                <a:gd name="connsiteY53" fmla="*/ 461394 h 1937856"/>
                <a:gd name="connsiteX54" fmla="*/ 876649 w 1173520"/>
                <a:gd name="connsiteY54" fmla="*/ 469783 h 1937856"/>
                <a:gd name="connsiteX55" fmla="*/ 885038 w 1173520"/>
                <a:gd name="connsiteY55" fmla="*/ 482366 h 1937856"/>
                <a:gd name="connsiteX56" fmla="*/ 922789 w 1173520"/>
                <a:gd name="connsiteY56" fmla="*/ 511728 h 1937856"/>
                <a:gd name="connsiteX57" fmla="*/ 956345 w 1173520"/>
                <a:gd name="connsiteY57" fmla="*/ 549478 h 1937856"/>
                <a:gd name="connsiteX58" fmla="*/ 994095 w 1173520"/>
                <a:gd name="connsiteY58" fmla="*/ 574645 h 1937856"/>
                <a:gd name="connsiteX59" fmla="*/ 1006679 w 1173520"/>
                <a:gd name="connsiteY59" fmla="*/ 583034 h 1937856"/>
                <a:gd name="connsiteX60" fmla="*/ 1023457 w 1173520"/>
                <a:gd name="connsiteY60" fmla="*/ 591423 h 1937856"/>
                <a:gd name="connsiteX61" fmla="*/ 1052818 w 1173520"/>
                <a:gd name="connsiteY61" fmla="*/ 608201 h 1937856"/>
                <a:gd name="connsiteX62" fmla="*/ 1065402 w 1173520"/>
                <a:gd name="connsiteY62" fmla="*/ 616590 h 1937856"/>
                <a:gd name="connsiteX63" fmla="*/ 1077985 w 1173520"/>
                <a:gd name="connsiteY63" fmla="*/ 629174 h 1937856"/>
                <a:gd name="connsiteX64" fmla="*/ 1090569 w 1173520"/>
                <a:gd name="connsiteY64" fmla="*/ 633368 h 1937856"/>
                <a:gd name="connsiteX65" fmla="*/ 1111541 w 1173520"/>
                <a:gd name="connsiteY65" fmla="*/ 654341 h 1937856"/>
                <a:gd name="connsiteX66" fmla="*/ 1140903 w 1173520"/>
                <a:gd name="connsiteY66" fmla="*/ 675313 h 1937856"/>
                <a:gd name="connsiteX67" fmla="*/ 1153486 w 1173520"/>
                <a:gd name="connsiteY67" fmla="*/ 679508 h 1937856"/>
                <a:gd name="connsiteX68" fmla="*/ 1161875 w 1173520"/>
                <a:gd name="connsiteY68" fmla="*/ 692091 h 1937856"/>
                <a:gd name="connsiteX69" fmla="*/ 1161875 w 1173520"/>
                <a:gd name="connsiteY69" fmla="*/ 738231 h 1937856"/>
                <a:gd name="connsiteX70" fmla="*/ 1157681 w 1173520"/>
                <a:gd name="connsiteY70" fmla="*/ 759203 h 1937856"/>
                <a:gd name="connsiteX71" fmla="*/ 1161875 w 1173520"/>
                <a:gd name="connsiteY71" fmla="*/ 834704 h 1937856"/>
                <a:gd name="connsiteX72" fmla="*/ 1157681 w 1173520"/>
                <a:gd name="connsiteY72" fmla="*/ 914400 h 1937856"/>
                <a:gd name="connsiteX73" fmla="*/ 1153486 w 1173520"/>
                <a:gd name="connsiteY73" fmla="*/ 1040234 h 1937856"/>
                <a:gd name="connsiteX74" fmla="*/ 1145097 w 1173520"/>
                <a:gd name="connsiteY74" fmla="*/ 1665214 h 1937856"/>
                <a:gd name="connsiteX75" fmla="*/ 1128319 w 1173520"/>
                <a:gd name="connsiteY75" fmla="*/ 1925273 h 1937856"/>
                <a:gd name="connsiteX76" fmla="*/ 1057013 w 1173520"/>
                <a:gd name="connsiteY76" fmla="*/ 1921078 h 1937856"/>
                <a:gd name="connsiteX77" fmla="*/ 998290 w 1173520"/>
                <a:gd name="connsiteY77" fmla="*/ 1925273 h 1937856"/>
                <a:gd name="connsiteX78" fmla="*/ 817926 w 1173520"/>
                <a:gd name="connsiteY78" fmla="*/ 1929467 h 1937856"/>
                <a:gd name="connsiteX79" fmla="*/ 650147 w 1173520"/>
                <a:gd name="connsiteY79" fmla="*/ 1937856 h 1937856"/>
                <a:gd name="connsiteX80" fmla="*/ 360726 w 1173520"/>
                <a:gd name="connsiteY80" fmla="*/ 1929467 h 1937856"/>
                <a:gd name="connsiteX81" fmla="*/ 159391 w 1173520"/>
                <a:gd name="connsiteY81" fmla="*/ 1929467 h 1937856"/>
                <a:gd name="connsiteX82" fmla="*/ 134224 w 1173520"/>
                <a:gd name="connsiteY82" fmla="*/ 1925273 h 1937856"/>
                <a:gd name="connsiteX83" fmla="*/ 79695 w 1173520"/>
                <a:gd name="connsiteY83" fmla="*/ 1912689 h 1937856"/>
                <a:gd name="connsiteX84" fmla="*/ 67112 w 1173520"/>
                <a:gd name="connsiteY84" fmla="*/ 1832994 h 1937856"/>
                <a:gd name="connsiteX85" fmla="*/ 54528 w 1173520"/>
                <a:gd name="connsiteY85" fmla="*/ 1807827 h 1937856"/>
                <a:gd name="connsiteX86" fmla="*/ 50334 w 1173520"/>
                <a:gd name="connsiteY86" fmla="*/ 1770077 h 1937856"/>
                <a:gd name="connsiteX87" fmla="*/ 46139 w 1173520"/>
                <a:gd name="connsiteY87" fmla="*/ 1744910 h 1937856"/>
                <a:gd name="connsiteX88" fmla="*/ 41945 w 1173520"/>
                <a:gd name="connsiteY88" fmla="*/ 1702965 h 1937856"/>
                <a:gd name="connsiteX89" fmla="*/ 41945 w 1173520"/>
                <a:gd name="connsiteY89" fmla="*/ 1606491 h 1937856"/>
                <a:gd name="connsiteX90" fmla="*/ 46139 w 1173520"/>
                <a:gd name="connsiteY90" fmla="*/ 1526796 h 1937856"/>
                <a:gd name="connsiteX91" fmla="*/ 41945 w 1173520"/>
                <a:gd name="connsiteY91" fmla="*/ 1447100 h 1937856"/>
                <a:gd name="connsiteX92" fmla="*/ 37750 w 1173520"/>
                <a:gd name="connsiteY92" fmla="*/ 1409350 h 1937856"/>
                <a:gd name="connsiteX93" fmla="*/ 33556 w 1173520"/>
                <a:gd name="connsiteY93" fmla="*/ 1094763 h 1937856"/>
                <a:gd name="connsiteX94" fmla="*/ 20972 w 1173520"/>
                <a:gd name="connsiteY94" fmla="*/ 1010873 h 1937856"/>
                <a:gd name="connsiteX95" fmla="*/ 12583 w 1173520"/>
                <a:gd name="connsiteY95" fmla="*/ 897622 h 1937856"/>
                <a:gd name="connsiteX96" fmla="*/ 4194 w 1173520"/>
                <a:gd name="connsiteY96" fmla="*/ 822121 h 1937856"/>
                <a:gd name="connsiteX97" fmla="*/ 0 w 1173520"/>
                <a:gd name="connsiteY97" fmla="*/ 654341 h 1937856"/>
                <a:gd name="connsiteX98" fmla="*/ 4194 w 1173520"/>
                <a:gd name="connsiteY98" fmla="*/ 641757 h 1937856"/>
                <a:gd name="connsiteX99" fmla="*/ 16778 w 1173520"/>
                <a:gd name="connsiteY99" fmla="*/ 486561 h 1937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1173520" h="1937856">
                  <a:moveTo>
                    <a:pt x="16778" y="486561"/>
                  </a:moveTo>
                  <a:cubicBezTo>
                    <a:pt x="22371" y="461394"/>
                    <a:pt x="30621" y="490755"/>
                    <a:pt x="37750" y="490755"/>
                  </a:cubicBezTo>
                  <a:cubicBezTo>
                    <a:pt x="69735" y="490755"/>
                    <a:pt x="101243" y="458214"/>
                    <a:pt x="121640" y="444616"/>
                  </a:cubicBezTo>
                  <a:cubicBezTo>
                    <a:pt x="118844" y="437625"/>
                    <a:pt x="116856" y="430254"/>
                    <a:pt x="113251" y="423644"/>
                  </a:cubicBezTo>
                  <a:cubicBezTo>
                    <a:pt x="108423" y="414793"/>
                    <a:pt x="96473" y="398477"/>
                    <a:pt x="96473" y="398477"/>
                  </a:cubicBezTo>
                  <a:cubicBezTo>
                    <a:pt x="88601" y="366991"/>
                    <a:pt x="83475" y="363646"/>
                    <a:pt x="92279" y="331365"/>
                  </a:cubicBezTo>
                  <a:cubicBezTo>
                    <a:pt x="94977" y="321471"/>
                    <a:pt x="107670" y="313373"/>
                    <a:pt x="113251" y="306198"/>
                  </a:cubicBezTo>
                  <a:cubicBezTo>
                    <a:pt x="119441" y="298239"/>
                    <a:pt x="124436" y="289420"/>
                    <a:pt x="130029" y="281031"/>
                  </a:cubicBezTo>
                  <a:cubicBezTo>
                    <a:pt x="132825" y="276836"/>
                    <a:pt x="134853" y="272012"/>
                    <a:pt x="138418" y="268447"/>
                  </a:cubicBezTo>
                  <a:cubicBezTo>
                    <a:pt x="142613" y="264253"/>
                    <a:pt x="147360" y="260546"/>
                    <a:pt x="151002" y="255864"/>
                  </a:cubicBezTo>
                  <a:cubicBezTo>
                    <a:pt x="157192" y="247906"/>
                    <a:pt x="161731" y="238763"/>
                    <a:pt x="167780" y="230697"/>
                  </a:cubicBezTo>
                  <a:lnTo>
                    <a:pt x="180363" y="213919"/>
                  </a:lnTo>
                  <a:cubicBezTo>
                    <a:pt x="188530" y="189421"/>
                    <a:pt x="178169" y="211918"/>
                    <a:pt x="197141" y="192946"/>
                  </a:cubicBezTo>
                  <a:cubicBezTo>
                    <a:pt x="200706" y="189381"/>
                    <a:pt x="203276" y="184872"/>
                    <a:pt x="205530" y="180363"/>
                  </a:cubicBezTo>
                  <a:cubicBezTo>
                    <a:pt x="207507" y="176408"/>
                    <a:pt x="206894" y="171176"/>
                    <a:pt x="209725" y="167779"/>
                  </a:cubicBezTo>
                  <a:cubicBezTo>
                    <a:pt x="214200" y="162409"/>
                    <a:pt x="220910" y="159390"/>
                    <a:pt x="226503" y="155196"/>
                  </a:cubicBezTo>
                  <a:cubicBezTo>
                    <a:pt x="240485" y="134223"/>
                    <a:pt x="230697" y="145409"/>
                    <a:pt x="260059" y="125834"/>
                  </a:cubicBezTo>
                  <a:lnTo>
                    <a:pt x="285226" y="109056"/>
                  </a:lnTo>
                  <a:cubicBezTo>
                    <a:pt x="289420" y="107658"/>
                    <a:pt x="293520" y="105934"/>
                    <a:pt x="297809" y="104862"/>
                  </a:cubicBezTo>
                  <a:cubicBezTo>
                    <a:pt x="328793" y="97116"/>
                    <a:pt x="342918" y="99456"/>
                    <a:pt x="381699" y="96473"/>
                  </a:cubicBezTo>
                  <a:cubicBezTo>
                    <a:pt x="397097" y="95289"/>
                    <a:pt x="412458" y="93676"/>
                    <a:pt x="427838" y="92278"/>
                  </a:cubicBezTo>
                  <a:cubicBezTo>
                    <a:pt x="432033" y="90880"/>
                    <a:pt x="436969" y="90846"/>
                    <a:pt x="440422" y="88084"/>
                  </a:cubicBezTo>
                  <a:cubicBezTo>
                    <a:pt x="449029" y="81199"/>
                    <a:pt x="455438" y="57381"/>
                    <a:pt x="457200" y="50333"/>
                  </a:cubicBezTo>
                  <a:cubicBezTo>
                    <a:pt x="457237" y="50185"/>
                    <a:pt x="463581" y="22980"/>
                    <a:pt x="465589" y="20972"/>
                  </a:cubicBezTo>
                  <a:cubicBezTo>
                    <a:pt x="480013" y="6548"/>
                    <a:pt x="487515" y="5274"/>
                    <a:pt x="503339" y="0"/>
                  </a:cubicBezTo>
                  <a:cubicBezTo>
                    <a:pt x="509503" y="616"/>
                    <a:pt x="544597" y="1015"/>
                    <a:pt x="557868" y="8388"/>
                  </a:cubicBezTo>
                  <a:cubicBezTo>
                    <a:pt x="566682" y="13284"/>
                    <a:pt x="573470" y="21977"/>
                    <a:pt x="583035" y="25166"/>
                  </a:cubicBezTo>
                  <a:cubicBezTo>
                    <a:pt x="587229" y="26564"/>
                    <a:pt x="591664" y="27384"/>
                    <a:pt x="595618" y="29361"/>
                  </a:cubicBezTo>
                  <a:cubicBezTo>
                    <a:pt x="637720" y="50413"/>
                    <a:pt x="573534" y="24091"/>
                    <a:pt x="624980" y="46139"/>
                  </a:cubicBezTo>
                  <a:cubicBezTo>
                    <a:pt x="629044" y="47881"/>
                    <a:pt x="633499" y="48591"/>
                    <a:pt x="637563" y="50333"/>
                  </a:cubicBezTo>
                  <a:cubicBezTo>
                    <a:pt x="643310" y="52796"/>
                    <a:pt x="648535" y="56400"/>
                    <a:pt x="654341" y="58722"/>
                  </a:cubicBezTo>
                  <a:cubicBezTo>
                    <a:pt x="679249" y="68685"/>
                    <a:pt x="674663" y="65128"/>
                    <a:pt x="696286" y="71306"/>
                  </a:cubicBezTo>
                  <a:cubicBezTo>
                    <a:pt x="738409" y="83341"/>
                    <a:pt x="673198" y="66581"/>
                    <a:pt x="725648" y="79695"/>
                  </a:cubicBezTo>
                  <a:cubicBezTo>
                    <a:pt x="753145" y="77976"/>
                    <a:pt x="785644" y="78966"/>
                    <a:pt x="813732" y="71306"/>
                  </a:cubicBezTo>
                  <a:cubicBezTo>
                    <a:pt x="822263" y="68979"/>
                    <a:pt x="830510" y="65713"/>
                    <a:pt x="838899" y="62917"/>
                  </a:cubicBezTo>
                  <a:lnTo>
                    <a:pt x="851482" y="58722"/>
                  </a:lnTo>
                  <a:cubicBezTo>
                    <a:pt x="871056" y="60120"/>
                    <a:pt x="892226" y="55051"/>
                    <a:pt x="910205" y="62917"/>
                  </a:cubicBezTo>
                  <a:cubicBezTo>
                    <a:pt x="918306" y="66461"/>
                    <a:pt x="910205" y="85288"/>
                    <a:pt x="918594" y="88084"/>
                  </a:cubicBezTo>
                  <a:cubicBezTo>
                    <a:pt x="943189" y="96281"/>
                    <a:pt x="926784" y="91790"/>
                    <a:pt x="968928" y="96473"/>
                  </a:cubicBezTo>
                  <a:cubicBezTo>
                    <a:pt x="973123" y="100667"/>
                    <a:pt x="978222" y="104120"/>
                    <a:pt x="981512" y="109056"/>
                  </a:cubicBezTo>
                  <a:cubicBezTo>
                    <a:pt x="987800" y="118487"/>
                    <a:pt x="986425" y="128591"/>
                    <a:pt x="981512" y="138418"/>
                  </a:cubicBezTo>
                  <a:cubicBezTo>
                    <a:pt x="977003" y="147436"/>
                    <a:pt x="970327" y="155196"/>
                    <a:pt x="964734" y="163585"/>
                  </a:cubicBezTo>
                  <a:lnTo>
                    <a:pt x="947956" y="188752"/>
                  </a:lnTo>
                  <a:cubicBezTo>
                    <a:pt x="945160" y="192946"/>
                    <a:pt x="941161" y="196553"/>
                    <a:pt x="939567" y="201335"/>
                  </a:cubicBezTo>
                  <a:cubicBezTo>
                    <a:pt x="936771" y="209724"/>
                    <a:pt x="936083" y="219144"/>
                    <a:pt x="931178" y="226502"/>
                  </a:cubicBezTo>
                  <a:cubicBezTo>
                    <a:pt x="928382" y="230697"/>
                    <a:pt x="924836" y="234479"/>
                    <a:pt x="922789" y="239086"/>
                  </a:cubicBezTo>
                  <a:cubicBezTo>
                    <a:pt x="913665" y="259615"/>
                    <a:pt x="915835" y="262263"/>
                    <a:pt x="910205" y="281031"/>
                  </a:cubicBezTo>
                  <a:cubicBezTo>
                    <a:pt x="907664" y="289501"/>
                    <a:pt x="906721" y="298840"/>
                    <a:pt x="901816" y="306198"/>
                  </a:cubicBezTo>
                  <a:lnTo>
                    <a:pt x="893427" y="318781"/>
                  </a:lnTo>
                  <a:cubicBezTo>
                    <a:pt x="888722" y="332899"/>
                    <a:pt x="889138" y="333629"/>
                    <a:pt x="880844" y="348143"/>
                  </a:cubicBezTo>
                  <a:cubicBezTo>
                    <a:pt x="878343" y="352520"/>
                    <a:pt x="874502" y="356119"/>
                    <a:pt x="872455" y="360726"/>
                  </a:cubicBezTo>
                  <a:cubicBezTo>
                    <a:pt x="868864" y="368807"/>
                    <a:pt x="868971" y="378535"/>
                    <a:pt x="864066" y="385893"/>
                  </a:cubicBezTo>
                  <a:cubicBezTo>
                    <a:pt x="853225" y="402156"/>
                    <a:pt x="857271" y="393694"/>
                    <a:pt x="851482" y="411060"/>
                  </a:cubicBezTo>
                  <a:cubicBezTo>
                    <a:pt x="852469" y="416980"/>
                    <a:pt x="857835" y="457240"/>
                    <a:pt x="864066" y="461394"/>
                  </a:cubicBezTo>
                  <a:lnTo>
                    <a:pt x="876649" y="469783"/>
                  </a:lnTo>
                  <a:cubicBezTo>
                    <a:pt x="879445" y="473977"/>
                    <a:pt x="881244" y="479046"/>
                    <a:pt x="885038" y="482366"/>
                  </a:cubicBezTo>
                  <a:cubicBezTo>
                    <a:pt x="913821" y="507550"/>
                    <a:pt x="903852" y="489005"/>
                    <a:pt x="922789" y="511728"/>
                  </a:cubicBezTo>
                  <a:cubicBezTo>
                    <a:pt x="938549" y="530639"/>
                    <a:pt x="925755" y="529085"/>
                    <a:pt x="956345" y="549478"/>
                  </a:cubicBezTo>
                  <a:lnTo>
                    <a:pt x="994095" y="574645"/>
                  </a:lnTo>
                  <a:cubicBezTo>
                    <a:pt x="998290" y="577441"/>
                    <a:pt x="1002170" y="580779"/>
                    <a:pt x="1006679" y="583034"/>
                  </a:cubicBezTo>
                  <a:cubicBezTo>
                    <a:pt x="1012272" y="585830"/>
                    <a:pt x="1018155" y="588109"/>
                    <a:pt x="1023457" y="591423"/>
                  </a:cubicBezTo>
                  <a:cubicBezTo>
                    <a:pt x="1052478" y="609562"/>
                    <a:pt x="1028097" y="599961"/>
                    <a:pt x="1052818" y="608201"/>
                  </a:cubicBezTo>
                  <a:cubicBezTo>
                    <a:pt x="1057013" y="610997"/>
                    <a:pt x="1061529" y="613363"/>
                    <a:pt x="1065402" y="616590"/>
                  </a:cubicBezTo>
                  <a:cubicBezTo>
                    <a:pt x="1069959" y="620388"/>
                    <a:pt x="1073049" y="625884"/>
                    <a:pt x="1077985" y="629174"/>
                  </a:cubicBezTo>
                  <a:cubicBezTo>
                    <a:pt x="1081664" y="631627"/>
                    <a:pt x="1086374" y="631970"/>
                    <a:pt x="1090569" y="633368"/>
                  </a:cubicBezTo>
                  <a:cubicBezTo>
                    <a:pt x="1102770" y="651671"/>
                    <a:pt x="1093747" y="641631"/>
                    <a:pt x="1111541" y="654341"/>
                  </a:cubicBezTo>
                  <a:cubicBezTo>
                    <a:pt x="1115976" y="657509"/>
                    <a:pt x="1134312" y="672017"/>
                    <a:pt x="1140903" y="675313"/>
                  </a:cubicBezTo>
                  <a:cubicBezTo>
                    <a:pt x="1144857" y="677290"/>
                    <a:pt x="1149292" y="678110"/>
                    <a:pt x="1153486" y="679508"/>
                  </a:cubicBezTo>
                  <a:cubicBezTo>
                    <a:pt x="1156282" y="683702"/>
                    <a:pt x="1159889" y="687458"/>
                    <a:pt x="1161875" y="692091"/>
                  </a:cubicBezTo>
                  <a:cubicBezTo>
                    <a:pt x="1169436" y="709733"/>
                    <a:pt x="1165225" y="718130"/>
                    <a:pt x="1161875" y="738231"/>
                  </a:cubicBezTo>
                  <a:cubicBezTo>
                    <a:pt x="1160703" y="745263"/>
                    <a:pt x="1159079" y="752212"/>
                    <a:pt x="1157681" y="759203"/>
                  </a:cubicBezTo>
                  <a:cubicBezTo>
                    <a:pt x="1159079" y="784370"/>
                    <a:pt x="1161875" y="809498"/>
                    <a:pt x="1161875" y="834704"/>
                  </a:cubicBezTo>
                  <a:cubicBezTo>
                    <a:pt x="1161875" y="861306"/>
                    <a:pt x="1158766" y="887820"/>
                    <a:pt x="1157681" y="914400"/>
                  </a:cubicBezTo>
                  <a:cubicBezTo>
                    <a:pt x="1155969" y="956333"/>
                    <a:pt x="1154884" y="998289"/>
                    <a:pt x="1153486" y="1040234"/>
                  </a:cubicBezTo>
                  <a:cubicBezTo>
                    <a:pt x="1147131" y="1656734"/>
                    <a:pt x="1152657" y="1238086"/>
                    <a:pt x="1145097" y="1665214"/>
                  </a:cubicBezTo>
                  <a:cubicBezTo>
                    <a:pt x="1140488" y="1925613"/>
                    <a:pt x="1221842" y="1894096"/>
                    <a:pt x="1128319" y="1925273"/>
                  </a:cubicBezTo>
                  <a:cubicBezTo>
                    <a:pt x="1104550" y="1923875"/>
                    <a:pt x="1080823" y="1921078"/>
                    <a:pt x="1057013" y="1921078"/>
                  </a:cubicBezTo>
                  <a:cubicBezTo>
                    <a:pt x="1037389" y="1921078"/>
                    <a:pt x="1017902" y="1924585"/>
                    <a:pt x="998290" y="1925273"/>
                  </a:cubicBezTo>
                  <a:cubicBezTo>
                    <a:pt x="938189" y="1927382"/>
                    <a:pt x="878047" y="1928069"/>
                    <a:pt x="817926" y="1929467"/>
                  </a:cubicBezTo>
                  <a:cubicBezTo>
                    <a:pt x="772034" y="1932336"/>
                    <a:pt x="691189" y="1937856"/>
                    <a:pt x="650147" y="1937856"/>
                  </a:cubicBezTo>
                  <a:cubicBezTo>
                    <a:pt x="546364" y="1937856"/>
                    <a:pt x="461008" y="1933646"/>
                    <a:pt x="360726" y="1929467"/>
                  </a:cubicBezTo>
                  <a:cubicBezTo>
                    <a:pt x="257470" y="1933770"/>
                    <a:pt x="262648" y="1936351"/>
                    <a:pt x="159391" y="1929467"/>
                  </a:cubicBezTo>
                  <a:cubicBezTo>
                    <a:pt x="150905" y="1928901"/>
                    <a:pt x="142583" y="1926840"/>
                    <a:pt x="134224" y="1925273"/>
                  </a:cubicBezTo>
                  <a:cubicBezTo>
                    <a:pt x="91912" y="1917340"/>
                    <a:pt x="104575" y="1920983"/>
                    <a:pt x="79695" y="1912689"/>
                  </a:cubicBezTo>
                  <a:cubicBezTo>
                    <a:pt x="78431" y="1901313"/>
                    <a:pt x="72911" y="1841692"/>
                    <a:pt x="67112" y="1832994"/>
                  </a:cubicBezTo>
                  <a:cubicBezTo>
                    <a:pt x="56270" y="1816732"/>
                    <a:pt x="60317" y="1825193"/>
                    <a:pt x="54528" y="1807827"/>
                  </a:cubicBezTo>
                  <a:cubicBezTo>
                    <a:pt x="53130" y="1795244"/>
                    <a:pt x="52007" y="1782627"/>
                    <a:pt x="50334" y="1770077"/>
                  </a:cubicBezTo>
                  <a:cubicBezTo>
                    <a:pt x="49210" y="1761647"/>
                    <a:pt x="47194" y="1753349"/>
                    <a:pt x="46139" y="1744910"/>
                  </a:cubicBezTo>
                  <a:cubicBezTo>
                    <a:pt x="44396" y="1730967"/>
                    <a:pt x="43343" y="1716947"/>
                    <a:pt x="41945" y="1702965"/>
                  </a:cubicBezTo>
                  <a:cubicBezTo>
                    <a:pt x="55689" y="1661727"/>
                    <a:pt x="41945" y="1708043"/>
                    <a:pt x="41945" y="1606491"/>
                  </a:cubicBezTo>
                  <a:cubicBezTo>
                    <a:pt x="41945" y="1579889"/>
                    <a:pt x="44741" y="1553361"/>
                    <a:pt x="46139" y="1526796"/>
                  </a:cubicBezTo>
                  <a:cubicBezTo>
                    <a:pt x="44741" y="1500231"/>
                    <a:pt x="43840" y="1473634"/>
                    <a:pt x="41945" y="1447100"/>
                  </a:cubicBezTo>
                  <a:cubicBezTo>
                    <a:pt x="41043" y="1434471"/>
                    <a:pt x="38051" y="1422007"/>
                    <a:pt x="37750" y="1409350"/>
                  </a:cubicBezTo>
                  <a:cubicBezTo>
                    <a:pt x="35254" y="1304508"/>
                    <a:pt x="35994" y="1199606"/>
                    <a:pt x="33556" y="1094763"/>
                  </a:cubicBezTo>
                  <a:cubicBezTo>
                    <a:pt x="32835" y="1063753"/>
                    <a:pt x="28213" y="1039834"/>
                    <a:pt x="20972" y="1010873"/>
                  </a:cubicBezTo>
                  <a:cubicBezTo>
                    <a:pt x="18176" y="973123"/>
                    <a:pt x="17278" y="935184"/>
                    <a:pt x="12583" y="897622"/>
                  </a:cubicBezTo>
                  <a:cubicBezTo>
                    <a:pt x="6646" y="850123"/>
                    <a:pt x="9511" y="875282"/>
                    <a:pt x="4194" y="822121"/>
                  </a:cubicBezTo>
                  <a:cubicBezTo>
                    <a:pt x="2796" y="766194"/>
                    <a:pt x="0" y="710285"/>
                    <a:pt x="0" y="654341"/>
                  </a:cubicBezTo>
                  <a:cubicBezTo>
                    <a:pt x="0" y="649920"/>
                    <a:pt x="3927" y="646170"/>
                    <a:pt x="4194" y="641757"/>
                  </a:cubicBezTo>
                  <a:cubicBezTo>
                    <a:pt x="8575" y="569465"/>
                    <a:pt x="11185" y="511728"/>
                    <a:pt x="16778" y="486561"/>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24" name="Freeform 162">
              <a:extLst>
                <a:ext uri="{FF2B5EF4-FFF2-40B4-BE49-F238E27FC236}">
                  <a16:creationId xmlns:a16="http://schemas.microsoft.com/office/drawing/2014/main" id="{D421606A-6C88-4FEF-904F-B143F5E9A434}"/>
                </a:ext>
              </a:extLst>
            </p:cNvPr>
            <p:cNvSpPr/>
            <p:nvPr/>
          </p:nvSpPr>
          <p:spPr>
            <a:xfrm>
              <a:off x="6164898" y="2689989"/>
              <a:ext cx="908307" cy="1254407"/>
            </a:xfrm>
            <a:custGeom>
              <a:avLst/>
              <a:gdLst>
                <a:gd name="connsiteX0" fmla="*/ 7122 w 1764616"/>
                <a:gd name="connsiteY0" fmla="*/ 708870 h 2437002"/>
                <a:gd name="connsiteX1" fmla="*/ 208458 w 1764616"/>
                <a:gd name="connsiteY1" fmla="*/ 792760 h 2437002"/>
                <a:gd name="connsiteX2" fmla="*/ 221041 w 1764616"/>
                <a:gd name="connsiteY2" fmla="*/ 796954 h 2437002"/>
                <a:gd name="connsiteX3" fmla="*/ 262986 w 1764616"/>
                <a:gd name="connsiteY3" fmla="*/ 838899 h 2437002"/>
                <a:gd name="connsiteX4" fmla="*/ 288153 w 1764616"/>
                <a:gd name="connsiteY4" fmla="*/ 851483 h 2437002"/>
                <a:gd name="connsiteX5" fmla="*/ 330098 w 1764616"/>
                <a:gd name="connsiteY5" fmla="*/ 838899 h 2437002"/>
                <a:gd name="connsiteX6" fmla="*/ 342682 w 1764616"/>
                <a:gd name="connsiteY6" fmla="*/ 834705 h 2437002"/>
                <a:gd name="connsiteX7" fmla="*/ 351071 w 1764616"/>
                <a:gd name="connsiteY7" fmla="*/ 822121 h 2437002"/>
                <a:gd name="connsiteX8" fmla="*/ 372043 w 1764616"/>
                <a:gd name="connsiteY8" fmla="*/ 805343 h 2437002"/>
                <a:gd name="connsiteX9" fmla="*/ 380432 w 1764616"/>
                <a:gd name="connsiteY9" fmla="*/ 780176 h 2437002"/>
                <a:gd name="connsiteX10" fmla="*/ 388821 w 1764616"/>
                <a:gd name="connsiteY10" fmla="*/ 755009 h 2437002"/>
                <a:gd name="connsiteX11" fmla="*/ 393016 w 1764616"/>
                <a:gd name="connsiteY11" fmla="*/ 738231 h 2437002"/>
                <a:gd name="connsiteX12" fmla="*/ 401405 w 1764616"/>
                <a:gd name="connsiteY12" fmla="*/ 725648 h 2437002"/>
                <a:gd name="connsiteX13" fmla="*/ 426572 w 1764616"/>
                <a:gd name="connsiteY13" fmla="*/ 675314 h 2437002"/>
                <a:gd name="connsiteX14" fmla="*/ 439155 w 1764616"/>
                <a:gd name="connsiteY14" fmla="*/ 662730 h 2437002"/>
                <a:gd name="connsiteX15" fmla="*/ 447544 w 1764616"/>
                <a:gd name="connsiteY15" fmla="*/ 645952 h 2437002"/>
                <a:gd name="connsiteX16" fmla="*/ 460128 w 1764616"/>
                <a:gd name="connsiteY16" fmla="*/ 629174 h 2437002"/>
                <a:gd name="connsiteX17" fmla="*/ 468517 w 1764616"/>
                <a:gd name="connsiteY17" fmla="*/ 612396 h 2437002"/>
                <a:gd name="connsiteX18" fmla="*/ 481100 w 1764616"/>
                <a:gd name="connsiteY18" fmla="*/ 599813 h 2437002"/>
                <a:gd name="connsiteX19" fmla="*/ 497878 w 1764616"/>
                <a:gd name="connsiteY19" fmla="*/ 574646 h 2437002"/>
                <a:gd name="connsiteX20" fmla="*/ 506267 w 1764616"/>
                <a:gd name="connsiteY20" fmla="*/ 562062 h 2437002"/>
                <a:gd name="connsiteX21" fmla="*/ 510462 w 1764616"/>
                <a:gd name="connsiteY21" fmla="*/ 549479 h 2437002"/>
                <a:gd name="connsiteX22" fmla="*/ 523045 w 1764616"/>
                <a:gd name="connsiteY22" fmla="*/ 536895 h 2437002"/>
                <a:gd name="connsiteX23" fmla="*/ 535629 w 1764616"/>
                <a:gd name="connsiteY23" fmla="*/ 511728 h 2437002"/>
                <a:gd name="connsiteX24" fmla="*/ 539823 w 1764616"/>
                <a:gd name="connsiteY24" fmla="*/ 473978 h 2437002"/>
                <a:gd name="connsiteX25" fmla="*/ 548212 w 1764616"/>
                <a:gd name="connsiteY25" fmla="*/ 285226 h 2437002"/>
                <a:gd name="connsiteX26" fmla="*/ 556601 w 1764616"/>
                <a:gd name="connsiteY26" fmla="*/ 234892 h 2437002"/>
                <a:gd name="connsiteX27" fmla="*/ 560796 w 1764616"/>
                <a:gd name="connsiteY27" fmla="*/ 209725 h 2437002"/>
                <a:gd name="connsiteX28" fmla="*/ 573379 w 1764616"/>
                <a:gd name="connsiteY28" fmla="*/ 167780 h 2437002"/>
                <a:gd name="connsiteX29" fmla="*/ 581768 w 1764616"/>
                <a:gd name="connsiteY29" fmla="*/ 151002 h 2437002"/>
                <a:gd name="connsiteX30" fmla="*/ 590157 w 1764616"/>
                <a:gd name="connsiteY30" fmla="*/ 117446 h 2437002"/>
                <a:gd name="connsiteX31" fmla="*/ 598546 w 1764616"/>
                <a:gd name="connsiteY31" fmla="*/ 92279 h 2437002"/>
                <a:gd name="connsiteX32" fmla="*/ 606935 w 1764616"/>
                <a:gd name="connsiteY32" fmla="*/ 54528 h 2437002"/>
                <a:gd name="connsiteX33" fmla="*/ 623713 w 1764616"/>
                <a:gd name="connsiteY33" fmla="*/ 29361 h 2437002"/>
                <a:gd name="connsiteX34" fmla="*/ 632102 w 1764616"/>
                <a:gd name="connsiteY34" fmla="*/ 16778 h 2437002"/>
                <a:gd name="connsiteX35" fmla="*/ 640491 w 1764616"/>
                <a:gd name="connsiteY35" fmla="*/ 4194 h 2437002"/>
                <a:gd name="connsiteX36" fmla="*/ 653074 w 1764616"/>
                <a:gd name="connsiteY36" fmla="*/ 0 h 2437002"/>
                <a:gd name="connsiteX37" fmla="*/ 665658 w 1764616"/>
                <a:gd name="connsiteY37" fmla="*/ 8389 h 2437002"/>
                <a:gd name="connsiteX38" fmla="*/ 686630 w 1764616"/>
                <a:gd name="connsiteY38" fmla="*/ 33556 h 2437002"/>
                <a:gd name="connsiteX39" fmla="*/ 690825 w 1764616"/>
                <a:gd name="connsiteY39" fmla="*/ 46139 h 2437002"/>
                <a:gd name="connsiteX40" fmla="*/ 707603 w 1764616"/>
                <a:gd name="connsiteY40" fmla="*/ 71306 h 2437002"/>
                <a:gd name="connsiteX41" fmla="*/ 715992 w 1764616"/>
                <a:gd name="connsiteY41" fmla="*/ 96473 h 2437002"/>
                <a:gd name="connsiteX42" fmla="*/ 720186 w 1764616"/>
                <a:gd name="connsiteY42" fmla="*/ 109057 h 2437002"/>
                <a:gd name="connsiteX43" fmla="*/ 736964 w 1764616"/>
                <a:gd name="connsiteY43" fmla="*/ 134224 h 2437002"/>
                <a:gd name="connsiteX44" fmla="*/ 745353 w 1764616"/>
                <a:gd name="connsiteY44" fmla="*/ 163585 h 2437002"/>
                <a:gd name="connsiteX45" fmla="*/ 757937 w 1764616"/>
                <a:gd name="connsiteY45" fmla="*/ 197141 h 2437002"/>
                <a:gd name="connsiteX46" fmla="*/ 762131 w 1764616"/>
                <a:gd name="connsiteY46" fmla="*/ 230697 h 2437002"/>
                <a:gd name="connsiteX47" fmla="*/ 770520 w 1764616"/>
                <a:gd name="connsiteY47" fmla="*/ 260059 h 2437002"/>
                <a:gd name="connsiteX48" fmla="*/ 778909 w 1764616"/>
                <a:gd name="connsiteY48" fmla="*/ 297809 h 2437002"/>
                <a:gd name="connsiteX49" fmla="*/ 783104 w 1764616"/>
                <a:gd name="connsiteY49" fmla="*/ 314587 h 2437002"/>
                <a:gd name="connsiteX50" fmla="*/ 787298 w 1764616"/>
                <a:gd name="connsiteY50" fmla="*/ 373310 h 2437002"/>
                <a:gd name="connsiteX51" fmla="*/ 799882 w 1764616"/>
                <a:gd name="connsiteY51" fmla="*/ 381699 h 2437002"/>
                <a:gd name="connsiteX52" fmla="*/ 871188 w 1764616"/>
                <a:gd name="connsiteY52" fmla="*/ 394283 h 2437002"/>
                <a:gd name="connsiteX53" fmla="*/ 883772 w 1764616"/>
                <a:gd name="connsiteY53" fmla="*/ 406866 h 2437002"/>
                <a:gd name="connsiteX54" fmla="*/ 896355 w 1764616"/>
                <a:gd name="connsiteY54" fmla="*/ 415255 h 2437002"/>
                <a:gd name="connsiteX55" fmla="*/ 908939 w 1764616"/>
                <a:gd name="connsiteY55" fmla="*/ 440422 h 2437002"/>
                <a:gd name="connsiteX56" fmla="*/ 904744 w 1764616"/>
                <a:gd name="connsiteY56" fmla="*/ 453006 h 2437002"/>
                <a:gd name="connsiteX57" fmla="*/ 929911 w 1764616"/>
                <a:gd name="connsiteY57" fmla="*/ 469783 h 2437002"/>
                <a:gd name="connsiteX58" fmla="*/ 942495 w 1764616"/>
                <a:gd name="connsiteY58" fmla="*/ 473978 h 2437002"/>
                <a:gd name="connsiteX59" fmla="*/ 950884 w 1764616"/>
                <a:gd name="connsiteY59" fmla="*/ 486561 h 2437002"/>
                <a:gd name="connsiteX60" fmla="*/ 959273 w 1764616"/>
                <a:gd name="connsiteY60" fmla="*/ 536895 h 2437002"/>
                <a:gd name="connsiteX61" fmla="*/ 967662 w 1764616"/>
                <a:gd name="connsiteY61" fmla="*/ 549479 h 2437002"/>
                <a:gd name="connsiteX62" fmla="*/ 976051 w 1764616"/>
                <a:gd name="connsiteY62" fmla="*/ 574646 h 2437002"/>
                <a:gd name="connsiteX63" fmla="*/ 980245 w 1764616"/>
                <a:gd name="connsiteY63" fmla="*/ 587229 h 2437002"/>
                <a:gd name="connsiteX64" fmla="*/ 988634 w 1764616"/>
                <a:gd name="connsiteY64" fmla="*/ 675314 h 2437002"/>
                <a:gd name="connsiteX65" fmla="*/ 992829 w 1764616"/>
                <a:gd name="connsiteY65" fmla="*/ 700481 h 2437002"/>
                <a:gd name="connsiteX66" fmla="*/ 997023 w 1764616"/>
                <a:gd name="connsiteY66" fmla="*/ 738231 h 2437002"/>
                <a:gd name="connsiteX67" fmla="*/ 1001218 w 1764616"/>
                <a:gd name="connsiteY67" fmla="*/ 750815 h 2437002"/>
                <a:gd name="connsiteX68" fmla="*/ 1013801 w 1764616"/>
                <a:gd name="connsiteY68" fmla="*/ 759204 h 2437002"/>
                <a:gd name="connsiteX69" fmla="*/ 1026384 w 1764616"/>
                <a:gd name="connsiteY69" fmla="*/ 784371 h 2437002"/>
                <a:gd name="connsiteX70" fmla="*/ 1034773 w 1764616"/>
                <a:gd name="connsiteY70" fmla="*/ 796954 h 2437002"/>
                <a:gd name="connsiteX71" fmla="*/ 1043162 w 1764616"/>
                <a:gd name="connsiteY71" fmla="*/ 822121 h 2437002"/>
                <a:gd name="connsiteX72" fmla="*/ 1047357 w 1764616"/>
                <a:gd name="connsiteY72" fmla="*/ 834705 h 2437002"/>
                <a:gd name="connsiteX73" fmla="*/ 1059940 w 1764616"/>
                <a:gd name="connsiteY73" fmla="*/ 973123 h 2437002"/>
                <a:gd name="connsiteX74" fmla="*/ 1072524 w 1764616"/>
                <a:gd name="connsiteY74" fmla="*/ 1015068 h 2437002"/>
                <a:gd name="connsiteX75" fmla="*/ 1097691 w 1764616"/>
                <a:gd name="connsiteY75" fmla="*/ 1040235 h 2437002"/>
                <a:gd name="connsiteX76" fmla="*/ 1106080 w 1764616"/>
                <a:gd name="connsiteY76" fmla="*/ 1052818 h 2437002"/>
                <a:gd name="connsiteX77" fmla="*/ 1139636 w 1764616"/>
                <a:gd name="connsiteY77" fmla="*/ 1077985 h 2437002"/>
                <a:gd name="connsiteX78" fmla="*/ 1152219 w 1764616"/>
                <a:gd name="connsiteY78" fmla="*/ 1086374 h 2437002"/>
                <a:gd name="connsiteX79" fmla="*/ 1164803 w 1764616"/>
                <a:gd name="connsiteY79" fmla="*/ 1090569 h 2437002"/>
                <a:gd name="connsiteX80" fmla="*/ 1177386 w 1764616"/>
                <a:gd name="connsiteY80" fmla="*/ 1103152 h 2437002"/>
                <a:gd name="connsiteX81" fmla="*/ 1185775 w 1764616"/>
                <a:gd name="connsiteY81" fmla="*/ 1115736 h 2437002"/>
                <a:gd name="connsiteX82" fmla="*/ 1198359 w 1764616"/>
                <a:gd name="connsiteY82" fmla="*/ 1124125 h 2437002"/>
                <a:gd name="connsiteX83" fmla="*/ 1206748 w 1764616"/>
                <a:gd name="connsiteY83" fmla="*/ 1136708 h 2437002"/>
                <a:gd name="connsiteX84" fmla="*/ 1219331 w 1764616"/>
                <a:gd name="connsiteY84" fmla="*/ 1145097 h 2437002"/>
                <a:gd name="connsiteX85" fmla="*/ 1223526 w 1764616"/>
                <a:gd name="connsiteY85" fmla="*/ 1157681 h 2437002"/>
                <a:gd name="connsiteX86" fmla="*/ 1269665 w 1764616"/>
                <a:gd name="connsiteY86" fmla="*/ 1191237 h 2437002"/>
                <a:gd name="connsiteX87" fmla="*/ 1290638 w 1764616"/>
                <a:gd name="connsiteY87" fmla="*/ 1216404 h 2437002"/>
                <a:gd name="connsiteX88" fmla="*/ 1303221 w 1764616"/>
                <a:gd name="connsiteY88" fmla="*/ 1224793 h 2437002"/>
                <a:gd name="connsiteX89" fmla="*/ 1311610 w 1764616"/>
                <a:gd name="connsiteY89" fmla="*/ 1249960 h 2437002"/>
                <a:gd name="connsiteX90" fmla="*/ 1336777 w 1764616"/>
                <a:gd name="connsiteY90" fmla="*/ 1275127 h 2437002"/>
                <a:gd name="connsiteX91" fmla="*/ 1340972 w 1764616"/>
                <a:gd name="connsiteY91" fmla="*/ 1287710 h 2437002"/>
                <a:gd name="connsiteX92" fmla="*/ 1349361 w 1764616"/>
                <a:gd name="connsiteY92" fmla="*/ 1300294 h 2437002"/>
                <a:gd name="connsiteX93" fmla="*/ 1353555 w 1764616"/>
                <a:gd name="connsiteY93" fmla="*/ 1333850 h 2437002"/>
                <a:gd name="connsiteX94" fmla="*/ 1357750 w 1764616"/>
                <a:gd name="connsiteY94" fmla="*/ 1346433 h 2437002"/>
                <a:gd name="connsiteX95" fmla="*/ 1361944 w 1764616"/>
                <a:gd name="connsiteY95" fmla="*/ 1367406 h 2437002"/>
                <a:gd name="connsiteX96" fmla="*/ 1370333 w 1764616"/>
                <a:gd name="connsiteY96" fmla="*/ 1421934 h 2437002"/>
                <a:gd name="connsiteX97" fmla="*/ 1374528 w 1764616"/>
                <a:gd name="connsiteY97" fmla="*/ 1434517 h 2437002"/>
                <a:gd name="connsiteX98" fmla="*/ 1378722 w 1764616"/>
                <a:gd name="connsiteY98" fmla="*/ 1451295 h 2437002"/>
                <a:gd name="connsiteX99" fmla="*/ 1395500 w 1764616"/>
                <a:gd name="connsiteY99" fmla="*/ 1497435 h 2437002"/>
                <a:gd name="connsiteX100" fmla="*/ 1416473 w 1764616"/>
                <a:gd name="connsiteY100" fmla="*/ 1522602 h 2437002"/>
                <a:gd name="connsiteX101" fmla="*/ 1437445 w 1764616"/>
                <a:gd name="connsiteY101" fmla="*/ 1556158 h 2437002"/>
                <a:gd name="connsiteX102" fmla="*/ 1462612 w 1764616"/>
                <a:gd name="connsiteY102" fmla="*/ 1560352 h 2437002"/>
                <a:gd name="connsiteX103" fmla="*/ 1475196 w 1764616"/>
                <a:gd name="connsiteY103" fmla="*/ 1556158 h 2437002"/>
                <a:gd name="connsiteX104" fmla="*/ 1500362 w 1764616"/>
                <a:gd name="connsiteY104" fmla="*/ 1564547 h 2437002"/>
                <a:gd name="connsiteX105" fmla="*/ 1508751 w 1764616"/>
                <a:gd name="connsiteY105" fmla="*/ 1577130 h 2437002"/>
                <a:gd name="connsiteX106" fmla="*/ 1517140 w 1764616"/>
                <a:gd name="connsiteY106" fmla="*/ 1606492 h 2437002"/>
                <a:gd name="connsiteX107" fmla="*/ 1521335 w 1764616"/>
                <a:gd name="connsiteY107" fmla="*/ 1644242 h 2437002"/>
                <a:gd name="connsiteX108" fmla="*/ 1529724 w 1764616"/>
                <a:gd name="connsiteY108" fmla="*/ 1669409 h 2437002"/>
                <a:gd name="connsiteX109" fmla="*/ 1550696 w 1764616"/>
                <a:gd name="connsiteY109" fmla="*/ 1694576 h 2437002"/>
                <a:gd name="connsiteX110" fmla="*/ 1563280 w 1764616"/>
                <a:gd name="connsiteY110" fmla="*/ 1707160 h 2437002"/>
                <a:gd name="connsiteX111" fmla="*/ 1571669 w 1764616"/>
                <a:gd name="connsiteY111" fmla="*/ 1732327 h 2437002"/>
                <a:gd name="connsiteX112" fmla="*/ 1575863 w 1764616"/>
                <a:gd name="connsiteY112" fmla="*/ 1749105 h 2437002"/>
                <a:gd name="connsiteX113" fmla="*/ 1588447 w 1764616"/>
                <a:gd name="connsiteY113" fmla="*/ 1765883 h 2437002"/>
                <a:gd name="connsiteX114" fmla="*/ 1596836 w 1764616"/>
                <a:gd name="connsiteY114" fmla="*/ 1778466 h 2437002"/>
                <a:gd name="connsiteX115" fmla="*/ 1605225 w 1764616"/>
                <a:gd name="connsiteY115" fmla="*/ 1803633 h 2437002"/>
                <a:gd name="connsiteX116" fmla="*/ 1609419 w 1764616"/>
                <a:gd name="connsiteY116" fmla="*/ 1816217 h 2437002"/>
                <a:gd name="connsiteX117" fmla="*/ 1630392 w 1764616"/>
                <a:gd name="connsiteY117" fmla="*/ 1853967 h 2437002"/>
                <a:gd name="connsiteX118" fmla="*/ 1642975 w 1764616"/>
                <a:gd name="connsiteY118" fmla="*/ 1862356 h 2437002"/>
                <a:gd name="connsiteX119" fmla="*/ 1655559 w 1764616"/>
                <a:gd name="connsiteY119" fmla="*/ 1866550 h 2437002"/>
                <a:gd name="connsiteX120" fmla="*/ 1634586 w 1764616"/>
                <a:gd name="connsiteY120" fmla="*/ 1853967 h 2437002"/>
                <a:gd name="connsiteX121" fmla="*/ 1647170 w 1764616"/>
                <a:gd name="connsiteY121" fmla="*/ 1862356 h 2437002"/>
                <a:gd name="connsiteX122" fmla="*/ 1659753 w 1764616"/>
                <a:gd name="connsiteY122" fmla="*/ 1870745 h 2437002"/>
                <a:gd name="connsiteX123" fmla="*/ 1693309 w 1764616"/>
                <a:gd name="connsiteY123" fmla="*/ 1895912 h 2437002"/>
                <a:gd name="connsiteX124" fmla="*/ 1714282 w 1764616"/>
                <a:gd name="connsiteY124" fmla="*/ 1916884 h 2437002"/>
                <a:gd name="connsiteX125" fmla="*/ 1726865 w 1764616"/>
                <a:gd name="connsiteY125" fmla="*/ 1954635 h 2437002"/>
                <a:gd name="connsiteX126" fmla="*/ 1731060 w 1764616"/>
                <a:gd name="connsiteY126" fmla="*/ 1967218 h 2437002"/>
                <a:gd name="connsiteX127" fmla="*/ 1739449 w 1764616"/>
                <a:gd name="connsiteY127" fmla="*/ 1979802 h 2437002"/>
                <a:gd name="connsiteX128" fmla="*/ 1752032 w 1764616"/>
                <a:gd name="connsiteY128" fmla="*/ 2088859 h 2437002"/>
                <a:gd name="connsiteX129" fmla="*/ 1756227 w 1764616"/>
                <a:gd name="connsiteY129" fmla="*/ 2109831 h 2437002"/>
                <a:gd name="connsiteX130" fmla="*/ 1764616 w 1764616"/>
                <a:gd name="connsiteY130" fmla="*/ 2155971 h 2437002"/>
                <a:gd name="connsiteX131" fmla="*/ 1760421 w 1764616"/>
                <a:gd name="connsiteY131" fmla="*/ 2197916 h 2437002"/>
                <a:gd name="connsiteX132" fmla="*/ 1756227 w 1764616"/>
                <a:gd name="connsiteY132" fmla="*/ 2218888 h 2437002"/>
                <a:gd name="connsiteX133" fmla="*/ 1752032 w 1764616"/>
                <a:gd name="connsiteY133" fmla="*/ 2286000 h 2437002"/>
                <a:gd name="connsiteX134" fmla="*/ 1735254 w 1764616"/>
                <a:gd name="connsiteY134" fmla="*/ 2374084 h 2437002"/>
                <a:gd name="connsiteX135" fmla="*/ 1718476 w 1764616"/>
                <a:gd name="connsiteY135" fmla="*/ 2369890 h 2437002"/>
                <a:gd name="connsiteX136" fmla="*/ 1680726 w 1764616"/>
                <a:gd name="connsiteY136" fmla="*/ 2365695 h 2437002"/>
                <a:gd name="connsiteX137" fmla="*/ 1651364 w 1764616"/>
                <a:gd name="connsiteY137" fmla="*/ 2361501 h 2437002"/>
                <a:gd name="connsiteX138" fmla="*/ 1634586 w 1764616"/>
                <a:gd name="connsiteY138" fmla="*/ 2378279 h 2437002"/>
                <a:gd name="connsiteX139" fmla="*/ 1622003 w 1764616"/>
                <a:gd name="connsiteY139" fmla="*/ 2386668 h 2437002"/>
                <a:gd name="connsiteX140" fmla="*/ 1601030 w 1764616"/>
                <a:gd name="connsiteY140" fmla="*/ 2411835 h 2437002"/>
                <a:gd name="connsiteX141" fmla="*/ 1588447 w 1764616"/>
                <a:gd name="connsiteY141" fmla="*/ 2416029 h 2437002"/>
                <a:gd name="connsiteX142" fmla="*/ 1542307 w 1764616"/>
                <a:gd name="connsiteY142" fmla="*/ 2437002 h 2437002"/>
                <a:gd name="connsiteX143" fmla="*/ 1517140 w 1764616"/>
                <a:gd name="connsiteY143" fmla="*/ 2424418 h 2437002"/>
                <a:gd name="connsiteX144" fmla="*/ 1512946 w 1764616"/>
                <a:gd name="connsiteY144" fmla="*/ 2411835 h 2437002"/>
                <a:gd name="connsiteX145" fmla="*/ 1491973 w 1764616"/>
                <a:gd name="connsiteY145" fmla="*/ 2390862 h 2437002"/>
                <a:gd name="connsiteX146" fmla="*/ 1445834 w 1764616"/>
                <a:gd name="connsiteY146" fmla="*/ 2382473 h 2437002"/>
                <a:gd name="connsiteX147" fmla="*/ 1416473 w 1764616"/>
                <a:gd name="connsiteY147" fmla="*/ 2374084 h 2437002"/>
                <a:gd name="connsiteX148" fmla="*/ 1399695 w 1764616"/>
                <a:gd name="connsiteY148" fmla="*/ 2369890 h 2437002"/>
                <a:gd name="connsiteX149" fmla="*/ 1370333 w 1764616"/>
                <a:gd name="connsiteY149" fmla="*/ 2361501 h 2437002"/>
                <a:gd name="connsiteX150" fmla="*/ 1332583 w 1764616"/>
                <a:gd name="connsiteY150" fmla="*/ 2357306 h 2437002"/>
                <a:gd name="connsiteX151" fmla="*/ 1307416 w 1764616"/>
                <a:gd name="connsiteY151" fmla="*/ 2353112 h 2437002"/>
                <a:gd name="connsiteX152" fmla="*/ 1273860 w 1764616"/>
                <a:gd name="connsiteY152" fmla="*/ 2361501 h 2437002"/>
                <a:gd name="connsiteX153" fmla="*/ 1261276 w 1764616"/>
                <a:gd name="connsiteY153" fmla="*/ 2369890 h 2437002"/>
                <a:gd name="connsiteX154" fmla="*/ 1248693 w 1764616"/>
                <a:gd name="connsiteY154" fmla="*/ 2382473 h 2437002"/>
                <a:gd name="connsiteX155" fmla="*/ 1236109 w 1764616"/>
                <a:gd name="connsiteY155" fmla="*/ 2386668 h 2437002"/>
                <a:gd name="connsiteX156" fmla="*/ 1223526 w 1764616"/>
                <a:gd name="connsiteY156" fmla="*/ 2395057 h 2437002"/>
                <a:gd name="connsiteX157" fmla="*/ 1168997 w 1764616"/>
                <a:gd name="connsiteY157" fmla="*/ 2386668 h 2437002"/>
                <a:gd name="connsiteX158" fmla="*/ 1118663 w 1764616"/>
                <a:gd name="connsiteY158" fmla="*/ 2382473 h 2437002"/>
                <a:gd name="connsiteX159" fmla="*/ 1076718 w 1764616"/>
                <a:gd name="connsiteY159" fmla="*/ 2374084 h 2437002"/>
                <a:gd name="connsiteX160" fmla="*/ 1064135 w 1764616"/>
                <a:gd name="connsiteY160" fmla="*/ 2369890 h 2437002"/>
                <a:gd name="connsiteX161" fmla="*/ 762131 w 1764616"/>
                <a:gd name="connsiteY161" fmla="*/ 2361501 h 2437002"/>
                <a:gd name="connsiteX162" fmla="*/ 732770 w 1764616"/>
                <a:gd name="connsiteY162" fmla="*/ 2357306 h 2437002"/>
                <a:gd name="connsiteX163" fmla="*/ 695019 w 1764616"/>
                <a:gd name="connsiteY163" fmla="*/ 2353112 h 2437002"/>
                <a:gd name="connsiteX164" fmla="*/ 669852 w 1764616"/>
                <a:gd name="connsiteY164" fmla="*/ 2348917 h 2437002"/>
                <a:gd name="connsiteX165" fmla="*/ 632102 w 1764616"/>
                <a:gd name="connsiteY165" fmla="*/ 2344723 h 2437002"/>
                <a:gd name="connsiteX166" fmla="*/ 577573 w 1764616"/>
                <a:gd name="connsiteY166" fmla="*/ 2336334 h 2437002"/>
                <a:gd name="connsiteX167" fmla="*/ 502073 w 1764616"/>
                <a:gd name="connsiteY167" fmla="*/ 2323750 h 2437002"/>
                <a:gd name="connsiteX168" fmla="*/ 426572 w 1764616"/>
                <a:gd name="connsiteY168" fmla="*/ 2319556 h 2437002"/>
                <a:gd name="connsiteX169" fmla="*/ 380432 w 1764616"/>
                <a:gd name="connsiteY169" fmla="*/ 2315361 h 2437002"/>
                <a:gd name="connsiteX170" fmla="*/ 359460 w 1764616"/>
                <a:gd name="connsiteY170" fmla="*/ 2311167 h 2437002"/>
                <a:gd name="connsiteX171" fmla="*/ 342682 w 1764616"/>
                <a:gd name="connsiteY171" fmla="*/ 2286000 h 2437002"/>
                <a:gd name="connsiteX172" fmla="*/ 355265 w 1764616"/>
                <a:gd name="connsiteY172" fmla="*/ 2239861 h 2437002"/>
                <a:gd name="connsiteX173" fmla="*/ 359460 w 1764616"/>
                <a:gd name="connsiteY173" fmla="*/ 2206305 h 2437002"/>
                <a:gd name="connsiteX174" fmla="*/ 359460 w 1764616"/>
                <a:gd name="connsiteY174" fmla="*/ 1992385 h 2437002"/>
                <a:gd name="connsiteX175" fmla="*/ 351071 w 1764616"/>
                <a:gd name="connsiteY175" fmla="*/ 1942051 h 2437002"/>
                <a:gd name="connsiteX176" fmla="*/ 342682 w 1764616"/>
                <a:gd name="connsiteY176" fmla="*/ 1929468 h 2437002"/>
                <a:gd name="connsiteX177" fmla="*/ 283959 w 1764616"/>
                <a:gd name="connsiteY177" fmla="*/ 1916884 h 2437002"/>
                <a:gd name="connsiteX178" fmla="*/ 216847 w 1764616"/>
                <a:gd name="connsiteY178" fmla="*/ 1912690 h 2437002"/>
                <a:gd name="connsiteX179" fmla="*/ 187485 w 1764616"/>
                <a:gd name="connsiteY179" fmla="*/ 1908495 h 2437002"/>
                <a:gd name="connsiteX180" fmla="*/ 149735 w 1764616"/>
                <a:gd name="connsiteY180" fmla="*/ 1904301 h 2437002"/>
                <a:gd name="connsiteX181" fmla="*/ 137151 w 1764616"/>
                <a:gd name="connsiteY181" fmla="*/ 1900106 h 2437002"/>
                <a:gd name="connsiteX182" fmla="*/ 74234 w 1764616"/>
                <a:gd name="connsiteY182" fmla="*/ 1895912 h 2437002"/>
                <a:gd name="connsiteX183" fmla="*/ 19706 w 1764616"/>
                <a:gd name="connsiteY183" fmla="*/ 1879134 h 2437002"/>
                <a:gd name="connsiteX184" fmla="*/ 15511 w 1764616"/>
                <a:gd name="connsiteY184" fmla="*/ 1837189 h 2437002"/>
                <a:gd name="connsiteX185" fmla="*/ 11317 w 1764616"/>
                <a:gd name="connsiteY185" fmla="*/ 1820411 h 2437002"/>
                <a:gd name="connsiteX186" fmla="*/ 7122 w 1764616"/>
                <a:gd name="connsiteY186" fmla="*/ 1673604 h 2437002"/>
                <a:gd name="connsiteX187" fmla="*/ 11317 w 1764616"/>
                <a:gd name="connsiteY187" fmla="*/ 1514213 h 2437002"/>
                <a:gd name="connsiteX188" fmla="*/ 15511 w 1764616"/>
                <a:gd name="connsiteY188" fmla="*/ 1438712 h 2437002"/>
                <a:gd name="connsiteX189" fmla="*/ 19706 w 1764616"/>
                <a:gd name="connsiteY189" fmla="*/ 1199626 h 2437002"/>
                <a:gd name="connsiteX190" fmla="*/ 23900 w 1764616"/>
                <a:gd name="connsiteY190" fmla="*/ 1161875 h 2437002"/>
                <a:gd name="connsiteX191" fmla="*/ 36484 w 1764616"/>
                <a:gd name="connsiteY191" fmla="*/ 1086374 h 2437002"/>
                <a:gd name="connsiteX192" fmla="*/ 40678 w 1764616"/>
                <a:gd name="connsiteY192" fmla="*/ 1052818 h 2437002"/>
                <a:gd name="connsiteX193" fmla="*/ 44873 w 1764616"/>
                <a:gd name="connsiteY193" fmla="*/ 1031846 h 2437002"/>
                <a:gd name="connsiteX194" fmla="*/ 49067 w 1764616"/>
                <a:gd name="connsiteY194" fmla="*/ 973123 h 2437002"/>
                <a:gd name="connsiteX195" fmla="*/ 57456 w 1764616"/>
                <a:gd name="connsiteY195" fmla="*/ 926983 h 2437002"/>
                <a:gd name="connsiteX196" fmla="*/ 53262 w 1764616"/>
                <a:gd name="connsiteY196" fmla="*/ 775982 h 2437002"/>
                <a:gd name="connsiteX197" fmla="*/ 44873 w 1764616"/>
                <a:gd name="connsiteY197" fmla="*/ 742426 h 2437002"/>
                <a:gd name="connsiteX198" fmla="*/ 7122 w 1764616"/>
                <a:gd name="connsiteY198" fmla="*/ 708870 h 2437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Lst>
              <a:rect l="l" t="t" r="r" b="b"/>
              <a:pathLst>
                <a:path w="1764616" h="2437002">
                  <a:moveTo>
                    <a:pt x="7122" y="708870"/>
                  </a:moveTo>
                  <a:cubicBezTo>
                    <a:pt x="34386" y="717259"/>
                    <a:pt x="141230" y="765078"/>
                    <a:pt x="208458" y="792760"/>
                  </a:cubicBezTo>
                  <a:cubicBezTo>
                    <a:pt x="212546" y="794443"/>
                    <a:pt x="217362" y="794502"/>
                    <a:pt x="221041" y="796954"/>
                  </a:cubicBezTo>
                  <a:cubicBezTo>
                    <a:pt x="258653" y="822029"/>
                    <a:pt x="234822" y="810735"/>
                    <a:pt x="262986" y="838899"/>
                  </a:cubicBezTo>
                  <a:cubicBezTo>
                    <a:pt x="271117" y="847029"/>
                    <a:pt x="277920" y="848071"/>
                    <a:pt x="288153" y="851483"/>
                  </a:cubicBezTo>
                  <a:cubicBezTo>
                    <a:pt x="313514" y="845142"/>
                    <a:pt x="299456" y="849113"/>
                    <a:pt x="330098" y="838899"/>
                  </a:cubicBezTo>
                  <a:lnTo>
                    <a:pt x="342682" y="834705"/>
                  </a:lnTo>
                  <a:cubicBezTo>
                    <a:pt x="345478" y="830510"/>
                    <a:pt x="347134" y="825270"/>
                    <a:pt x="351071" y="822121"/>
                  </a:cubicBezTo>
                  <a:cubicBezTo>
                    <a:pt x="369108" y="807691"/>
                    <a:pt x="360436" y="831460"/>
                    <a:pt x="372043" y="805343"/>
                  </a:cubicBezTo>
                  <a:cubicBezTo>
                    <a:pt x="375634" y="797262"/>
                    <a:pt x="377636" y="788565"/>
                    <a:pt x="380432" y="780176"/>
                  </a:cubicBezTo>
                  <a:lnTo>
                    <a:pt x="388821" y="755009"/>
                  </a:lnTo>
                  <a:cubicBezTo>
                    <a:pt x="390219" y="749416"/>
                    <a:pt x="390745" y="743530"/>
                    <a:pt x="393016" y="738231"/>
                  </a:cubicBezTo>
                  <a:cubicBezTo>
                    <a:pt x="395002" y="733598"/>
                    <a:pt x="398609" y="729842"/>
                    <a:pt x="401405" y="725648"/>
                  </a:cubicBezTo>
                  <a:cubicBezTo>
                    <a:pt x="408229" y="705177"/>
                    <a:pt x="410309" y="691578"/>
                    <a:pt x="426572" y="675314"/>
                  </a:cubicBezTo>
                  <a:cubicBezTo>
                    <a:pt x="430766" y="671119"/>
                    <a:pt x="435707" y="667557"/>
                    <a:pt x="439155" y="662730"/>
                  </a:cubicBezTo>
                  <a:cubicBezTo>
                    <a:pt x="442789" y="657642"/>
                    <a:pt x="444230" y="651254"/>
                    <a:pt x="447544" y="645952"/>
                  </a:cubicBezTo>
                  <a:cubicBezTo>
                    <a:pt x="451249" y="640024"/>
                    <a:pt x="456423" y="635102"/>
                    <a:pt x="460128" y="629174"/>
                  </a:cubicBezTo>
                  <a:cubicBezTo>
                    <a:pt x="463442" y="623872"/>
                    <a:pt x="464883" y="617484"/>
                    <a:pt x="468517" y="612396"/>
                  </a:cubicBezTo>
                  <a:cubicBezTo>
                    <a:pt x="471965" y="607569"/>
                    <a:pt x="477458" y="604495"/>
                    <a:pt x="481100" y="599813"/>
                  </a:cubicBezTo>
                  <a:cubicBezTo>
                    <a:pt x="487290" y="591854"/>
                    <a:pt x="492285" y="583035"/>
                    <a:pt x="497878" y="574646"/>
                  </a:cubicBezTo>
                  <a:cubicBezTo>
                    <a:pt x="500674" y="570451"/>
                    <a:pt x="504673" y="566845"/>
                    <a:pt x="506267" y="562062"/>
                  </a:cubicBezTo>
                  <a:cubicBezTo>
                    <a:pt x="507665" y="557868"/>
                    <a:pt x="508010" y="553158"/>
                    <a:pt x="510462" y="549479"/>
                  </a:cubicBezTo>
                  <a:cubicBezTo>
                    <a:pt x="513752" y="544543"/>
                    <a:pt x="519248" y="541452"/>
                    <a:pt x="523045" y="536895"/>
                  </a:cubicBezTo>
                  <a:cubicBezTo>
                    <a:pt x="532080" y="526053"/>
                    <a:pt x="531424" y="524341"/>
                    <a:pt x="535629" y="511728"/>
                  </a:cubicBezTo>
                  <a:cubicBezTo>
                    <a:pt x="537027" y="499145"/>
                    <a:pt x="539191" y="486623"/>
                    <a:pt x="539823" y="473978"/>
                  </a:cubicBezTo>
                  <a:cubicBezTo>
                    <a:pt x="544307" y="384306"/>
                    <a:pt x="541084" y="360066"/>
                    <a:pt x="548212" y="285226"/>
                  </a:cubicBezTo>
                  <a:cubicBezTo>
                    <a:pt x="550622" y="259923"/>
                    <a:pt x="552483" y="257543"/>
                    <a:pt x="556601" y="234892"/>
                  </a:cubicBezTo>
                  <a:cubicBezTo>
                    <a:pt x="558122" y="226524"/>
                    <a:pt x="559128" y="218065"/>
                    <a:pt x="560796" y="209725"/>
                  </a:cubicBezTo>
                  <a:cubicBezTo>
                    <a:pt x="562804" y="199687"/>
                    <a:pt x="569810" y="174917"/>
                    <a:pt x="573379" y="167780"/>
                  </a:cubicBezTo>
                  <a:lnTo>
                    <a:pt x="581768" y="151002"/>
                  </a:lnTo>
                  <a:cubicBezTo>
                    <a:pt x="584564" y="139817"/>
                    <a:pt x="586511" y="128384"/>
                    <a:pt x="590157" y="117446"/>
                  </a:cubicBezTo>
                  <a:lnTo>
                    <a:pt x="598546" y="92279"/>
                  </a:lnTo>
                  <a:cubicBezTo>
                    <a:pt x="599685" y="85446"/>
                    <a:pt x="602017" y="63381"/>
                    <a:pt x="606935" y="54528"/>
                  </a:cubicBezTo>
                  <a:cubicBezTo>
                    <a:pt x="611831" y="45714"/>
                    <a:pt x="618120" y="37750"/>
                    <a:pt x="623713" y="29361"/>
                  </a:cubicBezTo>
                  <a:lnTo>
                    <a:pt x="632102" y="16778"/>
                  </a:lnTo>
                  <a:cubicBezTo>
                    <a:pt x="634898" y="12583"/>
                    <a:pt x="635708" y="5788"/>
                    <a:pt x="640491" y="4194"/>
                  </a:cubicBezTo>
                  <a:lnTo>
                    <a:pt x="653074" y="0"/>
                  </a:lnTo>
                  <a:cubicBezTo>
                    <a:pt x="657269" y="2796"/>
                    <a:pt x="661785" y="5162"/>
                    <a:pt x="665658" y="8389"/>
                  </a:cubicBezTo>
                  <a:cubicBezTo>
                    <a:pt x="673610" y="15016"/>
                    <a:pt x="681916" y="24128"/>
                    <a:pt x="686630" y="33556"/>
                  </a:cubicBezTo>
                  <a:cubicBezTo>
                    <a:pt x="688607" y="37510"/>
                    <a:pt x="688678" y="42274"/>
                    <a:pt x="690825" y="46139"/>
                  </a:cubicBezTo>
                  <a:cubicBezTo>
                    <a:pt x="695722" y="54952"/>
                    <a:pt x="707603" y="71306"/>
                    <a:pt x="707603" y="71306"/>
                  </a:cubicBezTo>
                  <a:lnTo>
                    <a:pt x="715992" y="96473"/>
                  </a:lnTo>
                  <a:cubicBezTo>
                    <a:pt x="717390" y="100668"/>
                    <a:pt x="717733" y="105378"/>
                    <a:pt x="720186" y="109057"/>
                  </a:cubicBezTo>
                  <a:lnTo>
                    <a:pt x="736964" y="134224"/>
                  </a:lnTo>
                  <a:cubicBezTo>
                    <a:pt x="739091" y="142732"/>
                    <a:pt x="741744" y="155165"/>
                    <a:pt x="745353" y="163585"/>
                  </a:cubicBezTo>
                  <a:cubicBezTo>
                    <a:pt x="758515" y="194296"/>
                    <a:pt x="750202" y="166205"/>
                    <a:pt x="757937" y="197141"/>
                  </a:cubicBezTo>
                  <a:cubicBezTo>
                    <a:pt x="759335" y="208326"/>
                    <a:pt x="760278" y="219578"/>
                    <a:pt x="762131" y="230697"/>
                  </a:cubicBezTo>
                  <a:cubicBezTo>
                    <a:pt x="764751" y="246417"/>
                    <a:pt x="766534" y="246107"/>
                    <a:pt x="770520" y="260059"/>
                  </a:cubicBezTo>
                  <a:cubicBezTo>
                    <a:pt x="775640" y="277980"/>
                    <a:pt x="774579" y="278323"/>
                    <a:pt x="778909" y="297809"/>
                  </a:cubicBezTo>
                  <a:cubicBezTo>
                    <a:pt x="780160" y="303437"/>
                    <a:pt x="781706" y="308994"/>
                    <a:pt x="783104" y="314587"/>
                  </a:cubicBezTo>
                  <a:cubicBezTo>
                    <a:pt x="784502" y="334161"/>
                    <a:pt x="782538" y="354272"/>
                    <a:pt x="787298" y="373310"/>
                  </a:cubicBezTo>
                  <a:cubicBezTo>
                    <a:pt x="788521" y="378201"/>
                    <a:pt x="795275" y="379652"/>
                    <a:pt x="799882" y="381699"/>
                  </a:cubicBezTo>
                  <a:cubicBezTo>
                    <a:pt x="827186" y="393834"/>
                    <a:pt x="838097" y="391274"/>
                    <a:pt x="871188" y="394283"/>
                  </a:cubicBezTo>
                  <a:cubicBezTo>
                    <a:pt x="875383" y="398477"/>
                    <a:pt x="879215" y="403069"/>
                    <a:pt x="883772" y="406866"/>
                  </a:cubicBezTo>
                  <a:cubicBezTo>
                    <a:pt x="887645" y="410093"/>
                    <a:pt x="892791" y="411690"/>
                    <a:pt x="896355" y="415255"/>
                  </a:cubicBezTo>
                  <a:cubicBezTo>
                    <a:pt x="904485" y="423386"/>
                    <a:pt x="905527" y="430188"/>
                    <a:pt x="908939" y="440422"/>
                  </a:cubicBezTo>
                  <a:cubicBezTo>
                    <a:pt x="907541" y="444617"/>
                    <a:pt x="904017" y="448645"/>
                    <a:pt x="904744" y="453006"/>
                  </a:cubicBezTo>
                  <a:cubicBezTo>
                    <a:pt x="907324" y="468489"/>
                    <a:pt x="918542" y="466535"/>
                    <a:pt x="929911" y="469783"/>
                  </a:cubicBezTo>
                  <a:cubicBezTo>
                    <a:pt x="934162" y="470998"/>
                    <a:pt x="938300" y="472580"/>
                    <a:pt x="942495" y="473978"/>
                  </a:cubicBezTo>
                  <a:cubicBezTo>
                    <a:pt x="945291" y="478172"/>
                    <a:pt x="949436" y="481733"/>
                    <a:pt x="950884" y="486561"/>
                  </a:cubicBezTo>
                  <a:cubicBezTo>
                    <a:pt x="954938" y="500075"/>
                    <a:pt x="953967" y="522745"/>
                    <a:pt x="959273" y="536895"/>
                  </a:cubicBezTo>
                  <a:cubicBezTo>
                    <a:pt x="961043" y="541615"/>
                    <a:pt x="964866" y="545284"/>
                    <a:pt x="967662" y="549479"/>
                  </a:cubicBezTo>
                  <a:lnTo>
                    <a:pt x="976051" y="574646"/>
                  </a:lnTo>
                  <a:lnTo>
                    <a:pt x="980245" y="587229"/>
                  </a:lnTo>
                  <a:cubicBezTo>
                    <a:pt x="982806" y="617953"/>
                    <a:pt x="984601" y="645065"/>
                    <a:pt x="988634" y="675314"/>
                  </a:cubicBezTo>
                  <a:cubicBezTo>
                    <a:pt x="989758" y="683744"/>
                    <a:pt x="991705" y="692051"/>
                    <a:pt x="992829" y="700481"/>
                  </a:cubicBezTo>
                  <a:cubicBezTo>
                    <a:pt x="994502" y="713031"/>
                    <a:pt x="994942" y="725743"/>
                    <a:pt x="997023" y="738231"/>
                  </a:cubicBezTo>
                  <a:cubicBezTo>
                    <a:pt x="997750" y="742592"/>
                    <a:pt x="998456" y="747362"/>
                    <a:pt x="1001218" y="750815"/>
                  </a:cubicBezTo>
                  <a:cubicBezTo>
                    <a:pt x="1004367" y="754751"/>
                    <a:pt x="1009607" y="756408"/>
                    <a:pt x="1013801" y="759204"/>
                  </a:cubicBezTo>
                  <a:cubicBezTo>
                    <a:pt x="1037842" y="795264"/>
                    <a:pt x="1009019" y="749640"/>
                    <a:pt x="1026384" y="784371"/>
                  </a:cubicBezTo>
                  <a:cubicBezTo>
                    <a:pt x="1028638" y="788880"/>
                    <a:pt x="1032726" y="792347"/>
                    <a:pt x="1034773" y="796954"/>
                  </a:cubicBezTo>
                  <a:cubicBezTo>
                    <a:pt x="1038364" y="805035"/>
                    <a:pt x="1040366" y="813732"/>
                    <a:pt x="1043162" y="822121"/>
                  </a:cubicBezTo>
                  <a:lnTo>
                    <a:pt x="1047357" y="834705"/>
                  </a:lnTo>
                  <a:cubicBezTo>
                    <a:pt x="1049672" y="883320"/>
                    <a:pt x="1048274" y="926465"/>
                    <a:pt x="1059940" y="973123"/>
                  </a:cubicBezTo>
                  <a:cubicBezTo>
                    <a:pt x="1061841" y="980726"/>
                    <a:pt x="1069121" y="1011665"/>
                    <a:pt x="1072524" y="1015068"/>
                  </a:cubicBezTo>
                  <a:cubicBezTo>
                    <a:pt x="1080913" y="1023457"/>
                    <a:pt x="1091110" y="1030364"/>
                    <a:pt x="1097691" y="1040235"/>
                  </a:cubicBezTo>
                  <a:cubicBezTo>
                    <a:pt x="1100487" y="1044429"/>
                    <a:pt x="1102333" y="1049446"/>
                    <a:pt x="1106080" y="1052818"/>
                  </a:cubicBezTo>
                  <a:cubicBezTo>
                    <a:pt x="1116473" y="1062171"/>
                    <a:pt x="1128003" y="1070229"/>
                    <a:pt x="1139636" y="1077985"/>
                  </a:cubicBezTo>
                  <a:cubicBezTo>
                    <a:pt x="1143830" y="1080781"/>
                    <a:pt x="1147710" y="1084120"/>
                    <a:pt x="1152219" y="1086374"/>
                  </a:cubicBezTo>
                  <a:cubicBezTo>
                    <a:pt x="1156174" y="1088351"/>
                    <a:pt x="1160608" y="1089171"/>
                    <a:pt x="1164803" y="1090569"/>
                  </a:cubicBezTo>
                  <a:cubicBezTo>
                    <a:pt x="1168997" y="1094763"/>
                    <a:pt x="1173589" y="1098595"/>
                    <a:pt x="1177386" y="1103152"/>
                  </a:cubicBezTo>
                  <a:cubicBezTo>
                    <a:pt x="1180613" y="1107025"/>
                    <a:pt x="1182210" y="1112171"/>
                    <a:pt x="1185775" y="1115736"/>
                  </a:cubicBezTo>
                  <a:cubicBezTo>
                    <a:pt x="1189340" y="1119301"/>
                    <a:pt x="1194164" y="1121329"/>
                    <a:pt x="1198359" y="1124125"/>
                  </a:cubicBezTo>
                  <a:cubicBezTo>
                    <a:pt x="1201155" y="1128319"/>
                    <a:pt x="1203183" y="1133143"/>
                    <a:pt x="1206748" y="1136708"/>
                  </a:cubicBezTo>
                  <a:cubicBezTo>
                    <a:pt x="1210313" y="1140273"/>
                    <a:pt x="1216182" y="1141161"/>
                    <a:pt x="1219331" y="1145097"/>
                  </a:cubicBezTo>
                  <a:cubicBezTo>
                    <a:pt x="1222093" y="1148550"/>
                    <a:pt x="1220399" y="1154554"/>
                    <a:pt x="1223526" y="1157681"/>
                  </a:cubicBezTo>
                  <a:cubicBezTo>
                    <a:pt x="1271877" y="1206032"/>
                    <a:pt x="1241568" y="1167824"/>
                    <a:pt x="1269665" y="1191237"/>
                  </a:cubicBezTo>
                  <a:cubicBezTo>
                    <a:pt x="1310890" y="1225590"/>
                    <a:pt x="1257648" y="1183412"/>
                    <a:pt x="1290638" y="1216404"/>
                  </a:cubicBezTo>
                  <a:cubicBezTo>
                    <a:pt x="1294202" y="1219969"/>
                    <a:pt x="1299027" y="1221997"/>
                    <a:pt x="1303221" y="1224793"/>
                  </a:cubicBezTo>
                  <a:cubicBezTo>
                    <a:pt x="1306017" y="1233182"/>
                    <a:pt x="1305357" y="1243707"/>
                    <a:pt x="1311610" y="1249960"/>
                  </a:cubicBezTo>
                  <a:lnTo>
                    <a:pt x="1336777" y="1275127"/>
                  </a:lnTo>
                  <a:cubicBezTo>
                    <a:pt x="1338175" y="1279321"/>
                    <a:pt x="1338995" y="1283756"/>
                    <a:pt x="1340972" y="1287710"/>
                  </a:cubicBezTo>
                  <a:cubicBezTo>
                    <a:pt x="1343227" y="1292219"/>
                    <a:pt x="1348035" y="1295430"/>
                    <a:pt x="1349361" y="1300294"/>
                  </a:cubicBezTo>
                  <a:cubicBezTo>
                    <a:pt x="1352327" y="1311169"/>
                    <a:pt x="1351539" y="1322759"/>
                    <a:pt x="1353555" y="1333850"/>
                  </a:cubicBezTo>
                  <a:cubicBezTo>
                    <a:pt x="1354346" y="1338200"/>
                    <a:pt x="1356678" y="1342144"/>
                    <a:pt x="1357750" y="1346433"/>
                  </a:cubicBezTo>
                  <a:cubicBezTo>
                    <a:pt x="1359479" y="1353350"/>
                    <a:pt x="1360772" y="1360374"/>
                    <a:pt x="1361944" y="1367406"/>
                  </a:cubicBezTo>
                  <a:cubicBezTo>
                    <a:pt x="1364169" y="1380757"/>
                    <a:pt x="1367243" y="1408030"/>
                    <a:pt x="1370333" y="1421934"/>
                  </a:cubicBezTo>
                  <a:cubicBezTo>
                    <a:pt x="1371292" y="1426250"/>
                    <a:pt x="1373313" y="1430266"/>
                    <a:pt x="1374528" y="1434517"/>
                  </a:cubicBezTo>
                  <a:cubicBezTo>
                    <a:pt x="1376112" y="1440060"/>
                    <a:pt x="1377066" y="1445773"/>
                    <a:pt x="1378722" y="1451295"/>
                  </a:cubicBezTo>
                  <a:cubicBezTo>
                    <a:pt x="1381658" y="1461081"/>
                    <a:pt x="1390498" y="1487430"/>
                    <a:pt x="1395500" y="1497435"/>
                  </a:cubicBezTo>
                  <a:cubicBezTo>
                    <a:pt x="1401339" y="1509113"/>
                    <a:pt x="1407197" y="1513326"/>
                    <a:pt x="1416473" y="1522602"/>
                  </a:cubicBezTo>
                  <a:cubicBezTo>
                    <a:pt x="1422083" y="1539433"/>
                    <a:pt x="1419997" y="1550342"/>
                    <a:pt x="1437445" y="1556158"/>
                  </a:cubicBezTo>
                  <a:cubicBezTo>
                    <a:pt x="1445513" y="1558847"/>
                    <a:pt x="1454223" y="1558954"/>
                    <a:pt x="1462612" y="1560352"/>
                  </a:cubicBezTo>
                  <a:cubicBezTo>
                    <a:pt x="1466807" y="1558954"/>
                    <a:pt x="1470802" y="1555670"/>
                    <a:pt x="1475196" y="1556158"/>
                  </a:cubicBezTo>
                  <a:cubicBezTo>
                    <a:pt x="1483984" y="1557135"/>
                    <a:pt x="1500362" y="1564547"/>
                    <a:pt x="1500362" y="1564547"/>
                  </a:cubicBezTo>
                  <a:cubicBezTo>
                    <a:pt x="1503158" y="1568741"/>
                    <a:pt x="1506497" y="1572621"/>
                    <a:pt x="1508751" y="1577130"/>
                  </a:cubicBezTo>
                  <a:cubicBezTo>
                    <a:pt x="1511761" y="1583150"/>
                    <a:pt x="1515795" y="1601112"/>
                    <a:pt x="1517140" y="1606492"/>
                  </a:cubicBezTo>
                  <a:cubicBezTo>
                    <a:pt x="1510150" y="1627464"/>
                    <a:pt x="1511548" y="1614880"/>
                    <a:pt x="1521335" y="1644242"/>
                  </a:cubicBezTo>
                  <a:lnTo>
                    <a:pt x="1529724" y="1669409"/>
                  </a:lnTo>
                  <a:cubicBezTo>
                    <a:pt x="1566496" y="1706184"/>
                    <a:pt x="1521490" y="1659529"/>
                    <a:pt x="1550696" y="1694576"/>
                  </a:cubicBezTo>
                  <a:cubicBezTo>
                    <a:pt x="1554494" y="1699133"/>
                    <a:pt x="1559085" y="1702965"/>
                    <a:pt x="1563280" y="1707160"/>
                  </a:cubicBezTo>
                  <a:cubicBezTo>
                    <a:pt x="1566076" y="1715549"/>
                    <a:pt x="1569525" y="1723748"/>
                    <a:pt x="1571669" y="1732327"/>
                  </a:cubicBezTo>
                  <a:cubicBezTo>
                    <a:pt x="1573067" y="1737920"/>
                    <a:pt x="1573285" y="1743949"/>
                    <a:pt x="1575863" y="1749105"/>
                  </a:cubicBezTo>
                  <a:cubicBezTo>
                    <a:pt x="1578989" y="1755358"/>
                    <a:pt x="1584383" y="1760194"/>
                    <a:pt x="1588447" y="1765883"/>
                  </a:cubicBezTo>
                  <a:cubicBezTo>
                    <a:pt x="1591377" y="1769985"/>
                    <a:pt x="1594040" y="1774272"/>
                    <a:pt x="1596836" y="1778466"/>
                  </a:cubicBezTo>
                  <a:lnTo>
                    <a:pt x="1605225" y="1803633"/>
                  </a:lnTo>
                  <a:lnTo>
                    <a:pt x="1609419" y="1816217"/>
                  </a:lnTo>
                  <a:cubicBezTo>
                    <a:pt x="1613790" y="1829329"/>
                    <a:pt x="1618033" y="1845727"/>
                    <a:pt x="1630392" y="1853967"/>
                  </a:cubicBezTo>
                  <a:cubicBezTo>
                    <a:pt x="1634586" y="1856763"/>
                    <a:pt x="1638466" y="1860102"/>
                    <a:pt x="1642975" y="1862356"/>
                  </a:cubicBezTo>
                  <a:cubicBezTo>
                    <a:pt x="1646930" y="1864333"/>
                    <a:pt x="1658685" y="1869676"/>
                    <a:pt x="1655559" y="1866550"/>
                  </a:cubicBezTo>
                  <a:cubicBezTo>
                    <a:pt x="1649794" y="1860785"/>
                    <a:pt x="1641878" y="1857613"/>
                    <a:pt x="1634586" y="1853967"/>
                  </a:cubicBezTo>
                  <a:cubicBezTo>
                    <a:pt x="1630077" y="1851713"/>
                    <a:pt x="1642975" y="1859560"/>
                    <a:pt x="1647170" y="1862356"/>
                  </a:cubicBezTo>
                  <a:cubicBezTo>
                    <a:pt x="1651364" y="1865152"/>
                    <a:pt x="1655720" y="1867720"/>
                    <a:pt x="1659753" y="1870745"/>
                  </a:cubicBezTo>
                  <a:cubicBezTo>
                    <a:pt x="1670938" y="1879134"/>
                    <a:pt x="1685553" y="1884279"/>
                    <a:pt x="1693309" y="1895912"/>
                  </a:cubicBezTo>
                  <a:cubicBezTo>
                    <a:pt x="1704494" y="1912690"/>
                    <a:pt x="1697504" y="1905699"/>
                    <a:pt x="1714282" y="1916884"/>
                  </a:cubicBezTo>
                  <a:lnTo>
                    <a:pt x="1726865" y="1954635"/>
                  </a:lnTo>
                  <a:cubicBezTo>
                    <a:pt x="1728263" y="1958829"/>
                    <a:pt x="1728608" y="1963539"/>
                    <a:pt x="1731060" y="1967218"/>
                  </a:cubicBezTo>
                  <a:lnTo>
                    <a:pt x="1739449" y="1979802"/>
                  </a:lnTo>
                  <a:cubicBezTo>
                    <a:pt x="1757848" y="2034999"/>
                    <a:pt x="1743736" y="1985155"/>
                    <a:pt x="1752032" y="2088859"/>
                  </a:cubicBezTo>
                  <a:cubicBezTo>
                    <a:pt x="1752601" y="2095965"/>
                    <a:pt x="1754952" y="2102817"/>
                    <a:pt x="1756227" y="2109831"/>
                  </a:cubicBezTo>
                  <a:cubicBezTo>
                    <a:pt x="1766963" y="2168877"/>
                    <a:pt x="1754251" y="2104153"/>
                    <a:pt x="1764616" y="2155971"/>
                  </a:cubicBezTo>
                  <a:cubicBezTo>
                    <a:pt x="1763218" y="2169953"/>
                    <a:pt x="1762278" y="2183988"/>
                    <a:pt x="1760421" y="2197916"/>
                  </a:cubicBezTo>
                  <a:cubicBezTo>
                    <a:pt x="1759479" y="2204983"/>
                    <a:pt x="1756903" y="2211791"/>
                    <a:pt x="1756227" y="2218888"/>
                  </a:cubicBezTo>
                  <a:cubicBezTo>
                    <a:pt x="1754102" y="2241201"/>
                    <a:pt x="1753275" y="2263620"/>
                    <a:pt x="1752032" y="2286000"/>
                  </a:cubicBezTo>
                  <a:cubicBezTo>
                    <a:pt x="1747117" y="2374473"/>
                    <a:pt x="1774479" y="2361011"/>
                    <a:pt x="1735254" y="2374084"/>
                  </a:cubicBezTo>
                  <a:cubicBezTo>
                    <a:pt x="1729661" y="2372686"/>
                    <a:pt x="1724174" y="2370767"/>
                    <a:pt x="1718476" y="2369890"/>
                  </a:cubicBezTo>
                  <a:cubicBezTo>
                    <a:pt x="1705962" y="2367965"/>
                    <a:pt x="1693289" y="2367265"/>
                    <a:pt x="1680726" y="2365695"/>
                  </a:cubicBezTo>
                  <a:cubicBezTo>
                    <a:pt x="1670916" y="2364469"/>
                    <a:pt x="1661151" y="2362899"/>
                    <a:pt x="1651364" y="2361501"/>
                  </a:cubicBezTo>
                  <a:cubicBezTo>
                    <a:pt x="1623912" y="2370651"/>
                    <a:pt x="1650855" y="2357942"/>
                    <a:pt x="1634586" y="2378279"/>
                  </a:cubicBezTo>
                  <a:cubicBezTo>
                    <a:pt x="1631437" y="2382215"/>
                    <a:pt x="1626197" y="2383872"/>
                    <a:pt x="1622003" y="2386668"/>
                  </a:cubicBezTo>
                  <a:cubicBezTo>
                    <a:pt x="1615813" y="2395953"/>
                    <a:pt x="1610719" y="2405376"/>
                    <a:pt x="1601030" y="2411835"/>
                  </a:cubicBezTo>
                  <a:cubicBezTo>
                    <a:pt x="1597351" y="2414287"/>
                    <a:pt x="1592641" y="2414631"/>
                    <a:pt x="1588447" y="2416029"/>
                  </a:cubicBezTo>
                  <a:cubicBezTo>
                    <a:pt x="1557348" y="2436762"/>
                    <a:pt x="1573166" y="2430830"/>
                    <a:pt x="1542307" y="2437002"/>
                  </a:cubicBezTo>
                  <a:cubicBezTo>
                    <a:pt x="1534018" y="2434239"/>
                    <a:pt x="1523053" y="2431809"/>
                    <a:pt x="1517140" y="2424418"/>
                  </a:cubicBezTo>
                  <a:cubicBezTo>
                    <a:pt x="1514378" y="2420966"/>
                    <a:pt x="1514923" y="2415789"/>
                    <a:pt x="1512946" y="2411835"/>
                  </a:cubicBezTo>
                  <a:cubicBezTo>
                    <a:pt x="1507353" y="2400649"/>
                    <a:pt x="1503159" y="2396455"/>
                    <a:pt x="1491973" y="2390862"/>
                  </a:cubicBezTo>
                  <a:cubicBezTo>
                    <a:pt x="1478476" y="2384114"/>
                    <a:pt x="1458842" y="2384641"/>
                    <a:pt x="1445834" y="2382473"/>
                  </a:cubicBezTo>
                  <a:cubicBezTo>
                    <a:pt x="1430084" y="2379848"/>
                    <a:pt x="1430447" y="2378077"/>
                    <a:pt x="1416473" y="2374084"/>
                  </a:cubicBezTo>
                  <a:cubicBezTo>
                    <a:pt x="1410930" y="2372500"/>
                    <a:pt x="1405238" y="2371474"/>
                    <a:pt x="1399695" y="2369890"/>
                  </a:cubicBezTo>
                  <a:cubicBezTo>
                    <a:pt x="1386898" y="2366234"/>
                    <a:pt x="1384548" y="2363688"/>
                    <a:pt x="1370333" y="2361501"/>
                  </a:cubicBezTo>
                  <a:cubicBezTo>
                    <a:pt x="1357819" y="2359576"/>
                    <a:pt x="1345133" y="2358979"/>
                    <a:pt x="1332583" y="2357306"/>
                  </a:cubicBezTo>
                  <a:cubicBezTo>
                    <a:pt x="1324153" y="2356182"/>
                    <a:pt x="1315805" y="2354510"/>
                    <a:pt x="1307416" y="2353112"/>
                  </a:cubicBezTo>
                  <a:cubicBezTo>
                    <a:pt x="1299433" y="2354708"/>
                    <a:pt x="1282462" y="2357200"/>
                    <a:pt x="1273860" y="2361501"/>
                  </a:cubicBezTo>
                  <a:cubicBezTo>
                    <a:pt x="1269351" y="2363756"/>
                    <a:pt x="1265149" y="2366663"/>
                    <a:pt x="1261276" y="2369890"/>
                  </a:cubicBezTo>
                  <a:cubicBezTo>
                    <a:pt x="1256719" y="2373687"/>
                    <a:pt x="1253628" y="2379183"/>
                    <a:pt x="1248693" y="2382473"/>
                  </a:cubicBezTo>
                  <a:cubicBezTo>
                    <a:pt x="1245014" y="2384926"/>
                    <a:pt x="1240064" y="2384691"/>
                    <a:pt x="1236109" y="2386668"/>
                  </a:cubicBezTo>
                  <a:cubicBezTo>
                    <a:pt x="1231600" y="2388922"/>
                    <a:pt x="1227720" y="2392261"/>
                    <a:pt x="1223526" y="2395057"/>
                  </a:cubicBezTo>
                  <a:cubicBezTo>
                    <a:pt x="1198158" y="2386600"/>
                    <a:pt x="1213606" y="2390723"/>
                    <a:pt x="1168997" y="2386668"/>
                  </a:cubicBezTo>
                  <a:cubicBezTo>
                    <a:pt x="1152230" y="2385144"/>
                    <a:pt x="1135396" y="2384332"/>
                    <a:pt x="1118663" y="2382473"/>
                  </a:cubicBezTo>
                  <a:cubicBezTo>
                    <a:pt x="1105170" y="2380974"/>
                    <a:pt x="1089979" y="2377873"/>
                    <a:pt x="1076718" y="2374084"/>
                  </a:cubicBezTo>
                  <a:cubicBezTo>
                    <a:pt x="1072467" y="2372869"/>
                    <a:pt x="1068549" y="2370135"/>
                    <a:pt x="1064135" y="2369890"/>
                  </a:cubicBezTo>
                  <a:cubicBezTo>
                    <a:pt x="1034026" y="2368217"/>
                    <a:pt x="779450" y="2361945"/>
                    <a:pt x="762131" y="2361501"/>
                  </a:cubicBezTo>
                  <a:lnTo>
                    <a:pt x="732770" y="2357306"/>
                  </a:lnTo>
                  <a:cubicBezTo>
                    <a:pt x="720207" y="2355736"/>
                    <a:pt x="707569" y="2354785"/>
                    <a:pt x="695019" y="2353112"/>
                  </a:cubicBezTo>
                  <a:cubicBezTo>
                    <a:pt x="686589" y="2351988"/>
                    <a:pt x="678282" y="2350041"/>
                    <a:pt x="669852" y="2348917"/>
                  </a:cubicBezTo>
                  <a:cubicBezTo>
                    <a:pt x="657302" y="2347244"/>
                    <a:pt x="644685" y="2346121"/>
                    <a:pt x="632102" y="2344723"/>
                  </a:cubicBezTo>
                  <a:cubicBezTo>
                    <a:pt x="592987" y="2334943"/>
                    <a:pt x="643135" y="2346686"/>
                    <a:pt x="577573" y="2336334"/>
                  </a:cubicBezTo>
                  <a:cubicBezTo>
                    <a:pt x="532849" y="2329273"/>
                    <a:pt x="543236" y="2326916"/>
                    <a:pt x="502073" y="2323750"/>
                  </a:cubicBezTo>
                  <a:cubicBezTo>
                    <a:pt x="476941" y="2321817"/>
                    <a:pt x="451718" y="2321290"/>
                    <a:pt x="426572" y="2319556"/>
                  </a:cubicBezTo>
                  <a:cubicBezTo>
                    <a:pt x="411165" y="2318493"/>
                    <a:pt x="395812" y="2316759"/>
                    <a:pt x="380432" y="2315361"/>
                  </a:cubicBezTo>
                  <a:cubicBezTo>
                    <a:pt x="373441" y="2313963"/>
                    <a:pt x="365836" y="2314355"/>
                    <a:pt x="359460" y="2311167"/>
                  </a:cubicBezTo>
                  <a:cubicBezTo>
                    <a:pt x="346892" y="2304883"/>
                    <a:pt x="346410" y="2297186"/>
                    <a:pt x="342682" y="2286000"/>
                  </a:cubicBezTo>
                  <a:cubicBezTo>
                    <a:pt x="352143" y="2248155"/>
                    <a:pt x="347425" y="2263382"/>
                    <a:pt x="355265" y="2239861"/>
                  </a:cubicBezTo>
                  <a:cubicBezTo>
                    <a:pt x="356663" y="2228676"/>
                    <a:pt x="359460" y="2217577"/>
                    <a:pt x="359460" y="2206305"/>
                  </a:cubicBezTo>
                  <a:cubicBezTo>
                    <a:pt x="359460" y="1987688"/>
                    <a:pt x="333754" y="2069497"/>
                    <a:pt x="359460" y="1992385"/>
                  </a:cubicBezTo>
                  <a:cubicBezTo>
                    <a:pt x="358132" y="1980433"/>
                    <a:pt x="358096" y="1956102"/>
                    <a:pt x="351071" y="1942051"/>
                  </a:cubicBezTo>
                  <a:cubicBezTo>
                    <a:pt x="348817" y="1937542"/>
                    <a:pt x="346957" y="1932140"/>
                    <a:pt x="342682" y="1929468"/>
                  </a:cubicBezTo>
                  <a:cubicBezTo>
                    <a:pt x="328686" y="1920721"/>
                    <a:pt x="298417" y="1918089"/>
                    <a:pt x="283959" y="1916884"/>
                  </a:cubicBezTo>
                  <a:cubicBezTo>
                    <a:pt x="261622" y="1915023"/>
                    <a:pt x="239218" y="1914088"/>
                    <a:pt x="216847" y="1912690"/>
                  </a:cubicBezTo>
                  <a:lnTo>
                    <a:pt x="187485" y="1908495"/>
                  </a:lnTo>
                  <a:cubicBezTo>
                    <a:pt x="174922" y="1906925"/>
                    <a:pt x="162223" y="1906382"/>
                    <a:pt x="149735" y="1904301"/>
                  </a:cubicBezTo>
                  <a:cubicBezTo>
                    <a:pt x="145374" y="1903574"/>
                    <a:pt x="141546" y="1900594"/>
                    <a:pt x="137151" y="1900106"/>
                  </a:cubicBezTo>
                  <a:cubicBezTo>
                    <a:pt x="116261" y="1897785"/>
                    <a:pt x="95206" y="1897310"/>
                    <a:pt x="74234" y="1895912"/>
                  </a:cubicBezTo>
                  <a:cubicBezTo>
                    <a:pt x="39411" y="1884304"/>
                    <a:pt x="57570" y="1889952"/>
                    <a:pt x="19706" y="1879134"/>
                  </a:cubicBezTo>
                  <a:cubicBezTo>
                    <a:pt x="18308" y="1865152"/>
                    <a:pt x="17498" y="1851099"/>
                    <a:pt x="15511" y="1837189"/>
                  </a:cubicBezTo>
                  <a:cubicBezTo>
                    <a:pt x="14696" y="1831482"/>
                    <a:pt x="11612" y="1826168"/>
                    <a:pt x="11317" y="1820411"/>
                  </a:cubicBezTo>
                  <a:cubicBezTo>
                    <a:pt x="8810" y="1771520"/>
                    <a:pt x="8520" y="1722540"/>
                    <a:pt x="7122" y="1673604"/>
                  </a:cubicBezTo>
                  <a:cubicBezTo>
                    <a:pt x="8520" y="1620474"/>
                    <a:pt x="9420" y="1567328"/>
                    <a:pt x="11317" y="1514213"/>
                  </a:cubicBezTo>
                  <a:cubicBezTo>
                    <a:pt x="12217" y="1489023"/>
                    <a:pt x="14839" y="1463909"/>
                    <a:pt x="15511" y="1438712"/>
                  </a:cubicBezTo>
                  <a:cubicBezTo>
                    <a:pt x="17636" y="1359033"/>
                    <a:pt x="17292" y="1279297"/>
                    <a:pt x="19706" y="1199626"/>
                  </a:cubicBezTo>
                  <a:cubicBezTo>
                    <a:pt x="20089" y="1186971"/>
                    <a:pt x="22754" y="1174484"/>
                    <a:pt x="23900" y="1161875"/>
                  </a:cubicBezTo>
                  <a:cubicBezTo>
                    <a:pt x="29795" y="1097035"/>
                    <a:pt x="20861" y="1125432"/>
                    <a:pt x="36484" y="1086374"/>
                  </a:cubicBezTo>
                  <a:cubicBezTo>
                    <a:pt x="37882" y="1075189"/>
                    <a:pt x="38964" y="1063959"/>
                    <a:pt x="40678" y="1052818"/>
                  </a:cubicBezTo>
                  <a:cubicBezTo>
                    <a:pt x="41762" y="1045772"/>
                    <a:pt x="44127" y="1038936"/>
                    <a:pt x="44873" y="1031846"/>
                  </a:cubicBezTo>
                  <a:cubicBezTo>
                    <a:pt x="46927" y="1012330"/>
                    <a:pt x="47114" y="992650"/>
                    <a:pt x="49067" y="973123"/>
                  </a:cubicBezTo>
                  <a:cubicBezTo>
                    <a:pt x="50139" y="962402"/>
                    <a:pt x="55195" y="938290"/>
                    <a:pt x="57456" y="926983"/>
                  </a:cubicBezTo>
                  <a:cubicBezTo>
                    <a:pt x="56058" y="876649"/>
                    <a:pt x="55715" y="826275"/>
                    <a:pt x="53262" y="775982"/>
                  </a:cubicBezTo>
                  <a:cubicBezTo>
                    <a:pt x="52510" y="760562"/>
                    <a:pt x="48649" y="755641"/>
                    <a:pt x="44873" y="742426"/>
                  </a:cubicBezTo>
                  <a:cubicBezTo>
                    <a:pt x="39264" y="722795"/>
                    <a:pt x="-20142" y="700481"/>
                    <a:pt x="7122" y="708870"/>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25" name="Freeform 163">
              <a:extLst>
                <a:ext uri="{FF2B5EF4-FFF2-40B4-BE49-F238E27FC236}">
                  <a16:creationId xmlns:a16="http://schemas.microsoft.com/office/drawing/2014/main" id="{02BFCB53-7669-4B58-BD6D-5D9D278116C1}"/>
                </a:ext>
              </a:extLst>
            </p:cNvPr>
            <p:cNvSpPr/>
            <p:nvPr/>
          </p:nvSpPr>
          <p:spPr>
            <a:xfrm>
              <a:off x="5580871" y="3609743"/>
              <a:ext cx="810075" cy="876573"/>
            </a:xfrm>
            <a:custGeom>
              <a:avLst/>
              <a:gdLst>
                <a:gd name="connsiteX0" fmla="*/ 38589 w 1573774"/>
                <a:gd name="connsiteY0" fmla="*/ 859872 h 1702965"/>
                <a:gd name="connsiteX1" fmla="*/ 185396 w 1573774"/>
                <a:gd name="connsiteY1" fmla="*/ 855677 h 1702965"/>
                <a:gd name="connsiteX2" fmla="*/ 202174 w 1573774"/>
                <a:gd name="connsiteY2" fmla="*/ 851483 h 1702965"/>
                <a:gd name="connsiteX3" fmla="*/ 244119 w 1573774"/>
                <a:gd name="connsiteY3" fmla="*/ 847288 h 1702965"/>
                <a:gd name="connsiteX4" fmla="*/ 323815 w 1573774"/>
                <a:gd name="connsiteY4" fmla="*/ 838899 h 1702965"/>
                <a:gd name="connsiteX5" fmla="*/ 353176 w 1573774"/>
                <a:gd name="connsiteY5" fmla="*/ 830510 h 1702965"/>
                <a:gd name="connsiteX6" fmla="*/ 369954 w 1573774"/>
                <a:gd name="connsiteY6" fmla="*/ 834705 h 1702965"/>
                <a:gd name="connsiteX7" fmla="*/ 395121 w 1573774"/>
                <a:gd name="connsiteY7" fmla="*/ 847288 h 1702965"/>
                <a:gd name="connsiteX8" fmla="*/ 407704 w 1573774"/>
                <a:gd name="connsiteY8" fmla="*/ 855677 h 1702965"/>
                <a:gd name="connsiteX9" fmla="*/ 470622 w 1573774"/>
                <a:gd name="connsiteY9" fmla="*/ 864066 h 1702965"/>
                <a:gd name="connsiteX10" fmla="*/ 508372 w 1573774"/>
                <a:gd name="connsiteY10" fmla="*/ 868261 h 1702965"/>
                <a:gd name="connsiteX11" fmla="*/ 525150 w 1573774"/>
                <a:gd name="connsiteY11" fmla="*/ 872455 h 1702965"/>
                <a:gd name="connsiteX12" fmla="*/ 567095 w 1573774"/>
                <a:gd name="connsiteY12" fmla="*/ 880844 h 1702965"/>
                <a:gd name="connsiteX13" fmla="*/ 579679 w 1573774"/>
                <a:gd name="connsiteY13" fmla="*/ 889233 h 1702965"/>
                <a:gd name="connsiteX14" fmla="*/ 604846 w 1573774"/>
                <a:gd name="connsiteY14" fmla="*/ 897622 h 1702965"/>
                <a:gd name="connsiteX15" fmla="*/ 621624 w 1573774"/>
                <a:gd name="connsiteY15" fmla="*/ 906011 h 1702965"/>
                <a:gd name="connsiteX16" fmla="*/ 630013 w 1573774"/>
                <a:gd name="connsiteY16" fmla="*/ 918595 h 1702965"/>
                <a:gd name="connsiteX17" fmla="*/ 638402 w 1573774"/>
                <a:gd name="connsiteY17" fmla="*/ 947956 h 1702965"/>
                <a:gd name="connsiteX18" fmla="*/ 646791 w 1573774"/>
                <a:gd name="connsiteY18" fmla="*/ 960539 h 1702965"/>
                <a:gd name="connsiteX19" fmla="*/ 655180 w 1573774"/>
                <a:gd name="connsiteY19" fmla="*/ 977317 h 1702965"/>
                <a:gd name="connsiteX20" fmla="*/ 676152 w 1573774"/>
                <a:gd name="connsiteY20" fmla="*/ 1006679 h 1702965"/>
                <a:gd name="connsiteX21" fmla="*/ 688736 w 1573774"/>
                <a:gd name="connsiteY21" fmla="*/ 1019262 h 1702965"/>
                <a:gd name="connsiteX22" fmla="*/ 697125 w 1573774"/>
                <a:gd name="connsiteY22" fmla="*/ 1031846 h 1702965"/>
                <a:gd name="connsiteX23" fmla="*/ 701319 w 1573774"/>
                <a:gd name="connsiteY23" fmla="*/ 1044429 h 1702965"/>
                <a:gd name="connsiteX24" fmla="*/ 722292 w 1573774"/>
                <a:gd name="connsiteY24" fmla="*/ 1073791 h 1702965"/>
                <a:gd name="connsiteX25" fmla="*/ 751653 w 1573774"/>
                <a:gd name="connsiteY25" fmla="*/ 1111541 h 1702965"/>
                <a:gd name="connsiteX26" fmla="*/ 755848 w 1573774"/>
                <a:gd name="connsiteY26" fmla="*/ 1124125 h 1702965"/>
                <a:gd name="connsiteX27" fmla="*/ 772626 w 1573774"/>
                <a:gd name="connsiteY27" fmla="*/ 1149292 h 1702965"/>
                <a:gd name="connsiteX28" fmla="*/ 776820 w 1573774"/>
                <a:gd name="connsiteY28" fmla="*/ 1161875 h 1702965"/>
                <a:gd name="connsiteX29" fmla="*/ 801987 w 1573774"/>
                <a:gd name="connsiteY29" fmla="*/ 1191237 h 1702965"/>
                <a:gd name="connsiteX30" fmla="*/ 814570 w 1573774"/>
                <a:gd name="connsiteY30" fmla="*/ 1228987 h 1702965"/>
                <a:gd name="connsiteX31" fmla="*/ 818765 w 1573774"/>
                <a:gd name="connsiteY31" fmla="*/ 1241571 h 1702965"/>
                <a:gd name="connsiteX32" fmla="*/ 869099 w 1573774"/>
                <a:gd name="connsiteY32" fmla="*/ 1237376 h 1702965"/>
                <a:gd name="connsiteX33" fmla="*/ 902655 w 1573774"/>
                <a:gd name="connsiteY33" fmla="*/ 1195431 h 1702965"/>
                <a:gd name="connsiteX34" fmla="*/ 915238 w 1573774"/>
                <a:gd name="connsiteY34" fmla="*/ 1170264 h 1702965"/>
                <a:gd name="connsiteX35" fmla="*/ 952989 w 1573774"/>
                <a:gd name="connsiteY35" fmla="*/ 1153486 h 1702965"/>
                <a:gd name="connsiteX36" fmla="*/ 965572 w 1573774"/>
                <a:gd name="connsiteY36" fmla="*/ 1149292 h 1702965"/>
                <a:gd name="connsiteX37" fmla="*/ 978156 w 1573774"/>
                <a:gd name="connsiteY37" fmla="*/ 1145097 h 1702965"/>
                <a:gd name="connsiteX38" fmla="*/ 1003323 w 1573774"/>
                <a:gd name="connsiteY38" fmla="*/ 1124125 h 1702965"/>
                <a:gd name="connsiteX39" fmla="*/ 1015906 w 1573774"/>
                <a:gd name="connsiteY39" fmla="*/ 1119930 h 1702965"/>
                <a:gd name="connsiteX40" fmla="*/ 1066240 w 1573774"/>
                <a:gd name="connsiteY40" fmla="*/ 1098958 h 1702965"/>
                <a:gd name="connsiteX41" fmla="*/ 1074629 w 1573774"/>
                <a:gd name="connsiteY41" fmla="*/ 1086374 h 1702965"/>
                <a:gd name="connsiteX42" fmla="*/ 1066240 w 1573774"/>
                <a:gd name="connsiteY42" fmla="*/ 1111541 h 1702965"/>
                <a:gd name="connsiteX43" fmla="*/ 1062046 w 1573774"/>
                <a:gd name="connsiteY43" fmla="*/ 1128319 h 1702965"/>
                <a:gd name="connsiteX44" fmla="*/ 1053657 w 1573774"/>
                <a:gd name="connsiteY44" fmla="*/ 1191237 h 1702965"/>
                <a:gd name="connsiteX45" fmla="*/ 1049462 w 1573774"/>
                <a:gd name="connsiteY45" fmla="*/ 1216404 h 1702965"/>
                <a:gd name="connsiteX46" fmla="*/ 1045268 w 1573774"/>
                <a:gd name="connsiteY46" fmla="*/ 1237376 h 1702965"/>
                <a:gd name="connsiteX47" fmla="*/ 1036879 w 1573774"/>
                <a:gd name="connsiteY47" fmla="*/ 1254154 h 1702965"/>
                <a:gd name="connsiteX48" fmla="*/ 1032684 w 1573774"/>
                <a:gd name="connsiteY48" fmla="*/ 1270932 h 1702965"/>
                <a:gd name="connsiteX49" fmla="*/ 1028490 w 1573774"/>
                <a:gd name="connsiteY49" fmla="*/ 1283516 h 1702965"/>
                <a:gd name="connsiteX50" fmla="*/ 1045268 w 1573774"/>
                <a:gd name="connsiteY50" fmla="*/ 1279321 h 1702965"/>
                <a:gd name="connsiteX51" fmla="*/ 1057851 w 1573774"/>
                <a:gd name="connsiteY51" fmla="*/ 1270932 h 1702965"/>
                <a:gd name="connsiteX52" fmla="*/ 1078824 w 1573774"/>
                <a:gd name="connsiteY52" fmla="*/ 1245765 h 1702965"/>
                <a:gd name="connsiteX53" fmla="*/ 1103991 w 1573774"/>
                <a:gd name="connsiteY53" fmla="*/ 1228987 h 1702965"/>
                <a:gd name="connsiteX54" fmla="*/ 1120769 w 1573774"/>
                <a:gd name="connsiteY54" fmla="*/ 1233182 h 1702965"/>
                <a:gd name="connsiteX55" fmla="*/ 1129158 w 1573774"/>
                <a:gd name="connsiteY55" fmla="*/ 1258349 h 1702965"/>
                <a:gd name="connsiteX56" fmla="*/ 1137547 w 1573774"/>
                <a:gd name="connsiteY56" fmla="*/ 1270932 h 1702965"/>
                <a:gd name="connsiteX57" fmla="*/ 1141741 w 1573774"/>
                <a:gd name="connsiteY57" fmla="*/ 1283516 h 1702965"/>
                <a:gd name="connsiteX58" fmla="*/ 1145936 w 1573774"/>
                <a:gd name="connsiteY58" fmla="*/ 1350628 h 1702965"/>
                <a:gd name="connsiteX59" fmla="*/ 1158519 w 1573774"/>
                <a:gd name="connsiteY59" fmla="*/ 1354822 h 1702965"/>
                <a:gd name="connsiteX60" fmla="*/ 1213048 w 1573774"/>
                <a:gd name="connsiteY60" fmla="*/ 1359017 h 1702965"/>
                <a:gd name="connsiteX61" fmla="*/ 1229826 w 1573774"/>
                <a:gd name="connsiteY61" fmla="*/ 1384184 h 1702965"/>
                <a:gd name="connsiteX62" fmla="*/ 1238215 w 1573774"/>
                <a:gd name="connsiteY62" fmla="*/ 1396767 h 1702965"/>
                <a:gd name="connsiteX63" fmla="*/ 1242409 w 1573774"/>
                <a:gd name="connsiteY63" fmla="*/ 1451295 h 1702965"/>
                <a:gd name="connsiteX64" fmla="*/ 1250798 w 1573774"/>
                <a:gd name="connsiteY64" fmla="*/ 1476462 h 1702965"/>
                <a:gd name="connsiteX65" fmla="*/ 1254992 w 1573774"/>
                <a:gd name="connsiteY65" fmla="*/ 1489046 h 1702965"/>
                <a:gd name="connsiteX66" fmla="*/ 1259187 w 1573774"/>
                <a:gd name="connsiteY66" fmla="*/ 1501629 h 1702965"/>
                <a:gd name="connsiteX67" fmla="*/ 1263381 w 1573774"/>
                <a:gd name="connsiteY67" fmla="*/ 1518407 h 1702965"/>
                <a:gd name="connsiteX68" fmla="*/ 1271770 w 1573774"/>
                <a:gd name="connsiteY68" fmla="*/ 1543574 h 1702965"/>
                <a:gd name="connsiteX69" fmla="*/ 1275965 w 1573774"/>
                <a:gd name="connsiteY69" fmla="*/ 1556158 h 1702965"/>
                <a:gd name="connsiteX70" fmla="*/ 1292743 w 1573774"/>
                <a:gd name="connsiteY70" fmla="*/ 1581325 h 1702965"/>
                <a:gd name="connsiteX71" fmla="*/ 1317910 w 1573774"/>
                <a:gd name="connsiteY71" fmla="*/ 1598103 h 1702965"/>
                <a:gd name="connsiteX72" fmla="*/ 1334688 w 1573774"/>
                <a:gd name="connsiteY72" fmla="*/ 1619075 h 1702965"/>
                <a:gd name="connsiteX73" fmla="*/ 1355660 w 1573774"/>
                <a:gd name="connsiteY73" fmla="*/ 1640048 h 1702965"/>
                <a:gd name="connsiteX74" fmla="*/ 1372438 w 1573774"/>
                <a:gd name="connsiteY74" fmla="*/ 1665215 h 1702965"/>
                <a:gd name="connsiteX75" fmla="*/ 1410189 w 1573774"/>
                <a:gd name="connsiteY75" fmla="*/ 1690382 h 1702965"/>
                <a:gd name="connsiteX76" fmla="*/ 1422772 w 1573774"/>
                <a:gd name="connsiteY76" fmla="*/ 1698771 h 1702965"/>
                <a:gd name="connsiteX77" fmla="*/ 1435356 w 1573774"/>
                <a:gd name="connsiteY77" fmla="*/ 1702965 h 1702965"/>
                <a:gd name="connsiteX78" fmla="*/ 1447939 w 1573774"/>
                <a:gd name="connsiteY78" fmla="*/ 1698771 h 1702965"/>
                <a:gd name="connsiteX79" fmla="*/ 1452134 w 1573774"/>
                <a:gd name="connsiteY79" fmla="*/ 1686187 h 1702965"/>
                <a:gd name="connsiteX80" fmla="*/ 1447939 w 1573774"/>
                <a:gd name="connsiteY80" fmla="*/ 1631659 h 1702965"/>
                <a:gd name="connsiteX81" fmla="*/ 1443745 w 1573774"/>
                <a:gd name="connsiteY81" fmla="*/ 1585519 h 1702965"/>
                <a:gd name="connsiteX82" fmla="*/ 1447939 w 1573774"/>
                <a:gd name="connsiteY82" fmla="*/ 1539380 h 1702965"/>
                <a:gd name="connsiteX83" fmla="*/ 1452134 w 1573774"/>
                <a:gd name="connsiteY83" fmla="*/ 1510018 h 1702965"/>
                <a:gd name="connsiteX84" fmla="*/ 1460523 w 1573774"/>
                <a:gd name="connsiteY84" fmla="*/ 1375795 h 1702965"/>
                <a:gd name="connsiteX85" fmla="*/ 1464717 w 1573774"/>
                <a:gd name="connsiteY85" fmla="*/ 1325461 h 1702965"/>
                <a:gd name="connsiteX86" fmla="*/ 1456328 w 1573774"/>
                <a:gd name="connsiteY86" fmla="*/ 1224793 h 1702965"/>
                <a:gd name="connsiteX87" fmla="*/ 1452134 w 1573774"/>
                <a:gd name="connsiteY87" fmla="*/ 1212209 h 1702965"/>
                <a:gd name="connsiteX88" fmla="*/ 1460523 w 1573774"/>
                <a:gd name="connsiteY88" fmla="*/ 1111541 h 1702965"/>
                <a:gd name="connsiteX89" fmla="*/ 1464717 w 1573774"/>
                <a:gd name="connsiteY89" fmla="*/ 1077985 h 1702965"/>
                <a:gd name="connsiteX90" fmla="*/ 1473106 w 1573774"/>
                <a:gd name="connsiteY90" fmla="*/ 947956 h 1702965"/>
                <a:gd name="connsiteX91" fmla="*/ 1477301 w 1573774"/>
                <a:gd name="connsiteY91" fmla="*/ 901817 h 1702965"/>
                <a:gd name="connsiteX92" fmla="*/ 1481495 w 1573774"/>
                <a:gd name="connsiteY92" fmla="*/ 671119 h 1702965"/>
                <a:gd name="connsiteX93" fmla="*/ 1489884 w 1573774"/>
                <a:gd name="connsiteY93" fmla="*/ 599813 h 1702965"/>
                <a:gd name="connsiteX94" fmla="*/ 1498273 w 1573774"/>
                <a:gd name="connsiteY94" fmla="*/ 520117 h 1702965"/>
                <a:gd name="connsiteX95" fmla="*/ 1494079 w 1573774"/>
                <a:gd name="connsiteY95" fmla="*/ 507534 h 1702965"/>
                <a:gd name="connsiteX96" fmla="*/ 1506662 w 1573774"/>
                <a:gd name="connsiteY96" fmla="*/ 494951 h 1702965"/>
                <a:gd name="connsiteX97" fmla="*/ 1515051 w 1573774"/>
                <a:gd name="connsiteY97" fmla="*/ 482367 h 1702965"/>
                <a:gd name="connsiteX98" fmla="*/ 1540218 w 1573774"/>
                <a:gd name="connsiteY98" fmla="*/ 461395 h 1702965"/>
                <a:gd name="connsiteX99" fmla="*/ 1556996 w 1573774"/>
                <a:gd name="connsiteY99" fmla="*/ 423644 h 1702965"/>
                <a:gd name="connsiteX100" fmla="*/ 1565385 w 1573774"/>
                <a:gd name="connsiteY100" fmla="*/ 390088 h 1702965"/>
                <a:gd name="connsiteX101" fmla="*/ 1573774 w 1573774"/>
                <a:gd name="connsiteY101" fmla="*/ 360727 h 1702965"/>
                <a:gd name="connsiteX102" fmla="*/ 1561191 w 1573774"/>
                <a:gd name="connsiteY102" fmla="*/ 226503 h 1702965"/>
                <a:gd name="connsiteX103" fmla="*/ 1556996 w 1573774"/>
                <a:gd name="connsiteY103" fmla="*/ 213919 h 1702965"/>
                <a:gd name="connsiteX104" fmla="*/ 1548607 w 1573774"/>
                <a:gd name="connsiteY104" fmla="*/ 201336 h 1702965"/>
                <a:gd name="connsiteX105" fmla="*/ 1536024 w 1573774"/>
                <a:gd name="connsiteY105" fmla="*/ 163585 h 1702965"/>
                <a:gd name="connsiteX106" fmla="*/ 1523440 w 1573774"/>
                <a:gd name="connsiteY106" fmla="*/ 138418 h 1702965"/>
                <a:gd name="connsiteX107" fmla="*/ 1498273 w 1573774"/>
                <a:gd name="connsiteY107" fmla="*/ 113251 h 1702965"/>
                <a:gd name="connsiteX108" fmla="*/ 1477301 w 1573774"/>
                <a:gd name="connsiteY108" fmla="*/ 104862 h 1702965"/>
                <a:gd name="connsiteX109" fmla="*/ 1460523 w 1573774"/>
                <a:gd name="connsiteY109" fmla="*/ 96473 h 1702965"/>
                <a:gd name="connsiteX110" fmla="*/ 1410189 w 1573774"/>
                <a:gd name="connsiteY110" fmla="*/ 79695 h 1702965"/>
                <a:gd name="connsiteX111" fmla="*/ 1376633 w 1573774"/>
                <a:gd name="connsiteY111" fmla="*/ 67112 h 1702965"/>
                <a:gd name="connsiteX112" fmla="*/ 1322104 w 1573774"/>
                <a:gd name="connsiteY112" fmla="*/ 58723 h 1702965"/>
                <a:gd name="connsiteX113" fmla="*/ 1284354 w 1573774"/>
                <a:gd name="connsiteY113" fmla="*/ 54528 h 1702965"/>
                <a:gd name="connsiteX114" fmla="*/ 1254992 w 1573774"/>
                <a:gd name="connsiteY114" fmla="*/ 50334 h 1702965"/>
                <a:gd name="connsiteX115" fmla="*/ 1187881 w 1573774"/>
                <a:gd name="connsiteY115" fmla="*/ 41945 h 1702965"/>
                <a:gd name="connsiteX116" fmla="*/ 1095602 w 1573774"/>
                <a:gd name="connsiteY116" fmla="*/ 33556 h 1702965"/>
                <a:gd name="connsiteX117" fmla="*/ 1078824 w 1573774"/>
                <a:gd name="connsiteY117" fmla="*/ 37751 h 1702965"/>
                <a:gd name="connsiteX118" fmla="*/ 1020101 w 1573774"/>
                <a:gd name="connsiteY118" fmla="*/ 33556 h 1702965"/>
                <a:gd name="connsiteX119" fmla="*/ 940405 w 1573774"/>
                <a:gd name="connsiteY119" fmla="*/ 29362 h 1702965"/>
                <a:gd name="connsiteX120" fmla="*/ 911044 w 1573774"/>
                <a:gd name="connsiteY120" fmla="*/ 25167 h 1702965"/>
                <a:gd name="connsiteX121" fmla="*/ 797792 w 1573774"/>
                <a:gd name="connsiteY121" fmla="*/ 20973 h 1702965"/>
                <a:gd name="connsiteX122" fmla="*/ 638402 w 1573774"/>
                <a:gd name="connsiteY122" fmla="*/ 12584 h 1702965"/>
                <a:gd name="connsiteX123" fmla="*/ 546123 w 1573774"/>
                <a:gd name="connsiteY123" fmla="*/ 0 h 1702965"/>
                <a:gd name="connsiteX124" fmla="*/ 357370 w 1573774"/>
                <a:gd name="connsiteY124" fmla="*/ 4195 h 1702965"/>
                <a:gd name="connsiteX125" fmla="*/ 323815 w 1573774"/>
                <a:gd name="connsiteY125" fmla="*/ 8389 h 1702965"/>
                <a:gd name="connsiteX126" fmla="*/ 239925 w 1573774"/>
                <a:gd name="connsiteY126" fmla="*/ 16778 h 1702965"/>
                <a:gd name="connsiteX127" fmla="*/ 218952 w 1573774"/>
                <a:gd name="connsiteY127" fmla="*/ 20973 h 1702965"/>
                <a:gd name="connsiteX128" fmla="*/ 156035 w 1573774"/>
                <a:gd name="connsiteY128" fmla="*/ 29362 h 1702965"/>
                <a:gd name="connsiteX129" fmla="*/ 109895 w 1573774"/>
                <a:gd name="connsiteY129" fmla="*/ 41945 h 1702965"/>
                <a:gd name="connsiteX130" fmla="*/ 63756 w 1573774"/>
                <a:gd name="connsiteY130" fmla="*/ 50334 h 1702965"/>
                <a:gd name="connsiteX131" fmla="*/ 38589 w 1573774"/>
                <a:gd name="connsiteY131" fmla="*/ 58723 h 1702965"/>
                <a:gd name="connsiteX132" fmla="*/ 26005 w 1573774"/>
                <a:gd name="connsiteY132" fmla="*/ 67112 h 1702965"/>
                <a:gd name="connsiteX133" fmla="*/ 17616 w 1573774"/>
                <a:gd name="connsiteY133" fmla="*/ 79695 h 1702965"/>
                <a:gd name="connsiteX134" fmla="*/ 5033 w 1573774"/>
                <a:gd name="connsiteY134" fmla="*/ 104862 h 1702965"/>
                <a:gd name="connsiteX135" fmla="*/ 5033 w 1573774"/>
                <a:gd name="connsiteY135" fmla="*/ 356532 h 1702965"/>
                <a:gd name="connsiteX136" fmla="*/ 9227 w 1573774"/>
                <a:gd name="connsiteY136" fmla="*/ 381699 h 1702965"/>
                <a:gd name="connsiteX137" fmla="*/ 17616 w 1573774"/>
                <a:gd name="connsiteY137" fmla="*/ 499145 h 1702965"/>
                <a:gd name="connsiteX138" fmla="*/ 21811 w 1573774"/>
                <a:gd name="connsiteY138" fmla="*/ 520117 h 1702965"/>
                <a:gd name="connsiteX139" fmla="*/ 30200 w 1573774"/>
                <a:gd name="connsiteY139" fmla="*/ 658536 h 1702965"/>
                <a:gd name="connsiteX140" fmla="*/ 34394 w 1573774"/>
                <a:gd name="connsiteY140" fmla="*/ 675314 h 1702965"/>
                <a:gd name="connsiteX141" fmla="*/ 42783 w 1573774"/>
                <a:gd name="connsiteY141" fmla="*/ 692092 h 1702965"/>
                <a:gd name="connsiteX142" fmla="*/ 46978 w 1573774"/>
                <a:gd name="connsiteY142" fmla="*/ 775982 h 1702965"/>
                <a:gd name="connsiteX143" fmla="*/ 42783 w 1573774"/>
                <a:gd name="connsiteY143" fmla="*/ 796954 h 1702965"/>
                <a:gd name="connsiteX144" fmla="*/ 46978 w 1573774"/>
                <a:gd name="connsiteY144" fmla="*/ 822121 h 1702965"/>
                <a:gd name="connsiteX145" fmla="*/ 38589 w 1573774"/>
                <a:gd name="connsiteY145" fmla="*/ 859872 h 1702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1573774" h="1702965">
                  <a:moveTo>
                    <a:pt x="38589" y="859872"/>
                  </a:moveTo>
                  <a:cubicBezTo>
                    <a:pt x="61659" y="865465"/>
                    <a:pt x="51922" y="850733"/>
                    <a:pt x="185396" y="855677"/>
                  </a:cubicBezTo>
                  <a:cubicBezTo>
                    <a:pt x="191157" y="855890"/>
                    <a:pt x="196467" y="852298"/>
                    <a:pt x="202174" y="851483"/>
                  </a:cubicBezTo>
                  <a:cubicBezTo>
                    <a:pt x="216084" y="849496"/>
                    <a:pt x="230125" y="848560"/>
                    <a:pt x="244119" y="847288"/>
                  </a:cubicBezTo>
                  <a:cubicBezTo>
                    <a:pt x="313092" y="841018"/>
                    <a:pt x="272627" y="846212"/>
                    <a:pt x="323815" y="838899"/>
                  </a:cubicBezTo>
                  <a:cubicBezTo>
                    <a:pt x="329747" y="836922"/>
                    <a:pt x="347912" y="830510"/>
                    <a:pt x="353176" y="830510"/>
                  </a:cubicBezTo>
                  <a:cubicBezTo>
                    <a:pt x="358941" y="830510"/>
                    <a:pt x="364361" y="833307"/>
                    <a:pt x="369954" y="834705"/>
                  </a:cubicBezTo>
                  <a:cubicBezTo>
                    <a:pt x="406014" y="858746"/>
                    <a:pt x="360390" y="829923"/>
                    <a:pt x="395121" y="847288"/>
                  </a:cubicBezTo>
                  <a:cubicBezTo>
                    <a:pt x="399630" y="849542"/>
                    <a:pt x="402984" y="853907"/>
                    <a:pt x="407704" y="855677"/>
                  </a:cubicBezTo>
                  <a:cubicBezTo>
                    <a:pt x="420398" y="860437"/>
                    <a:pt x="465056" y="863480"/>
                    <a:pt x="470622" y="864066"/>
                  </a:cubicBezTo>
                  <a:lnTo>
                    <a:pt x="508372" y="868261"/>
                  </a:lnTo>
                  <a:cubicBezTo>
                    <a:pt x="513965" y="869659"/>
                    <a:pt x="519497" y="871324"/>
                    <a:pt x="525150" y="872455"/>
                  </a:cubicBezTo>
                  <a:cubicBezTo>
                    <a:pt x="576572" y="882739"/>
                    <a:pt x="528124" y="871102"/>
                    <a:pt x="567095" y="880844"/>
                  </a:cubicBezTo>
                  <a:cubicBezTo>
                    <a:pt x="571290" y="883640"/>
                    <a:pt x="575072" y="887186"/>
                    <a:pt x="579679" y="889233"/>
                  </a:cubicBezTo>
                  <a:cubicBezTo>
                    <a:pt x="587760" y="892824"/>
                    <a:pt x="596937" y="893667"/>
                    <a:pt x="604846" y="897622"/>
                  </a:cubicBezTo>
                  <a:lnTo>
                    <a:pt x="621624" y="906011"/>
                  </a:lnTo>
                  <a:cubicBezTo>
                    <a:pt x="624420" y="910206"/>
                    <a:pt x="628027" y="913961"/>
                    <a:pt x="630013" y="918595"/>
                  </a:cubicBezTo>
                  <a:cubicBezTo>
                    <a:pt x="638080" y="937419"/>
                    <a:pt x="630236" y="931625"/>
                    <a:pt x="638402" y="947956"/>
                  </a:cubicBezTo>
                  <a:cubicBezTo>
                    <a:pt x="640657" y="952465"/>
                    <a:pt x="644290" y="956162"/>
                    <a:pt x="646791" y="960539"/>
                  </a:cubicBezTo>
                  <a:cubicBezTo>
                    <a:pt x="649893" y="965968"/>
                    <a:pt x="652078" y="971888"/>
                    <a:pt x="655180" y="977317"/>
                  </a:cubicBezTo>
                  <a:cubicBezTo>
                    <a:pt x="658974" y="983956"/>
                    <a:pt x="672294" y="1002178"/>
                    <a:pt x="676152" y="1006679"/>
                  </a:cubicBezTo>
                  <a:cubicBezTo>
                    <a:pt x="680012" y="1011183"/>
                    <a:pt x="684938" y="1014705"/>
                    <a:pt x="688736" y="1019262"/>
                  </a:cubicBezTo>
                  <a:cubicBezTo>
                    <a:pt x="691963" y="1023135"/>
                    <a:pt x="694329" y="1027651"/>
                    <a:pt x="697125" y="1031846"/>
                  </a:cubicBezTo>
                  <a:cubicBezTo>
                    <a:pt x="698523" y="1036040"/>
                    <a:pt x="699342" y="1040475"/>
                    <a:pt x="701319" y="1044429"/>
                  </a:cubicBezTo>
                  <a:cubicBezTo>
                    <a:pt x="703976" y="1049743"/>
                    <a:pt x="720010" y="1071128"/>
                    <a:pt x="722292" y="1073791"/>
                  </a:cubicBezTo>
                  <a:cubicBezTo>
                    <a:pt x="734137" y="1087610"/>
                    <a:pt x="744958" y="1091456"/>
                    <a:pt x="751653" y="1111541"/>
                  </a:cubicBezTo>
                  <a:cubicBezTo>
                    <a:pt x="753051" y="1115736"/>
                    <a:pt x="753701" y="1120260"/>
                    <a:pt x="755848" y="1124125"/>
                  </a:cubicBezTo>
                  <a:cubicBezTo>
                    <a:pt x="760744" y="1132939"/>
                    <a:pt x="772626" y="1149292"/>
                    <a:pt x="772626" y="1149292"/>
                  </a:cubicBezTo>
                  <a:cubicBezTo>
                    <a:pt x="774024" y="1153486"/>
                    <a:pt x="774627" y="1158036"/>
                    <a:pt x="776820" y="1161875"/>
                  </a:cubicBezTo>
                  <a:cubicBezTo>
                    <a:pt x="783995" y="1174431"/>
                    <a:pt x="792069" y="1181319"/>
                    <a:pt x="801987" y="1191237"/>
                  </a:cubicBezTo>
                  <a:lnTo>
                    <a:pt x="814570" y="1228987"/>
                  </a:lnTo>
                  <a:lnTo>
                    <a:pt x="818765" y="1241571"/>
                  </a:lnTo>
                  <a:cubicBezTo>
                    <a:pt x="835543" y="1240173"/>
                    <a:pt x="853408" y="1243478"/>
                    <a:pt x="869099" y="1237376"/>
                  </a:cubicBezTo>
                  <a:cubicBezTo>
                    <a:pt x="884934" y="1231218"/>
                    <a:pt x="896209" y="1210471"/>
                    <a:pt x="902655" y="1195431"/>
                  </a:cubicBezTo>
                  <a:cubicBezTo>
                    <a:pt x="907772" y="1183491"/>
                    <a:pt x="905162" y="1180340"/>
                    <a:pt x="915238" y="1170264"/>
                  </a:cubicBezTo>
                  <a:cubicBezTo>
                    <a:pt x="925208" y="1160294"/>
                    <a:pt x="940531" y="1157639"/>
                    <a:pt x="952989" y="1153486"/>
                  </a:cubicBezTo>
                  <a:lnTo>
                    <a:pt x="965572" y="1149292"/>
                  </a:lnTo>
                  <a:lnTo>
                    <a:pt x="978156" y="1145097"/>
                  </a:lnTo>
                  <a:cubicBezTo>
                    <a:pt x="987434" y="1135819"/>
                    <a:pt x="991642" y="1129966"/>
                    <a:pt x="1003323" y="1124125"/>
                  </a:cubicBezTo>
                  <a:cubicBezTo>
                    <a:pt x="1007277" y="1122148"/>
                    <a:pt x="1012041" y="1122077"/>
                    <a:pt x="1015906" y="1119930"/>
                  </a:cubicBezTo>
                  <a:cubicBezTo>
                    <a:pt x="1057359" y="1096900"/>
                    <a:pt x="1023359" y="1106104"/>
                    <a:pt x="1066240" y="1098958"/>
                  </a:cubicBezTo>
                  <a:cubicBezTo>
                    <a:pt x="1069036" y="1094763"/>
                    <a:pt x="1074629" y="1081333"/>
                    <a:pt x="1074629" y="1086374"/>
                  </a:cubicBezTo>
                  <a:cubicBezTo>
                    <a:pt x="1074629" y="1095217"/>
                    <a:pt x="1068384" y="1102962"/>
                    <a:pt x="1066240" y="1111541"/>
                  </a:cubicBezTo>
                  <a:cubicBezTo>
                    <a:pt x="1064842" y="1117134"/>
                    <a:pt x="1063177" y="1122666"/>
                    <a:pt x="1062046" y="1128319"/>
                  </a:cubicBezTo>
                  <a:cubicBezTo>
                    <a:pt x="1056208" y="1157510"/>
                    <a:pt x="1058137" y="1157635"/>
                    <a:pt x="1053657" y="1191237"/>
                  </a:cubicBezTo>
                  <a:cubicBezTo>
                    <a:pt x="1052533" y="1199667"/>
                    <a:pt x="1050983" y="1208036"/>
                    <a:pt x="1049462" y="1216404"/>
                  </a:cubicBezTo>
                  <a:cubicBezTo>
                    <a:pt x="1048187" y="1223418"/>
                    <a:pt x="1047522" y="1230613"/>
                    <a:pt x="1045268" y="1237376"/>
                  </a:cubicBezTo>
                  <a:cubicBezTo>
                    <a:pt x="1043291" y="1243308"/>
                    <a:pt x="1039075" y="1248299"/>
                    <a:pt x="1036879" y="1254154"/>
                  </a:cubicBezTo>
                  <a:cubicBezTo>
                    <a:pt x="1034855" y="1259552"/>
                    <a:pt x="1034268" y="1265389"/>
                    <a:pt x="1032684" y="1270932"/>
                  </a:cubicBezTo>
                  <a:cubicBezTo>
                    <a:pt x="1031469" y="1275183"/>
                    <a:pt x="1024811" y="1281063"/>
                    <a:pt x="1028490" y="1283516"/>
                  </a:cubicBezTo>
                  <a:cubicBezTo>
                    <a:pt x="1033287" y="1286714"/>
                    <a:pt x="1039675" y="1280719"/>
                    <a:pt x="1045268" y="1279321"/>
                  </a:cubicBezTo>
                  <a:cubicBezTo>
                    <a:pt x="1049462" y="1276525"/>
                    <a:pt x="1054286" y="1274497"/>
                    <a:pt x="1057851" y="1270932"/>
                  </a:cubicBezTo>
                  <a:cubicBezTo>
                    <a:pt x="1082084" y="1246699"/>
                    <a:pt x="1047903" y="1269815"/>
                    <a:pt x="1078824" y="1245765"/>
                  </a:cubicBezTo>
                  <a:cubicBezTo>
                    <a:pt x="1086782" y="1239575"/>
                    <a:pt x="1103991" y="1228987"/>
                    <a:pt x="1103991" y="1228987"/>
                  </a:cubicBezTo>
                  <a:cubicBezTo>
                    <a:pt x="1109584" y="1230385"/>
                    <a:pt x="1117017" y="1228805"/>
                    <a:pt x="1120769" y="1233182"/>
                  </a:cubicBezTo>
                  <a:cubicBezTo>
                    <a:pt x="1126524" y="1239896"/>
                    <a:pt x="1124253" y="1250991"/>
                    <a:pt x="1129158" y="1258349"/>
                  </a:cubicBezTo>
                  <a:lnTo>
                    <a:pt x="1137547" y="1270932"/>
                  </a:lnTo>
                  <a:cubicBezTo>
                    <a:pt x="1138945" y="1275127"/>
                    <a:pt x="1141278" y="1279119"/>
                    <a:pt x="1141741" y="1283516"/>
                  </a:cubicBezTo>
                  <a:cubicBezTo>
                    <a:pt x="1144087" y="1305807"/>
                    <a:pt x="1140802" y="1328810"/>
                    <a:pt x="1145936" y="1350628"/>
                  </a:cubicBezTo>
                  <a:cubicBezTo>
                    <a:pt x="1146949" y="1354932"/>
                    <a:pt x="1154132" y="1354274"/>
                    <a:pt x="1158519" y="1354822"/>
                  </a:cubicBezTo>
                  <a:cubicBezTo>
                    <a:pt x="1176608" y="1357083"/>
                    <a:pt x="1194872" y="1357619"/>
                    <a:pt x="1213048" y="1359017"/>
                  </a:cubicBezTo>
                  <a:lnTo>
                    <a:pt x="1229826" y="1384184"/>
                  </a:lnTo>
                  <a:lnTo>
                    <a:pt x="1238215" y="1396767"/>
                  </a:lnTo>
                  <a:cubicBezTo>
                    <a:pt x="1239613" y="1414943"/>
                    <a:pt x="1239566" y="1433288"/>
                    <a:pt x="1242409" y="1451295"/>
                  </a:cubicBezTo>
                  <a:cubicBezTo>
                    <a:pt x="1243788" y="1460030"/>
                    <a:pt x="1248002" y="1468073"/>
                    <a:pt x="1250798" y="1476462"/>
                  </a:cubicBezTo>
                  <a:lnTo>
                    <a:pt x="1254992" y="1489046"/>
                  </a:lnTo>
                  <a:cubicBezTo>
                    <a:pt x="1256390" y="1493240"/>
                    <a:pt x="1258115" y="1497340"/>
                    <a:pt x="1259187" y="1501629"/>
                  </a:cubicBezTo>
                  <a:cubicBezTo>
                    <a:pt x="1260585" y="1507222"/>
                    <a:pt x="1261725" y="1512885"/>
                    <a:pt x="1263381" y="1518407"/>
                  </a:cubicBezTo>
                  <a:cubicBezTo>
                    <a:pt x="1265922" y="1526877"/>
                    <a:pt x="1268974" y="1535185"/>
                    <a:pt x="1271770" y="1543574"/>
                  </a:cubicBezTo>
                  <a:cubicBezTo>
                    <a:pt x="1273168" y="1547769"/>
                    <a:pt x="1273512" y="1552479"/>
                    <a:pt x="1275965" y="1556158"/>
                  </a:cubicBezTo>
                  <a:cubicBezTo>
                    <a:pt x="1281558" y="1564547"/>
                    <a:pt x="1284354" y="1575732"/>
                    <a:pt x="1292743" y="1581325"/>
                  </a:cubicBezTo>
                  <a:lnTo>
                    <a:pt x="1317910" y="1598103"/>
                  </a:lnTo>
                  <a:cubicBezTo>
                    <a:pt x="1326075" y="1622600"/>
                    <a:pt x="1315715" y="1600102"/>
                    <a:pt x="1334688" y="1619075"/>
                  </a:cubicBezTo>
                  <a:cubicBezTo>
                    <a:pt x="1362654" y="1647041"/>
                    <a:pt x="1322102" y="1617675"/>
                    <a:pt x="1355660" y="1640048"/>
                  </a:cubicBezTo>
                  <a:cubicBezTo>
                    <a:pt x="1361253" y="1648437"/>
                    <a:pt x="1364049" y="1659622"/>
                    <a:pt x="1372438" y="1665215"/>
                  </a:cubicBezTo>
                  <a:lnTo>
                    <a:pt x="1410189" y="1690382"/>
                  </a:lnTo>
                  <a:cubicBezTo>
                    <a:pt x="1414383" y="1693178"/>
                    <a:pt x="1417990" y="1697177"/>
                    <a:pt x="1422772" y="1698771"/>
                  </a:cubicBezTo>
                  <a:lnTo>
                    <a:pt x="1435356" y="1702965"/>
                  </a:lnTo>
                  <a:cubicBezTo>
                    <a:pt x="1439550" y="1701567"/>
                    <a:pt x="1444813" y="1701897"/>
                    <a:pt x="1447939" y="1698771"/>
                  </a:cubicBezTo>
                  <a:cubicBezTo>
                    <a:pt x="1451066" y="1695644"/>
                    <a:pt x="1452134" y="1690609"/>
                    <a:pt x="1452134" y="1686187"/>
                  </a:cubicBezTo>
                  <a:cubicBezTo>
                    <a:pt x="1452134" y="1667957"/>
                    <a:pt x="1449453" y="1649826"/>
                    <a:pt x="1447939" y="1631659"/>
                  </a:cubicBezTo>
                  <a:cubicBezTo>
                    <a:pt x="1446656" y="1616269"/>
                    <a:pt x="1445143" y="1600899"/>
                    <a:pt x="1443745" y="1585519"/>
                  </a:cubicBezTo>
                  <a:cubicBezTo>
                    <a:pt x="1445143" y="1570139"/>
                    <a:pt x="1446234" y="1554729"/>
                    <a:pt x="1447939" y="1539380"/>
                  </a:cubicBezTo>
                  <a:cubicBezTo>
                    <a:pt x="1449031" y="1529554"/>
                    <a:pt x="1451197" y="1519860"/>
                    <a:pt x="1452134" y="1510018"/>
                  </a:cubicBezTo>
                  <a:cubicBezTo>
                    <a:pt x="1456203" y="1467291"/>
                    <a:pt x="1457706" y="1418052"/>
                    <a:pt x="1460523" y="1375795"/>
                  </a:cubicBezTo>
                  <a:cubicBezTo>
                    <a:pt x="1461643" y="1358996"/>
                    <a:pt x="1463319" y="1342239"/>
                    <a:pt x="1464717" y="1325461"/>
                  </a:cubicBezTo>
                  <a:cubicBezTo>
                    <a:pt x="1462796" y="1290872"/>
                    <a:pt x="1463741" y="1258153"/>
                    <a:pt x="1456328" y="1224793"/>
                  </a:cubicBezTo>
                  <a:cubicBezTo>
                    <a:pt x="1455369" y="1220477"/>
                    <a:pt x="1453532" y="1216404"/>
                    <a:pt x="1452134" y="1212209"/>
                  </a:cubicBezTo>
                  <a:cubicBezTo>
                    <a:pt x="1461571" y="1136707"/>
                    <a:pt x="1450728" y="1229085"/>
                    <a:pt x="1460523" y="1111541"/>
                  </a:cubicBezTo>
                  <a:cubicBezTo>
                    <a:pt x="1461459" y="1100308"/>
                    <a:pt x="1463696" y="1089211"/>
                    <a:pt x="1464717" y="1077985"/>
                  </a:cubicBezTo>
                  <a:cubicBezTo>
                    <a:pt x="1469130" y="1029446"/>
                    <a:pt x="1469554" y="997682"/>
                    <a:pt x="1473106" y="947956"/>
                  </a:cubicBezTo>
                  <a:cubicBezTo>
                    <a:pt x="1474206" y="932552"/>
                    <a:pt x="1475903" y="917197"/>
                    <a:pt x="1477301" y="901817"/>
                  </a:cubicBezTo>
                  <a:cubicBezTo>
                    <a:pt x="1478699" y="824918"/>
                    <a:pt x="1479165" y="747996"/>
                    <a:pt x="1481495" y="671119"/>
                  </a:cubicBezTo>
                  <a:cubicBezTo>
                    <a:pt x="1482895" y="624919"/>
                    <a:pt x="1485115" y="635582"/>
                    <a:pt x="1489884" y="599813"/>
                  </a:cubicBezTo>
                  <a:cubicBezTo>
                    <a:pt x="1492187" y="582543"/>
                    <a:pt x="1496642" y="536431"/>
                    <a:pt x="1498273" y="520117"/>
                  </a:cubicBezTo>
                  <a:cubicBezTo>
                    <a:pt x="1496875" y="515923"/>
                    <a:pt x="1492681" y="511728"/>
                    <a:pt x="1494079" y="507534"/>
                  </a:cubicBezTo>
                  <a:cubicBezTo>
                    <a:pt x="1495955" y="501907"/>
                    <a:pt x="1502865" y="499508"/>
                    <a:pt x="1506662" y="494951"/>
                  </a:cubicBezTo>
                  <a:cubicBezTo>
                    <a:pt x="1509889" y="491078"/>
                    <a:pt x="1511486" y="485932"/>
                    <a:pt x="1515051" y="482367"/>
                  </a:cubicBezTo>
                  <a:cubicBezTo>
                    <a:pt x="1548044" y="449374"/>
                    <a:pt x="1505864" y="502621"/>
                    <a:pt x="1540218" y="461395"/>
                  </a:cubicBezTo>
                  <a:cubicBezTo>
                    <a:pt x="1551296" y="448101"/>
                    <a:pt x="1550899" y="441934"/>
                    <a:pt x="1556996" y="423644"/>
                  </a:cubicBezTo>
                  <a:cubicBezTo>
                    <a:pt x="1564495" y="401149"/>
                    <a:pt x="1558633" y="420473"/>
                    <a:pt x="1565385" y="390088"/>
                  </a:cubicBezTo>
                  <a:cubicBezTo>
                    <a:pt x="1568895" y="374295"/>
                    <a:pt x="1569105" y="374734"/>
                    <a:pt x="1573774" y="360727"/>
                  </a:cubicBezTo>
                  <a:cubicBezTo>
                    <a:pt x="1569240" y="242841"/>
                    <a:pt x="1581084" y="286181"/>
                    <a:pt x="1561191" y="226503"/>
                  </a:cubicBezTo>
                  <a:cubicBezTo>
                    <a:pt x="1559793" y="222308"/>
                    <a:pt x="1559449" y="217598"/>
                    <a:pt x="1556996" y="213919"/>
                  </a:cubicBezTo>
                  <a:lnTo>
                    <a:pt x="1548607" y="201336"/>
                  </a:lnTo>
                  <a:lnTo>
                    <a:pt x="1536024" y="163585"/>
                  </a:lnTo>
                  <a:cubicBezTo>
                    <a:pt x="1532138" y="151927"/>
                    <a:pt x="1532111" y="148173"/>
                    <a:pt x="1523440" y="138418"/>
                  </a:cubicBezTo>
                  <a:cubicBezTo>
                    <a:pt x="1515558" y="129551"/>
                    <a:pt x="1509288" y="117657"/>
                    <a:pt x="1498273" y="113251"/>
                  </a:cubicBezTo>
                  <a:cubicBezTo>
                    <a:pt x="1491282" y="110455"/>
                    <a:pt x="1484181" y="107920"/>
                    <a:pt x="1477301" y="104862"/>
                  </a:cubicBezTo>
                  <a:cubicBezTo>
                    <a:pt x="1471587" y="102322"/>
                    <a:pt x="1466378" y="98669"/>
                    <a:pt x="1460523" y="96473"/>
                  </a:cubicBezTo>
                  <a:cubicBezTo>
                    <a:pt x="1443963" y="90263"/>
                    <a:pt x="1426610" y="86263"/>
                    <a:pt x="1410189" y="79695"/>
                  </a:cubicBezTo>
                  <a:cubicBezTo>
                    <a:pt x="1403770" y="77127"/>
                    <a:pt x="1385403" y="69304"/>
                    <a:pt x="1376633" y="67112"/>
                  </a:cubicBezTo>
                  <a:cubicBezTo>
                    <a:pt x="1358126" y="62485"/>
                    <a:pt x="1341360" y="60988"/>
                    <a:pt x="1322104" y="58723"/>
                  </a:cubicBezTo>
                  <a:lnTo>
                    <a:pt x="1284354" y="54528"/>
                  </a:lnTo>
                  <a:cubicBezTo>
                    <a:pt x="1274544" y="53302"/>
                    <a:pt x="1264802" y="51560"/>
                    <a:pt x="1254992" y="50334"/>
                  </a:cubicBezTo>
                  <a:cubicBezTo>
                    <a:pt x="1170422" y="39763"/>
                    <a:pt x="1258663" y="52056"/>
                    <a:pt x="1187881" y="41945"/>
                  </a:cubicBezTo>
                  <a:cubicBezTo>
                    <a:pt x="1152268" y="30076"/>
                    <a:pt x="1166428" y="33556"/>
                    <a:pt x="1095602" y="33556"/>
                  </a:cubicBezTo>
                  <a:cubicBezTo>
                    <a:pt x="1089837" y="33556"/>
                    <a:pt x="1084417" y="36353"/>
                    <a:pt x="1078824" y="37751"/>
                  </a:cubicBezTo>
                  <a:lnTo>
                    <a:pt x="1020101" y="33556"/>
                  </a:lnTo>
                  <a:cubicBezTo>
                    <a:pt x="993548" y="31947"/>
                    <a:pt x="966929" y="31402"/>
                    <a:pt x="940405" y="29362"/>
                  </a:cubicBezTo>
                  <a:cubicBezTo>
                    <a:pt x="930548" y="28604"/>
                    <a:pt x="920913" y="25748"/>
                    <a:pt x="911044" y="25167"/>
                  </a:cubicBezTo>
                  <a:cubicBezTo>
                    <a:pt x="873333" y="22949"/>
                    <a:pt x="835537" y="22514"/>
                    <a:pt x="797792" y="20973"/>
                  </a:cubicBezTo>
                  <a:cubicBezTo>
                    <a:pt x="707690" y="17295"/>
                    <a:pt x="718361" y="17581"/>
                    <a:pt x="638402" y="12584"/>
                  </a:cubicBezTo>
                  <a:cubicBezTo>
                    <a:pt x="562851" y="3140"/>
                    <a:pt x="593528" y="7902"/>
                    <a:pt x="546123" y="0"/>
                  </a:cubicBezTo>
                  <a:lnTo>
                    <a:pt x="357370" y="4195"/>
                  </a:lnTo>
                  <a:cubicBezTo>
                    <a:pt x="346106" y="4620"/>
                    <a:pt x="335023" y="7188"/>
                    <a:pt x="323815" y="8389"/>
                  </a:cubicBezTo>
                  <a:lnTo>
                    <a:pt x="239925" y="16778"/>
                  </a:lnTo>
                  <a:cubicBezTo>
                    <a:pt x="232934" y="18176"/>
                    <a:pt x="225984" y="19801"/>
                    <a:pt x="218952" y="20973"/>
                  </a:cubicBezTo>
                  <a:cubicBezTo>
                    <a:pt x="201609" y="23864"/>
                    <a:pt x="172975" y="27244"/>
                    <a:pt x="156035" y="29362"/>
                  </a:cubicBezTo>
                  <a:cubicBezTo>
                    <a:pt x="128515" y="38535"/>
                    <a:pt x="135983" y="37202"/>
                    <a:pt x="109895" y="41945"/>
                  </a:cubicBezTo>
                  <a:cubicBezTo>
                    <a:pt x="100289" y="43691"/>
                    <a:pt x="74128" y="47505"/>
                    <a:pt x="63756" y="50334"/>
                  </a:cubicBezTo>
                  <a:cubicBezTo>
                    <a:pt x="55225" y="52661"/>
                    <a:pt x="45947" y="53818"/>
                    <a:pt x="38589" y="58723"/>
                  </a:cubicBezTo>
                  <a:lnTo>
                    <a:pt x="26005" y="67112"/>
                  </a:lnTo>
                  <a:cubicBezTo>
                    <a:pt x="23209" y="71306"/>
                    <a:pt x="19870" y="75186"/>
                    <a:pt x="17616" y="79695"/>
                  </a:cubicBezTo>
                  <a:cubicBezTo>
                    <a:pt x="251" y="114426"/>
                    <a:pt x="29074" y="68802"/>
                    <a:pt x="5033" y="104862"/>
                  </a:cubicBezTo>
                  <a:cubicBezTo>
                    <a:pt x="-1539" y="223145"/>
                    <a:pt x="-1817" y="192142"/>
                    <a:pt x="5033" y="356532"/>
                  </a:cubicBezTo>
                  <a:cubicBezTo>
                    <a:pt x="5387" y="365029"/>
                    <a:pt x="7829" y="373310"/>
                    <a:pt x="9227" y="381699"/>
                  </a:cubicBezTo>
                  <a:cubicBezTo>
                    <a:pt x="11064" y="412919"/>
                    <a:pt x="13384" y="465293"/>
                    <a:pt x="17616" y="499145"/>
                  </a:cubicBezTo>
                  <a:cubicBezTo>
                    <a:pt x="18500" y="506219"/>
                    <a:pt x="20413" y="513126"/>
                    <a:pt x="21811" y="520117"/>
                  </a:cubicBezTo>
                  <a:cubicBezTo>
                    <a:pt x="24607" y="566257"/>
                    <a:pt x="18990" y="613692"/>
                    <a:pt x="30200" y="658536"/>
                  </a:cubicBezTo>
                  <a:cubicBezTo>
                    <a:pt x="31598" y="664129"/>
                    <a:pt x="32370" y="669916"/>
                    <a:pt x="34394" y="675314"/>
                  </a:cubicBezTo>
                  <a:cubicBezTo>
                    <a:pt x="36589" y="681169"/>
                    <a:pt x="39987" y="686499"/>
                    <a:pt x="42783" y="692092"/>
                  </a:cubicBezTo>
                  <a:cubicBezTo>
                    <a:pt x="44181" y="720055"/>
                    <a:pt x="46978" y="747984"/>
                    <a:pt x="46978" y="775982"/>
                  </a:cubicBezTo>
                  <a:cubicBezTo>
                    <a:pt x="46978" y="783111"/>
                    <a:pt x="42783" y="789825"/>
                    <a:pt x="42783" y="796954"/>
                  </a:cubicBezTo>
                  <a:cubicBezTo>
                    <a:pt x="42783" y="805459"/>
                    <a:pt x="44288" y="814053"/>
                    <a:pt x="46978" y="822121"/>
                  </a:cubicBezTo>
                  <a:cubicBezTo>
                    <a:pt x="48572" y="826904"/>
                    <a:pt x="15519" y="854279"/>
                    <a:pt x="38589" y="859872"/>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26" name="Freeform 164">
              <a:extLst>
                <a:ext uri="{FF2B5EF4-FFF2-40B4-BE49-F238E27FC236}">
                  <a16:creationId xmlns:a16="http://schemas.microsoft.com/office/drawing/2014/main" id="{DF6F6C20-A677-41BA-B771-79A53529E5FD}"/>
                </a:ext>
              </a:extLst>
            </p:cNvPr>
            <p:cNvSpPr/>
            <p:nvPr/>
          </p:nvSpPr>
          <p:spPr>
            <a:xfrm>
              <a:off x="6300265" y="3855875"/>
              <a:ext cx="772940" cy="619646"/>
            </a:xfrm>
            <a:custGeom>
              <a:avLst/>
              <a:gdLst>
                <a:gd name="connsiteX0" fmla="*/ 1468074 w 1501630"/>
                <a:gd name="connsiteY0" fmla="*/ 79695 h 1203820"/>
                <a:gd name="connsiteX1" fmla="*/ 1493241 w 1501630"/>
                <a:gd name="connsiteY1" fmla="*/ 138418 h 1203820"/>
                <a:gd name="connsiteX2" fmla="*/ 1497435 w 1501630"/>
                <a:gd name="connsiteY2" fmla="*/ 151001 h 1203820"/>
                <a:gd name="connsiteX3" fmla="*/ 1501630 w 1501630"/>
                <a:gd name="connsiteY3" fmla="*/ 167779 h 1203820"/>
                <a:gd name="connsiteX4" fmla="*/ 1493241 w 1501630"/>
                <a:gd name="connsiteY4" fmla="*/ 243280 h 1203820"/>
                <a:gd name="connsiteX5" fmla="*/ 1489046 w 1501630"/>
                <a:gd name="connsiteY5" fmla="*/ 255864 h 1203820"/>
                <a:gd name="connsiteX6" fmla="*/ 1472268 w 1501630"/>
                <a:gd name="connsiteY6" fmla="*/ 281031 h 1203820"/>
                <a:gd name="connsiteX7" fmla="*/ 1468074 w 1501630"/>
                <a:gd name="connsiteY7" fmla="*/ 293614 h 1203820"/>
                <a:gd name="connsiteX8" fmla="*/ 1463879 w 1501630"/>
                <a:gd name="connsiteY8" fmla="*/ 310392 h 1203820"/>
                <a:gd name="connsiteX9" fmla="*/ 1455490 w 1501630"/>
                <a:gd name="connsiteY9" fmla="*/ 322976 h 1203820"/>
                <a:gd name="connsiteX10" fmla="*/ 1447101 w 1501630"/>
                <a:gd name="connsiteY10" fmla="*/ 348143 h 1203820"/>
                <a:gd name="connsiteX11" fmla="*/ 1434518 w 1501630"/>
                <a:gd name="connsiteY11" fmla="*/ 394282 h 1203820"/>
                <a:gd name="connsiteX12" fmla="*/ 1430323 w 1501630"/>
                <a:gd name="connsiteY12" fmla="*/ 406866 h 1203820"/>
                <a:gd name="connsiteX13" fmla="*/ 1421934 w 1501630"/>
                <a:gd name="connsiteY13" fmla="*/ 419449 h 1203820"/>
                <a:gd name="connsiteX14" fmla="*/ 1417740 w 1501630"/>
                <a:gd name="connsiteY14" fmla="*/ 432033 h 1203820"/>
                <a:gd name="connsiteX15" fmla="*/ 1405156 w 1501630"/>
                <a:gd name="connsiteY15" fmla="*/ 448811 h 1203820"/>
                <a:gd name="connsiteX16" fmla="*/ 1388378 w 1501630"/>
                <a:gd name="connsiteY16" fmla="*/ 473978 h 1203820"/>
                <a:gd name="connsiteX17" fmla="*/ 1379989 w 1501630"/>
                <a:gd name="connsiteY17" fmla="*/ 486561 h 1203820"/>
                <a:gd name="connsiteX18" fmla="*/ 1363211 w 1501630"/>
                <a:gd name="connsiteY18" fmla="*/ 520117 h 1203820"/>
                <a:gd name="connsiteX19" fmla="*/ 1333850 w 1501630"/>
                <a:gd name="connsiteY19" fmla="*/ 570451 h 1203820"/>
                <a:gd name="connsiteX20" fmla="*/ 1325461 w 1501630"/>
                <a:gd name="connsiteY20" fmla="*/ 595618 h 1203820"/>
                <a:gd name="connsiteX21" fmla="*/ 1296099 w 1501630"/>
                <a:gd name="connsiteY21" fmla="*/ 612396 h 1203820"/>
                <a:gd name="connsiteX22" fmla="*/ 1283516 w 1501630"/>
                <a:gd name="connsiteY22" fmla="*/ 616590 h 1203820"/>
                <a:gd name="connsiteX23" fmla="*/ 1258349 w 1501630"/>
                <a:gd name="connsiteY23" fmla="*/ 637563 h 1203820"/>
                <a:gd name="connsiteX24" fmla="*/ 1220598 w 1501630"/>
                <a:gd name="connsiteY24" fmla="*/ 671119 h 1203820"/>
                <a:gd name="connsiteX25" fmla="*/ 1195432 w 1501630"/>
                <a:gd name="connsiteY25" fmla="*/ 708869 h 1203820"/>
                <a:gd name="connsiteX26" fmla="*/ 1187043 w 1501630"/>
                <a:gd name="connsiteY26" fmla="*/ 721453 h 1203820"/>
                <a:gd name="connsiteX27" fmla="*/ 1166070 w 1501630"/>
                <a:gd name="connsiteY27" fmla="*/ 759203 h 1203820"/>
                <a:gd name="connsiteX28" fmla="*/ 1153487 w 1501630"/>
                <a:gd name="connsiteY28" fmla="*/ 771787 h 1203820"/>
                <a:gd name="connsiteX29" fmla="*/ 1132514 w 1501630"/>
                <a:gd name="connsiteY29" fmla="*/ 805343 h 1203820"/>
                <a:gd name="connsiteX30" fmla="*/ 1115736 w 1501630"/>
                <a:gd name="connsiteY30" fmla="*/ 822121 h 1203820"/>
                <a:gd name="connsiteX31" fmla="*/ 1107347 w 1501630"/>
                <a:gd name="connsiteY31" fmla="*/ 834704 h 1203820"/>
                <a:gd name="connsiteX32" fmla="*/ 1086375 w 1501630"/>
                <a:gd name="connsiteY32" fmla="*/ 864066 h 1203820"/>
                <a:gd name="connsiteX33" fmla="*/ 1077986 w 1501630"/>
                <a:gd name="connsiteY33" fmla="*/ 880844 h 1203820"/>
                <a:gd name="connsiteX34" fmla="*/ 1065402 w 1501630"/>
                <a:gd name="connsiteY34" fmla="*/ 893427 h 1203820"/>
                <a:gd name="connsiteX35" fmla="*/ 1048624 w 1501630"/>
                <a:gd name="connsiteY35" fmla="*/ 918594 h 1203820"/>
                <a:gd name="connsiteX36" fmla="*/ 1040235 w 1501630"/>
                <a:gd name="connsiteY36" fmla="*/ 947955 h 1203820"/>
                <a:gd name="connsiteX37" fmla="*/ 1031846 w 1501630"/>
                <a:gd name="connsiteY37" fmla="*/ 973122 h 1203820"/>
                <a:gd name="connsiteX38" fmla="*/ 1019263 w 1501630"/>
                <a:gd name="connsiteY38" fmla="*/ 989900 h 1203820"/>
                <a:gd name="connsiteX39" fmla="*/ 1015068 w 1501630"/>
                <a:gd name="connsiteY39" fmla="*/ 1002484 h 1203820"/>
                <a:gd name="connsiteX40" fmla="*/ 1010874 w 1501630"/>
                <a:gd name="connsiteY40" fmla="*/ 1019262 h 1203820"/>
                <a:gd name="connsiteX41" fmla="*/ 998290 w 1501630"/>
                <a:gd name="connsiteY41" fmla="*/ 1052818 h 1203820"/>
                <a:gd name="connsiteX42" fmla="*/ 989901 w 1501630"/>
                <a:gd name="connsiteY42" fmla="*/ 1111541 h 1203820"/>
                <a:gd name="connsiteX43" fmla="*/ 981512 w 1501630"/>
                <a:gd name="connsiteY43" fmla="*/ 1124124 h 1203820"/>
                <a:gd name="connsiteX44" fmla="*/ 956345 w 1501630"/>
                <a:gd name="connsiteY44" fmla="*/ 1140902 h 1203820"/>
                <a:gd name="connsiteX45" fmla="*/ 943762 w 1501630"/>
                <a:gd name="connsiteY45" fmla="*/ 1149291 h 1203820"/>
                <a:gd name="connsiteX46" fmla="*/ 931178 w 1501630"/>
                <a:gd name="connsiteY46" fmla="*/ 1157680 h 1203820"/>
                <a:gd name="connsiteX47" fmla="*/ 914400 w 1501630"/>
                <a:gd name="connsiteY47" fmla="*/ 1170264 h 1203820"/>
                <a:gd name="connsiteX48" fmla="*/ 906011 w 1501630"/>
                <a:gd name="connsiteY48" fmla="*/ 1182847 h 1203820"/>
                <a:gd name="connsiteX49" fmla="*/ 901817 w 1501630"/>
                <a:gd name="connsiteY49" fmla="*/ 1195431 h 1203820"/>
                <a:gd name="connsiteX50" fmla="*/ 885039 w 1501630"/>
                <a:gd name="connsiteY50" fmla="*/ 1199625 h 1203820"/>
                <a:gd name="connsiteX51" fmla="*/ 872455 w 1501630"/>
                <a:gd name="connsiteY51" fmla="*/ 1203820 h 1203820"/>
                <a:gd name="connsiteX52" fmla="*/ 838899 w 1501630"/>
                <a:gd name="connsiteY52" fmla="*/ 1199625 h 1203820"/>
                <a:gd name="connsiteX53" fmla="*/ 826316 w 1501630"/>
                <a:gd name="connsiteY53" fmla="*/ 1191236 h 1203820"/>
                <a:gd name="connsiteX54" fmla="*/ 796954 w 1501630"/>
                <a:gd name="connsiteY54" fmla="*/ 1178653 h 1203820"/>
                <a:gd name="connsiteX55" fmla="*/ 767593 w 1501630"/>
                <a:gd name="connsiteY55" fmla="*/ 1157680 h 1203820"/>
                <a:gd name="connsiteX56" fmla="*/ 742426 w 1501630"/>
                <a:gd name="connsiteY56" fmla="*/ 1132513 h 1203820"/>
                <a:gd name="connsiteX57" fmla="*/ 713065 w 1501630"/>
                <a:gd name="connsiteY57" fmla="*/ 1107346 h 1203820"/>
                <a:gd name="connsiteX58" fmla="*/ 704676 w 1501630"/>
                <a:gd name="connsiteY58" fmla="*/ 1082179 h 1203820"/>
                <a:gd name="connsiteX59" fmla="*/ 700481 w 1501630"/>
                <a:gd name="connsiteY59" fmla="*/ 1069596 h 1203820"/>
                <a:gd name="connsiteX60" fmla="*/ 696287 w 1501630"/>
                <a:gd name="connsiteY60" fmla="*/ 1048623 h 1203820"/>
                <a:gd name="connsiteX61" fmla="*/ 662731 w 1501630"/>
                <a:gd name="connsiteY61" fmla="*/ 1040234 h 1203820"/>
                <a:gd name="connsiteX62" fmla="*/ 511729 w 1501630"/>
                <a:gd name="connsiteY62" fmla="*/ 1040234 h 1203820"/>
                <a:gd name="connsiteX63" fmla="*/ 469784 w 1501630"/>
                <a:gd name="connsiteY63" fmla="*/ 1027651 h 1203820"/>
                <a:gd name="connsiteX64" fmla="*/ 457200 w 1501630"/>
                <a:gd name="connsiteY64" fmla="*/ 1023456 h 1203820"/>
                <a:gd name="connsiteX65" fmla="*/ 390088 w 1501630"/>
                <a:gd name="connsiteY65" fmla="*/ 1010873 h 1203820"/>
                <a:gd name="connsiteX66" fmla="*/ 377505 w 1501630"/>
                <a:gd name="connsiteY66" fmla="*/ 1006678 h 1203820"/>
                <a:gd name="connsiteX67" fmla="*/ 352338 w 1501630"/>
                <a:gd name="connsiteY67" fmla="*/ 994095 h 1203820"/>
                <a:gd name="connsiteX68" fmla="*/ 322976 w 1501630"/>
                <a:gd name="connsiteY68" fmla="*/ 960539 h 1203820"/>
                <a:gd name="connsiteX69" fmla="*/ 310393 w 1501630"/>
                <a:gd name="connsiteY69" fmla="*/ 947955 h 1203820"/>
                <a:gd name="connsiteX70" fmla="*/ 285226 w 1501630"/>
                <a:gd name="connsiteY70" fmla="*/ 931178 h 1203820"/>
                <a:gd name="connsiteX71" fmla="*/ 251670 w 1501630"/>
                <a:gd name="connsiteY71" fmla="*/ 906011 h 1203820"/>
                <a:gd name="connsiteX72" fmla="*/ 213920 w 1501630"/>
                <a:gd name="connsiteY72" fmla="*/ 885038 h 1203820"/>
                <a:gd name="connsiteX73" fmla="*/ 201336 w 1501630"/>
                <a:gd name="connsiteY73" fmla="*/ 868260 h 1203820"/>
                <a:gd name="connsiteX74" fmla="*/ 171975 w 1501630"/>
                <a:gd name="connsiteY74" fmla="*/ 847288 h 1203820"/>
                <a:gd name="connsiteX75" fmla="*/ 163586 w 1501630"/>
                <a:gd name="connsiteY75" fmla="*/ 834704 h 1203820"/>
                <a:gd name="connsiteX76" fmla="*/ 146808 w 1501630"/>
                <a:gd name="connsiteY76" fmla="*/ 817926 h 1203820"/>
                <a:gd name="connsiteX77" fmla="*/ 142613 w 1501630"/>
                <a:gd name="connsiteY77" fmla="*/ 805343 h 1203820"/>
                <a:gd name="connsiteX78" fmla="*/ 104863 w 1501630"/>
                <a:gd name="connsiteY78" fmla="*/ 775981 h 1203820"/>
                <a:gd name="connsiteX79" fmla="*/ 75501 w 1501630"/>
                <a:gd name="connsiteY79" fmla="*/ 767592 h 1203820"/>
                <a:gd name="connsiteX80" fmla="*/ 62918 w 1501630"/>
                <a:gd name="connsiteY80" fmla="*/ 755009 h 1203820"/>
                <a:gd name="connsiteX81" fmla="*/ 46140 w 1501630"/>
                <a:gd name="connsiteY81" fmla="*/ 746620 h 1203820"/>
                <a:gd name="connsiteX82" fmla="*/ 33556 w 1501630"/>
                <a:gd name="connsiteY82" fmla="*/ 729842 h 1203820"/>
                <a:gd name="connsiteX83" fmla="*/ 29362 w 1501630"/>
                <a:gd name="connsiteY83" fmla="*/ 717258 h 1203820"/>
                <a:gd name="connsiteX84" fmla="*/ 12584 w 1501630"/>
                <a:gd name="connsiteY84" fmla="*/ 696286 h 1203820"/>
                <a:gd name="connsiteX85" fmla="*/ 8389 w 1501630"/>
                <a:gd name="connsiteY85" fmla="*/ 494950 h 1203820"/>
                <a:gd name="connsiteX86" fmla="*/ 4195 w 1501630"/>
                <a:gd name="connsiteY86" fmla="*/ 453005 h 1203820"/>
                <a:gd name="connsiteX87" fmla="*/ 0 w 1501630"/>
                <a:gd name="connsiteY87" fmla="*/ 289420 h 1203820"/>
                <a:gd name="connsiteX88" fmla="*/ 4195 w 1501630"/>
                <a:gd name="connsiteY88" fmla="*/ 247475 h 1203820"/>
                <a:gd name="connsiteX89" fmla="*/ 12584 w 1501630"/>
                <a:gd name="connsiteY89" fmla="*/ 138418 h 1203820"/>
                <a:gd name="connsiteX90" fmla="*/ 20973 w 1501630"/>
                <a:gd name="connsiteY90" fmla="*/ 109056 h 1203820"/>
                <a:gd name="connsiteX91" fmla="*/ 37751 w 1501630"/>
                <a:gd name="connsiteY91" fmla="*/ 50333 h 1203820"/>
                <a:gd name="connsiteX92" fmla="*/ 62918 w 1501630"/>
                <a:gd name="connsiteY92" fmla="*/ 25166 h 1203820"/>
                <a:gd name="connsiteX93" fmla="*/ 75501 w 1501630"/>
                <a:gd name="connsiteY93" fmla="*/ 16778 h 1203820"/>
                <a:gd name="connsiteX94" fmla="*/ 100668 w 1501630"/>
                <a:gd name="connsiteY94" fmla="*/ 0 h 1203820"/>
                <a:gd name="connsiteX95" fmla="*/ 205531 w 1501630"/>
                <a:gd name="connsiteY95" fmla="*/ 4194 h 1203820"/>
                <a:gd name="connsiteX96" fmla="*/ 545285 w 1501630"/>
                <a:gd name="connsiteY96" fmla="*/ 12583 h 1203820"/>
                <a:gd name="connsiteX97" fmla="*/ 608202 w 1501630"/>
                <a:gd name="connsiteY97" fmla="*/ 16778 h 1203820"/>
                <a:gd name="connsiteX98" fmla="*/ 645953 w 1501630"/>
                <a:gd name="connsiteY98" fmla="*/ 20972 h 1203820"/>
                <a:gd name="connsiteX99" fmla="*/ 931178 w 1501630"/>
                <a:gd name="connsiteY99" fmla="*/ 29361 h 1203820"/>
                <a:gd name="connsiteX100" fmla="*/ 1073791 w 1501630"/>
                <a:gd name="connsiteY100" fmla="*/ 37750 h 1203820"/>
                <a:gd name="connsiteX101" fmla="*/ 1128320 w 1501630"/>
                <a:gd name="connsiteY101" fmla="*/ 41944 h 1203820"/>
                <a:gd name="connsiteX102" fmla="*/ 1212210 w 1501630"/>
                <a:gd name="connsiteY102" fmla="*/ 46139 h 1203820"/>
                <a:gd name="connsiteX103" fmla="*/ 1379989 w 1501630"/>
                <a:gd name="connsiteY103" fmla="*/ 54528 h 1203820"/>
                <a:gd name="connsiteX104" fmla="*/ 1417740 w 1501630"/>
                <a:gd name="connsiteY104" fmla="*/ 67111 h 1203820"/>
                <a:gd name="connsiteX105" fmla="*/ 1434518 w 1501630"/>
                <a:gd name="connsiteY105" fmla="*/ 71306 h 1203820"/>
                <a:gd name="connsiteX106" fmla="*/ 1447101 w 1501630"/>
                <a:gd name="connsiteY106" fmla="*/ 75500 h 1203820"/>
                <a:gd name="connsiteX107" fmla="*/ 1468074 w 1501630"/>
                <a:gd name="connsiteY107" fmla="*/ 79695 h 12038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Lst>
              <a:rect l="l" t="t" r="r" b="b"/>
              <a:pathLst>
                <a:path w="1501630" h="1203820">
                  <a:moveTo>
                    <a:pt x="1468074" y="79695"/>
                  </a:moveTo>
                  <a:cubicBezTo>
                    <a:pt x="1475764" y="90181"/>
                    <a:pt x="1477325" y="97036"/>
                    <a:pt x="1493241" y="138418"/>
                  </a:cubicBezTo>
                  <a:cubicBezTo>
                    <a:pt x="1494828" y="142544"/>
                    <a:pt x="1496220" y="146750"/>
                    <a:pt x="1497435" y="151001"/>
                  </a:cubicBezTo>
                  <a:cubicBezTo>
                    <a:pt x="1499019" y="156544"/>
                    <a:pt x="1500232" y="162186"/>
                    <a:pt x="1501630" y="167779"/>
                  </a:cubicBezTo>
                  <a:cubicBezTo>
                    <a:pt x="1498477" y="211916"/>
                    <a:pt x="1501767" y="213438"/>
                    <a:pt x="1493241" y="243280"/>
                  </a:cubicBezTo>
                  <a:cubicBezTo>
                    <a:pt x="1492026" y="247531"/>
                    <a:pt x="1491193" y="251999"/>
                    <a:pt x="1489046" y="255864"/>
                  </a:cubicBezTo>
                  <a:cubicBezTo>
                    <a:pt x="1484150" y="264678"/>
                    <a:pt x="1472268" y="281031"/>
                    <a:pt x="1472268" y="281031"/>
                  </a:cubicBezTo>
                  <a:cubicBezTo>
                    <a:pt x="1470870" y="285225"/>
                    <a:pt x="1469289" y="289363"/>
                    <a:pt x="1468074" y="293614"/>
                  </a:cubicBezTo>
                  <a:cubicBezTo>
                    <a:pt x="1466490" y="299157"/>
                    <a:pt x="1466150" y="305093"/>
                    <a:pt x="1463879" y="310392"/>
                  </a:cubicBezTo>
                  <a:cubicBezTo>
                    <a:pt x="1461893" y="315026"/>
                    <a:pt x="1458286" y="318781"/>
                    <a:pt x="1455490" y="322976"/>
                  </a:cubicBezTo>
                  <a:cubicBezTo>
                    <a:pt x="1452694" y="331365"/>
                    <a:pt x="1448835" y="339472"/>
                    <a:pt x="1447101" y="348143"/>
                  </a:cubicBezTo>
                  <a:cubicBezTo>
                    <a:pt x="1441173" y="377784"/>
                    <a:pt x="1445161" y="362354"/>
                    <a:pt x="1434518" y="394282"/>
                  </a:cubicBezTo>
                  <a:cubicBezTo>
                    <a:pt x="1433120" y="398477"/>
                    <a:pt x="1432776" y="403187"/>
                    <a:pt x="1430323" y="406866"/>
                  </a:cubicBezTo>
                  <a:lnTo>
                    <a:pt x="1421934" y="419449"/>
                  </a:lnTo>
                  <a:cubicBezTo>
                    <a:pt x="1420536" y="423644"/>
                    <a:pt x="1419934" y="428194"/>
                    <a:pt x="1417740" y="432033"/>
                  </a:cubicBezTo>
                  <a:cubicBezTo>
                    <a:pt x="1414272" y="438103"/>
                    <a:pt x="1409165" y="443084"/>
                    <a:pt x="1405156" y="448811"/>
                  </a:cubicBezTo>
                  <a:cubicBezTo>
                    <a:pt x="1399374" y="457071"/>
                    <a:pt x="1393971" y="465589"/>
                    <a:pt x="1388378" y="473978"/>
                  </a:cubicBezTo>
                  <a:cubicBezTo>
                    <a:pt x="1385582" y="478172"/>
                    <a:pt x="1382243" y="482052"/>
                    <a:pt x="1379989" y="486561"/>
                  </a:cubicBezTo>
                  <a:cubicBezTo>
                    <a:pt x="1374396" y="497746"/>
                    <a:pt x="1369839" y="509512"/>
                    <a:pt x="1363211" y="520117"/>
                  </a:cubicBezTo>
                  <a:cubicBezTo>
                    <a:pt x="1355670" y="532182"/>
                    <a:pt x="1340200" y="554576"/>
                    <a:pt x="1333850" y="570451"/>
                  </a:cubicBezTo>
                  <a:cubicBezTo>
                    <a:pt x="1330566" y="578661"/>
                    <a:pt x="1332819" y="590713"/>
                    <a:pt x="1325461" y="595618"/>
                  </a:cubicBezTo>
                  <a:cubicBezTo>
                    <a:pt x="1312824" y="604042"/>
                    <a:pt x="1310999" y="606011"/>
                    <a:pt x="1296099" y="612396"/>
                  </a:cubicBezTo>
                  <a:cubicBezTo>
                    <a:pt x="1292035" y="614138"/>
                    <a:pt x="1287710" y="615192"/>
                    <a:pt x="1283516" y="616590"/>
                  </a:cubicBezTo>
                  <a:cubicBezTo>
                    <a:pt x="1252272" y="637419"/>
                    <a:pt x="1290645" y="610649"/>
                    <a:pt x="1258349" y="637563"/>
                  </a:cubicBezTo>
                  <a:cubicBezTo>
                    <a:pt x="1239436" y="653324"/>
                    <a:pt x="1240993" y="640525"/>
                    <a:pt x="1220598" y="671119"/>
                  </a:cubicBezTo>
                  <a:lnTo>
                    <a:pt x="1195432" y="708869"/>
                  </a:lnTo>
                  <a:cubicBezTo>
                    <a:pt x="1192636" y="713064"/>
                    <a:pt x="1188637" y="716670"/>
                    <a:pt x="1187043" y="721453"/>
                  </a:cubicBezTo>
                  <a:cubicBezTo>
                    <a:pt x="1181768" y="737276"/>
                    <a:pt x="1180492" y="744780"/>
                    <a:pt x="1166070" y="759203"/>
                  </a:cubicBezTo>
                  <a:cubicBezTo>
                    <a:pt x="1161876" y="763398"/>
                    <a:pt x="1157284" y="767230"/>
                    <a:pt x="1153487" y="771787"/>
                  </a:cubicBezTo>
                  <a:cubicBezTo>
                    <a:pt x="1144047" y="783115"/>
                    <a:pt x="1142077" y="793048"/>
                    <a:pt x="1132514" y="805343"/>
                  </a:cubicBezTo>
                  <a:cubicBezTo>
                    <a:pt x="1127658" y="811586"/>
                    <a:pt x="1120883" y="816116"/>
                    <a:pt x="1115736" y="822121"/>
                  </a:cubicBezTo>
                  <a:cubicBezTo>
                    <a:pt x="1112455" y="825948"/>
                    <a:pt x="1110143" y="830510"/>
                    <a:pt x="1107347" y="834704"/>
                  </a:cubicBezTo>
                  <a:cubicBezTo>
                    <a:pt x="1098427" y="861467"/>
                    <a:pt x="1110259" y="832220"/>
                    <a:pt x="1086375" y="864066"/>
                  </a:cubicBezTo>
                  <a:cubicBezTo>
                    <a:pt x="1082623" y="869068"/>
                    <a:pt x="1081620" y="875756"/>
                    <a:pt x="1077986" y="880844"/>
                  </a:cubicBezTo>
                  <a:cubicBezTo>
                    <a:pt x="1074538" y="885671"/>
                    <a:pt x="1069044" y="888745"/>
                    <a:pt x="1065402" y="893427"/>
                  </a:cubicBezTo>
                  <a:cubicBezTo>
                    <a:pt x="1059212" y="901385"/>
                    <a:pt x="1048624" y="918594"/>
                    <a:pt x="1048624" y="918594"/>
                  </a:cubicBezTo>
                  <a:cubicBezTo>
                    <a:pt x="1034516" y="960924"/>
                    <a:pt x="1056051" y="895237"/>
                    <a:pt x="1040235" y="947955"/>
                  </a:cubicBezTo>
                  <a:cubicBezTo>
                    <a:pt x="1037694" y="956425"/>
                    <a:pt x="1037152" y="966048"/>
                    <a:pt x="1031846" y="973122"/>
                  </a:cubicBezTo>
                  <a:lnTo>
                    <a:pt x="1019263" y="989900"/>
                  </a:lnTo>
                  <a:cubicBezTo>
                    <a:pt x="1017865" y="994095"/>
                    <a:pt x="1016283" y="998233"/>
                    <a:pt x="1015068" y="1002484"/>
                  </a:cubicBezTo>
                  <a:cubicBezTo>
                    <a:pt x="1013484" y="1008027"/>
                    <a:pt x="1012898" y="1013864"/>
                    <a:pt x="1010874" y="1019262"/>
                  </a:cubicBezTo>
                  <a:cubicBezTo>
                    <a:pt x="994420" y="1063141"/>
                    <a:pt x="1009060" y="1009742"/>
                    <a:pt x="998290" y="1052818"/>
                  </a:cubicBezTo>
                  <a:cubicBezTo>
                    <a:pt x="997550" y="1060221"/>
                    <a:pt x="995852" y="1097656"/>
                    <a:pt x="989901" y="1111541"/>
                  </a:cubicBezTo>
                  <a:cubicBezTo>
                    <a:pt x="987915" y="1116174"/>
                    <a:pt x="985306" y="1120804"/>
                    <a:pt x="981512" y="1124124"/>
                  </a:cubicBezTo>
                  <a:cubicBezTo>
                    <a:pt x="973924" y="1130763"/>
                    <a:pt x="964734" y="1135309"/>
                    <a:pt x="956345" y="1140902"/>
                  </a:cubicBezTo>
                  <a:lnTo>
                    <a:pt x="943762" y="1149291"/>
                  </a:lnTo>
                  <a:cubicBezTo>
                    <a:pt x="939567" y="1152087"/>
                    <a:pt x="935211" y="1154655"/>
                    <a:pt x="931178" y="1157680"/>
                  </a:cubicBezTo>
                  <a:cubicBezTo>
                    <a:pt x="925585" y="1161875"/>
                    <a:pt x="919343" y="1165321"/>
                    <a:pt x="914400" y="1170264"/>
                  </a:cubicBezTo>
                  <a:cubicBezTo>
                    <a:pt x="910835" y="1173829"/>
                    <a:pt x="908807" y="1178653"/>
                    <a:pt x="906011" y="1182847"/>
                  </a:cubicBezTo>
                  <a:cubicBezTo>
                    <a:pt x="904613" y="1187042"/>
                    <a:pt x="905270" y="1192669"/>
                    <a:pt x="901817" y="1195431"/>
                  </a:cubicBezTo>
                  <a:cubicBezTo>
                    <a:pt x="897316" y="1199032"/>
                    <a:pt x="890582" y="1198041"/>
                    <a:pt x="885039" y="1199625"/>
                  </a:cubicBezTo>
                  <a:cubicBezTo>
                    <a:pt x="880788" y="1200840"/>
                    <a:pt x="876650" y="1202422"/>
                    <a:pt x="872455" y="1203820"/>
                  </a:cubicBezTo>
                  <a:cubicBezTo>
                    <a:pt x="861270" y="1202422"/>
                    <a:pt x="849774" y="1202591"/>
                    <a:pt x="838899" y="1199625"/>
                  </a:cubicBezTo>
                  <a:cubicBezTo>
                    <a:pt x="834036" y="1198299"/>
                    <a:pt x="830693" y="1193737"/>
                    <a:pt x="826316" y="1191236"/>
                  </a:cubicBezTo>
                  <a:cubicBezTo>
                    <a:pt x="811802" y="1182942"/>
                    <a:pt x="811072" y="1183358"/>
                    <a:pt x="796954" y="1178653"/>
                  </a:cubicBezTo>
                  <a:cubicBezTo>
                    <a:pt x="788201" y="1172817"/>
                    <a:pt x="775026" y="1164370"/>
                    <a:pt x="767593" y="1157680"/>
                  </a:cubicBezTo>
                  <a:cubicBezTo>
                    <a:pt x="758775" y="1149743"/>
                    <a:pt x="751917" y="1139631"/>
                    <a:pt x="742426" y="1132513"/>
                  </a:cubicBezTo>
                  <a:cubicBezTo>
                    <a:pt x="720902" y="1116371"/>
                    <a:pt x="730591" y="1124873"/>
                    <a:pt x="713065" y="1107346"/>
                  </a:cubicBezTo>
                  <a:lnTo>
                    <a:pt x="704676" y="1082179"/>
                  </a:lnTo>
                  <a:cubicBezTo>
                    <a:pt x="703278" y="1077985"/>
                    <a:pt x="701348" y="1073931"/>
                    <a:pt x="700481" y="1069596"/>
                  </a:cubicBezTo>
                  <a:cubicBezTo>
                    <a:pt x="699083" y="1062605"/>
                    <a:pt x="701915" y="1053000"/>
                    <a:pt x="696287" y="1048623"/>
                  </a:cubicBezTo>
                  <a:cubicBezTo>
                    <a:pt x="687186" y="1041544"/>
                    <a:pt x="662731" y="1040234"/>
                    <a:pt x="662731" y="1040234"/>
                  </a:cubicBezTo>
                  <a:cubicBezTo>
                    <a:pt x="587321" y="1043251"/>
                    <a:pt x="572893" y="1048389"/>
                    <a:pt x="511729" y="1040234"/>
                  </a:cubicBezTo>
                  <a:cubicBezTo>
                    <a:pt x="501160" y="1038825"/>
                    <a:pt x="477736" y="1030302"/>
                    <a:pt x="469784" y="1027651"/>
                  </a:cubicBezTo>
                  <a:cubicBezTo>
                    <a:pt x="465589" y="1026253"/>
                    <a:pt x="461561" y="1024183"/>
                    <a:pt x="457200" y="1023456"/>
                  </a:cubicBezTo>
                  <a:cubicBezTo>
                    <a:pt x="430666" y="1019034"/>
                    <a:pt x="413374" y="1017526"/>
                    <a:pt x="390088" y="1010873"/>
                  </a:cubicBezTo>
                  <a:cubicBezTo>
                    <a:pt x="385837" y="1009658"/>
                    <a:pt x="381459" y="1008655"/>
                    <a:pt x="377505" y="1006678"/>
                  </a:cubicBezTo>
                  <a:cubicBezTo>
                    <a:pt x="344989" y="990419"/>
                    <a:pt x="383958" y="1004634"/>
                    <a:pt x="352338" y="994095"/>
                  </a:cubicBezTo>
                  <a:cubicBezTo>
                    <a:pt x="322274" y="948999"/>
                    <a:pt x="349194" y="982388"/>
                    <a:pt x="322976" y="960539"/>
                  </a:cubicBezTo>
                  <a:cubicBezTo>
                    <a:pt x="318419" y="956741"/>
                    <a:pt x="315075" y="951597"/>
                    <a:pt x="310393" y="947955"/>
                  </a:cubicBezTo>
                  <a:cubicBezTo>
                    <a:pt x="302435" y="941765"/>
                    <a:pt x="292355" y="938307"/>
                    <a:pt x="285226" y="931178"/>
                  </a:cubicBezTo>
                  <a:cubicBezTo>
                    <a:pt x="256484" y="902436"/>
                    <a:pt x="281485" y="923900"/>
                    <a:pt x="251670" y="906011"/>
                  </a:cubicBezTo>
                  <a:cubicBezTo>
                    <a:pt x="215611" y="884376"/>
                    <a:pt x="239231" y="893476"/>
                    <a:pt x="213920" y="885038"/>
                  </a:cubicBezTo>
                  <a:cubicBezTo>
                    <a:pt x="209725" y="879445"/>
                    <a:pt x="206279" y="873203"/>
                    <a:pt x="201336" y="868260"/>
                  </a:cubicBezTo>
                  <a:cubicBezTo>
                    <a:pt x="196136" y="863060"/>
                    <a:pt x="179118" y="852050"/>
                    <a:pt x="171975" y="847288"/>
                  </a:cubicBezTo>
                  <a:cubicBezTo>
                    <a:pt x="169179" y="843093"/>
                    <a:pt x="166867" y="838532"/>
                    <a:pt x="163586" y="834704"/>
                  </a:cubicBezTo>
                  <a:cubicBezTo>
                    <a:pt x="158439" y="828699"/>
                    <a:pt x="151405" y="824362"/>
                    <a:pt x="146808" y="817926"/>
                  </a:cubicBezTo>
                  <a:cubicBezTo>
                    <a:pt x="144238" y="814328"/>
                    <a:pt x="145065" y="809022"/>
                    <a:pt x="142613" y="805343"/>
                  </a:cubicBezTo>
                  <a:cubicBezTo>
                    <a:pt x="136688" y="796456"/>
                    <a:pt x="111532" y="777648"/>
                    <a:pt x="104863" y="775981"/>
                  </a:cubicBezTo>
                  <a:cubicBezTo>
                    <a:pt x="83795" y="770715"/>
                    <a:pt x="93554" y="773610"/>
                    <a:pt x="75501" y="767592"/>
                  </a:cubicBezTo>
                  <a:cubicBezTo>
                    <a:pt x="71307" y="763398"/>
                    <a:pt x="67745" y="758457"/>
                    <a:pt x="62918" y="755009"/>
                  </a:cubicBezTo>
                  <a:cubicBezTo>
                    <a:pt x="57830" y="751375"/>
                    <a:pt x="50888" y="750689"/>
                    <a:pt x="46140" y="746620"/>
                  </a:cubicBezTo>
                  <a:cubicBezTo>
                    <a:pt x="40832" y="742070"/>
                    <a:pt x="37751" y="735435"/>
                    <a:pt x="33556" y="729842"/>
                  </a:cubicBezTo>
                  <a:cubicBezTo>
                    <a:pt x="32158" y="725647"/>
                    <a:pt x="32124" y="720711"/>
                    <a:pt x="29362" y="717258"/>
                  </a:cubicBezTo>
                  <a:cubicBezTo>
                    <a:pt x="7679" y="690153"/>
                    <a:pt x="23126" y="727915"/>
                    <a:pt x="12584" y="696286"/>
                  </a:cubicBezTo>
                  <a:cubicBezTo>
                    <a:pt x="11186" y="629174"/>
                    <a:pt x="10702" y="562037"/>
                    <a:pt x="8389" y="494950"/>
                  </a:cubicBezTo>
                  <a:cubicBezTo>
                    <a:pt x="7905" y="480907"/>
                    <a:pt x="4768" y="467045"/>
                    <a:pt x="4195" y="453005"/>
                  </a:cubicBezTo>
                  <a:cubicBezTo>
                    <a:pt x="1970" y="398504"/>
                    <a:pt x="1398" y="343948"/>
                    <a:pt x="0" y="289420"/>
                  </a:cubicBezTo>
                  <a:cubicBezTo>
                    <a:pt x="1398" y="275438"/>
                    <a:pt x="3157" y="261488"/>
                    <a:pt x="4195" y="247475"/>
                  </a:cubicBezTo>
                  <a:cubicBezTo>
                    <a:pt x="7021" y="209326"/>
                    <a:pt x="6882" y="175480"/>
                    <a:pt x="12584" y="138418"/>
                  </a:cubicBezTo>
                  <a:cubicBezTo>
                    <a:pt x="15051" y="122382"/>
                    <a:pt x="17102" y="123250"/>
                    <a:pt x="20973" y="109056"/>
                  </a:cubicBezTo>
                  <a:cubicBezTo>
                    <a:pt x="21055" y="108757"/>
                    <a:pt x="33732" y="54352"/>
                    <a:pt x="37751" y="50333"/>
                  </a:cubicBezTo>
                  <a:cubicBezTo>
                    <a:pt x="46140" y="41944"/>
                    <a:pt x="53046" y="31747"/>
                    <a:pt x="62918" y="25166"/>
                  </a:cubicBezTo>
                  <a:cubicBezTo>
                    <a:pt x="67112" y="22370"/>
                    <a:pt x="71628" y="20005"/>
                    <a:pt x="75501" y="16778"/>
                  </a:cubicBezTo>
                  <a:cubicBezTo>
                    <a:pt x="96449" y="-678"/>
                    <a:pt x="78554" y="7371"/>
                    <a:pt x="100668" y="0"/>
                  </a:cubicBezTo>
                  <a:lnTo>
                    <a:pt x="205531" y="4194"/>
                  </a:lnTo>
                  <a:lnTo>
                    <a:pt x="545285" y="12583"/>
                  </a:lnTo>
                  <a:lnTo>
                    <a:pt x="608202" y="16778"/>
                  </a:lnTo>
                  <a:cubicBezTo>
                    <a:pt x="620819" y="17829"/>
                    <a:pt x="633313" y="20250"/>
                    <a:pt x="645953" y="20972"/>
                  </a:cubicBezTo>
                  <a:cubicBezTo>
                    <a:pt x="719675" y="25184"/>
                    <a:pt x="870468" y="27915"/>
                    <a:pt x="931178" y="29361"/>
                  </a:cubicBezTo>
                  <a:cubicBezTo>
                    <a:pt x="1038816" y="38330"/>
                    <a:pt x="916010" y="28734"/>
                    <a:pt x="1073791" y="37750"/>
                  </a:cubicBezTo>
                  <a:cubicBezTo>
                    <a:pt x="1091991" y="38790"/>
                    <a:pt x="1110123" y="40841"/>
                    <a:pt x="1128320" y="41944"/>
                  </a:cubicBezTo>
                  <a:cubicBezTo>
                    <a:pt x="1156267" y="43638"/>
                    <a:pt x="1184255" y="44586"/>
                    <a:pt x="1212210" y="46139"/>
                  </a:cubicBezTo>
                  <a:cubicBezTo>
                    <a:pt x="1363123" y="54523"/>
                    <a:pt x="1181584" y="46260"/>
                    <a:pt x="1379989" y="54528"/>
                  </a:cubicBezTo>
                  <a:cubicBezTo>
                    <a:pt x="1420184" y="64576"/>
                    <a:pt x="1370370" y="51320"/>
                    <a:pt x="1417740" y="67111"/>
                  </a:cubicBezTo>
                  <a:cubicBezTo>
                    <a:pt x="1423209" y="68934"/>
                    <a:pt x="1428975" y="69722"/>
                    <a:pt x="1434518" y="71306"/>
                  </a:cubicBezTo>
                  <a:cubicBezTo>
                    <a:pt x="1438769" y="72521"/>
                    <a:pt x="1442907" y="74102"/>
                    <a:pt x="1447101" y="75500"/>
                  </a:cubicBezTo>
                  <a:cubicBezTo>
                    <a:pt x="1460848" y="84664"/>
                    <a:pt x="1460384" y="69209"/>
                    <a:pt x="1468074" y="79695"/>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grpSp>
      <p:pic>
        <p:nvPicPr>
          <p:cNvPr id="27" name="Picture 26">
            <a:extLst>
              <a:ext uri="{FF2B5EF4-FFF2-40B4-BE49-F238E27FC236}">
                <a16:creationId xmlns:a16="http://schemas.microsoft.com/office/drawing/2014/main" id="{73767AC2-F797-46B0-B2E9-AFEBB412EE53}"/>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1095140" y="1557338"/>
            <a:ext cx="720000" cy="540000"/>
          </a:xfrm>
          <a:prstGeom prst="rect">
            <a:avLst/>
          </a:prstGeom>
        </p:spPr>
      </p:pic>
      <p:sp>
        <p:nvSpPr>
          <p:cNvPr id="3" name="Text Placeholder 2">
            <a:extLst>
              <a:ext uri="{FF2B5EF4-FFF2-40B4-BE49-F238E27FC236}">
                <a16:creationId xmlns:a16="http://schemas.microsoft.com/office/drawing/2014/main" id="{D6887559-9A99-4D4A-9DDF-7BBCABDF44FB}"/>
              </a:ext>
            </a:extLst>
          </p:cNvPr>
          <p:cNvSpPr>
            <a:spLocks noGrp="1"/>
          </p:cNvSpPr>
          <p:nvPr>
            <p:ph type="body" sz="quarter" idx="17"/>
          </p:nvPr>
        </p:nvSpPr>
        <p:spPr>
          <a:xfrm>
            <a:off x="334434" y="3500054"/>
            <a:ext cx="5568951" cy="236614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28" name="Chart Placeholder 27">
            <a:extLst>
              <a:ext uri="{FF2B5EF4-FFF2-40B4-BE49-F238E27FC236}">
                <a16:creationId xmlns:a16="http://schemas.microsoft.com/office/drawing/2014/main" id="{522E7419-88EA-4871-B716-BC65823F6A28}"/>
              </a:ext>
            </a:extLst>
          </p:cNvPr>
          <p:cNvSpPr>
            <a:spLocks noGrp="1"/>
          </p:cNvSpPr>
          <p:nvPr>
            <p:ph type="chart" sz="quarter" idx="18"/>
          </p:nvPr>
        </p:nvSpPr>
        <p:spPr>
          <a:xfrm>
            <a:off x="334434" y="1557339"/>
            <a:ext cx="2578375" cy="1684323"/>
          </a:xfrm>
        </p:spPr>
        <p:txBody>
          <a:bodyPr/>
          <a:lstStyle/>
          <a:p>
            <a:endParaRPr lang="en-ZA"/>
          </a:p>
        </p:txBody>
      </p:sp>
      <p:sp>
        <p:nvSpPr>
          <p:cNvPr id="29" name="Text Placeholder 2">
            <a:extLst>
              <a:ext uri="{FF2B5EF4-FFF2-40B4-BE49-F238E27FC236}">
                <a16:creationId xmlns:a16="http://schemas.microsoft.com/office/drawing/2014/main" id="{238511AD-6EA7-4851-9C57-B69FC43C149D}"/>
              </a:ext>
            </a:extLst>
          </p:cNvPr>
          <p:cNvSpPr>
            <a:spLocks noGrp="1"/>
          </p:cNvSpPr>
          <p:nvPr>
            <p:ph type="body" sz="quarter" idx="20"/>
          </p:nvPr>
        </p:nvSpPr>
        <p:spPr>
          <a:xfrm>
            <a:off x="2988181" y="1545627"/>
            <a:ext cx="3107819" cy="310341"/>
          </a:xfrm>
        </p:spPr>
        <p:txBody>
          <a:bodyPr lIns="0" tIns="36000" rIns="0" bIns="36000" anchor="ctr" anchorCtr="0">
            <a:noAutofit/>
          </a:bodyPr>
          <a:lstStyle>
            <a:lvl1pPr marL="57150" indent="0">
              <a:lnSpc>
                <a:spcPct val="100000"/>
              </a:lnSpc>
              <a:spcBef>
                <a:spcPts val="0"/>
              </a:spcBef>
              <a:spcAft>
                <a:spcPts val="0"/>
              </a:spcAft>
              <a:buNone/>
              <a:defRPr sz="1600" b="1">
                <a:solidFill>
                  <a:srgbClr val="FAAB18"/>
                </a:solidFill>
              </a:defRPr>
            </a:lvl1pPr>
          </a:lstStyle>
          <a:p>
            <a:pPr lvl="0"/>
            <a:r>
              <a:rPr lang="en-US" dirty="0"/>
              <a:t>Edit</a:t>
            </a:r>
            <a:endParaRPr lang="en-ZA" dirty="0"/>
          </a:p>
        </p:txBody>
      </p:sp>
      <p:sp>
        <p:nvSpPr>
          <p:cNvPr id="30" name="Text Placeholder 2">
            <a:extLst>
              <a:ext uri="{FF2B5EF4-FFF2-40B4-BE49-F238E27FC236}">
                <a16:creationId xmlns:a16="http://schemas.microsoft.com/office/drawing/2014/main" id="{A18F39FE-6F87-41F6-8B5D-46BB7DDAADE6}"/>
              </a:ext>
            </a:extLst>
          </p:cNvPr>
          <p:cNvSpPr>
            <a:spLocks noGrp="1"/>
          </p:cNvSpPr>
          <p:nvPr>
            <p:ph type="body" sz="quarter" idx="21"/>
          </p:nvPr>
        </p:nvSpPr>
        <p:spPr>
          <a:xfrm>
            <a:off x="2988181" y="1897343"/>
            <a:ext cx="3107819" cy="1344319"/>
          </a:xfrm>
        </p:spPr>
        <p:txBody>
          <a:bodyPr lIns="0" tIns="0" rIns="0" bIns="36000">
            <a:noAutofit/>
          </a:bodyPr>
          <a:lstStyle>
            <a:lvl1pPr marL="57150" indent="0">
              <a:lnSpc>
                <a:spcPct val="100000"/>
              </a:lnSpc>
              <a:spcBef>
                <a:spcPts val="0"/>
              </a:spcBef>
              <a:spcAft>
                <a:spcPts val="0"/>
              </a:spcAft>
              <a:buNone/>
              <a:defRPr sz="1400" b="0">
                <a:solidFill>
                  <a:schemeClr val="bg2">
                    <a:lumMod val="50000"/>
                  </a:schemeClr>
                </a:solidFill>
                <a:latin typeface="Calibri Light" panose="020F0302020204030204" pitchFamily="34" charset="0"/>
                <a:cs typeface="Calibri Light" panose="020F0302020204030204" pitchFamily="34" charset="0"/>
              </a:defRPr>
            </a:lvl1pPr>
          </a:lstStyle>
          <a:p>
            <a:pPr lvl="0"/>
            <a:r>
              <a:rPr lang="en-US" dirty="0"/>
              <a:t>Edit</a:t>
            </a:r>
            <a:endParaRPr lang="en-ZA" dirty="0"/>
          </a:p>
        </p:txBody>
      </p:sp>
      <p:sp>
        <p:nvSpPr>
          <p:cNvPr id="2" name="Footer Placeholder 1">
            <a:extLst>
              <a:ext uri="{FF2B5EF4-FFF2-40B4-BE49-F238E27FC236}">
                <a16:creationId xmlns:a16="http://schemas.microsoft.com/office/drawing/2014/main" id="{02FEBDF5-E330-414C-B19E-79B8C8300C12}"/>
              </a:ext>
            </a:extLst>
          </p:cNvPr>
          <p:cNvSpPr>
            <a:spLocks noGrp="1"/>
          </p:cNvSpPr>
          <p:nvPr>
            <p:ph type="ftr" sz="quarter" idx="22"/>
          </p:nvPr>
        </p:nvSpPr>
        <p:spPr>
          <a:xfrm>
            <a:off x="354779" y="6525197"/>
            <a:ext cx="11523135" cy="276999"/>
          </a:xfrm>
          <a:prstGeom prst="rect">
            <a:avLst/>
          </a:prstGeom>
        </p:spPr>
        <p:txBody>
          <a:bodyPr/>
          <a:lstStyle/>
          <a:p>
            <a:r>
              <a:rPr lang="en-ZA"/>
              <a:t>Presentation Title | Presenter Name | Day Month Year</a:t>
            </a:r>
            <a:endParaRPr lang="en-ZA" dirty="0"/>
          </a:p>
        </p:txBody>
      </p:sp>
      <p:sp>
        <p:nvSpPr>
          <p:cNvPr id="31" name="Text Placeholder 6">
            <a:extLst>
              <a:ext uri="{FF2B5EF4-FFF2-40B4-BE49-F238E27FC236}">
                <a16:creationId xmlns:a16="http://schemas.microsoft.com/office/drawing/2014/main" id="{778C734C-B5A0-4781-9FED-E69500F40435}"/>
              </a:ext>
            </a:extLst>
          </p:cNvPr>
          <p:cNvSpPr>
            <a:spLocks noGrp="1"/>
          </p:cNvSpPr>
          <p:nvPr>
            <p:ph type="body" sz="quarter" idx="23" hasCustomPrompt="1"/>
          </p:nvPr>
        </p:nvSpPr>
        <p:spPr>
          <a:xfrm>
            <a:off x="334434" y="6020712"/>
            <a:ext cx="11523133" cy="360699"/>
          </a:xfrm>
        </p:spPr>
        <p:txBody>
          <a:bodyPr lIns="0" tIns="36000" rIns="36000" bIns="36000" anchor="ctr" anchorCtr="0">
            <a:noAutofit/>
          </a:bodyPr>
          <a:lstStyle>
            <a:lvl1pPr marL="57150" indent="0" algn="l">
              <a:buNone/>
              <a:defRPr sz="900"/>
            </a:lvl1pPr>
            <a:lvl2pPr>
              <a:defRPr sz="1100"/>
            </a:lvl2pPr>
            <a:lvl3pPr>
              <a:defRPr sz="1050"/>
            </a:lvl3pPr>
            <a:lvl4pPr>
              <a:defRPr sz="1050"/>
            </a:lvl4pPr>
            <a:lvl5pPr>
              <a:defRPr sz="1050"/>
            </a:lvl5pPr>
          </a:lstStyle>
          <a:p>
            <a:pPr lvl="0"/>
            <a:r>
              <a:rPr lang="en-US" dirty="0"/>
              <a:t>Footnote</a:t>
            </a:r>
          </a:p>
        </p:txBody>
      </p:sp>
    </p:spTree>
    <p:extLst>
      <p:ext uri="{BB962C8B-B14F-4D97-AF65-F5344CB8AC3E}">
        <p14:creationId xmlns:p14="http://schemas.microsoft.com/office/powerpoint/2010/main" val="18962050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eru">
    <p:spTree>
      <p:nvGrpSpPr>
        <p:cNvPr id="1" name=""/>
        <p:cNvGrpSpPr/>
        <p:nvPr/>
      </p:nvGrpSpPr>
      <p:grpSpPr>
        <a:xfrm>
          <a:off x="0" y="0"/>
          <a:ext cx="0" cy="0"/>
          <a:chOff x="0" y="0"/>
          <a:chExt cx="0" cy="0"/>
        </a:xfrm>
      </p:grpSpPr>
      <p:sp>
        <p:nvSpPr>
          <p:cNvPr id="13" name="Title 1"/>
          <p:cNvSpPr>
            <a:spLocks noGrp="1"/>
          </p:cNvSpPr>
          <p:nvPr>
            <p:ph type="title"/>
          </p:nvPr>
        </p:nvSpPr>
        <p:spPr>
          <a:xfrm>
            <a:off x="910961" y="476014"/>
            <a:ext cx="10370079" cy="43264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6887559-9A99-4D4A-9DDF-7BBCABDF44FB}"/>
              </a:ext>
            </a:extLst>
          </p:cNvPr>
          <p:cNvSpPr>
            <a:spLocks noGrp="1"/>
          </p:cNvSpPr>
          <p:nvPr>
            <p:ph type="body" sz="quarter" idx="17"/>
          </p:nvPr>
        </p:nvSpPr>
        <p:spPr>
          <a:xfrm>
            <a:off x="334434" y="3500054"/>
            <a:ext cx="5568951" cy="236614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28" name="Chart Placeholder 27">
            <a:extLst>
              <a:ext uri="{FF2B5EF4-FFF2-40B4-BE49-F238E27FC236}">
                <a16:creationId xmlns:a16="http://schemas.microsoft.com/office/drawing/2014/main" id="{522E7419-88EA-4871-B716-BC65823F6A28}"/>
              </a:ext>
            </a:extLst>
          </p:cNvPr>
          <p:cNvSpPr>
            <a:spLocks noGrp="1"/>
          </p:cNvSpPr>
          <p:nvPr>
            <p:ph type="chart" sz="quarter" idx="18"/>
          </p:nvPr>
        </p:nvSpPr>
        <p:spPr>
          <a:xfrm>
            <a:off x="334434" y="1557339"/>
            <a:ext cx="2578375" cy="1684323"/>
          </a:xfrm>
        </p:spPr>
        <p:txBody>
          <a:bodyPr/>
          <a:lstStyle/>
          <a:p>
            <a:endParaRPr lang="en-ZA"/>
          </a:p>
        </p:txBody>
      </p:sp>
      <p:sp>
        <p:nvSpPr>
          <p:cNvPr id="29" name="Text Placeholder 2">
            <a:extLst>
              <a:ext uri="{FF2B5EF4-FFF2-40B4-BE49-F238E27FC236}">
                <a16:creationId xmlns:a16="http://schemas.microsoft.com/office/drawing/2014/main" id="{238511AD-6EA7-4851-9C57-B69FC43C149D}"/>
              </a:ext>
            </a:extLst>
          </p:cNvPr>
          <p:cNvSpPr>
            <a:spLocks noGrp="1"/>
          </p:cNvSpPr>
          <p:nvPr>
            <p:ph type="body" sz="quarter" idx="20"/>
          </p:nvPr>
        </p:nvSpPr>
        <p:spPr>
          <a:xfrm>
            <a:off x="2988181" y="1545627"/>
            <a:ext cx="3107819" cy="310341"/>
          </a:xfrm>
        </p:spPr>
        <p:txBody>
          <a:bodyPr lIns="0" tIns="36000" rIns="0" bIns="36000" anchor="ctr" anchorCtr="0">
            <a:noAutofit/>
          </a:bodyPr>
          <a:lstStyle>
            <a:lvl1pPr marL="57150" indent="0">
              <a:lnSpc>
                <a:spcPct val="100000"/>
              </a:lnSpc>
              <a:spcBef>
                <a:spcPts val="0"/>
              </a:spcBef>
              <a:spcAft>
                <a:spcPts val="0"/>
              </a:spcAft>
              <a:buNone/>
              <a:defRPr sz="1600" b="1">
                <a:solidFill>
                  <a:schemeClr val="accent4"/>
                </a:solidFill>
              </a:defRPr>
            </a:lvl1pPr>
          </a:lstStyle>
          <a:p>
            <a:pPr lvl="0"/>
            <a:r>
              <a:rPr lang="en-US" dirty="0"/>
              <a:t>Edit</a:t>
            </a:r>
            <a:endParaRPr lang="en-ZA" dirty="0"/>
          </a:p>
        </p:txBody>
      </p:sp>
      <p:sp>
        <p:nvSpPr>
          <p:cNvPr id="30" name="Text Placeholder 2">
            <a:extLst>
              <a:ext uri="{FF2B5EF4-FFF2-40B4-BE49-F238E27FC236}">
                <a16:creationId xmlns:a16="http://schemas.microsoft.com/office/drawing/2014/main" id="{A18F39FE-6F87-41F6-8B5D-46BB7DDAADE6}"/>
              </a:ext>
            </a:extLst>
          </p:cNvPr>
          <p:cNvSpPr>
            <a:spLocks noGrp="1"/>
          </p:cNvSpPr>
          <p:nvPr>
            <p:ph type="body" sz="quarter" idx="21"/>
          </p:nvPr>
        </p:nvSpPr>
        <p:spPr>
          <a:xfrm>
            <a:off x="2988181" y="1897343"/>
            <a:ext cx="3107819" cy="1344319"/>
          </a:xfrm>
        </p:spPr>
        <p:txBody>
          <a:bodyPr lIns="0" tIns="0" rIns="0" bIns="36000">
            <a:noAutofit/>
          </a:bodyPr>
          <a:lstStyle>
            <a:lvl1pPr marL="57150" indent="0">
              <a:lnSpc>
                <a:spcPct val="100000"/>
              </a:lnSpc>
              <a:spcBef>
                <a:spcPts val="0"/>
              </a:spcBef>
              <a:spcAft>
                <a:spcPts val="0"/>
              </a:spcAft>
              <a:buNone/>
              <a:defRPr sz="1400" b="0">
                <a:solidFill>
                  <a:schemeClr val="bg2">
                    <a:lumMod val="50000"/>
                  </a:schemeClr>
                </a:solidFill>
                <a:latin typeface="Calibri Light" panose="020F0302020204030204" pitchFamily="34" charset="0"/>
                <a:cs typeface="Calibri Light" panose="020F0302020204030204" pitchFamily="34" charset="0"/>
              </a:defRPr>
            </a:lvl1pPr>
          </a:lstStyle>
          <a:p>
            <a:pPr lvl="0"/>
            <a:r>
              <a:rPr lang="en-US" dirty="0"/>
              <a:t>Edit</a:t>
            </a:r>
            <a:endParaRPr lang="en-ZA" dirty="0"/>
          </a:p>
        </p:txBody>
      </p:sp>
      <p:grpSp>
        <p:nvGrpSpPr>
          <p:cNvPr id="31" name="Group 30">
            <a:extLst>
              <a:ext uri="{FF2B5EF4-FFF2-40B4-BE49-F238E27FC236}">
                <a16:creationId xmlns:a16="http://schemas.microsoft.com/office/drawing/2014/main" id="{ED6ED18D-7535-4F1C-A2CD-250AC68DE245}"/>
              </a:ext>
            </a:extLst>
          </p:cNvPr>
          <p:cNvGrpSpPr/>
          <p:nvPr userDrawn="1"/>
        </p:nvGrpSpPr>
        <p:grpSpPr>
          <a:xfrm>
            <a:off x="7152117" y="1647120"/>
            <a:ext cx="3506032" cy="3798005"/>
            <a:chOff x="4898867" y="1428466"/>
            <a:chExt cx="2818078" cy="4070347"/>
          </a:xfrm>
        </p:grpSpPr>
        <p:sp>
          <p:nvSpPr>
            <p:cNvPr id="32" name="Freeform 7">
              <a:extLst>
                <a:ext uri="{FF2B5EF4-FFF2-40B4-BE49-F238E27FC236}">
                  <a16:creationId xmlns:a16="http://schemas.microsoft.com/office/drawing/2014/main" id="{A8E3E552-FBE2-4D34-A6A8-036BE9C6E92A}"/>
                </a:ext>
              </a:extLst>
            </p:cNvPr>
            <p:cNvSpPr/>
            <p:nvPr/>
          </p:nvSpPr>
          <p:spPr>
            <a:xfrm>
              <a:off x="5689334" y="1428466"/>
              <a:ext cx="1766893" cy="1915235"/>
            </a:xfrm>
            <a:custGeom>
              <a:avLst/>
              <a:gdLst>
                <a:gd name="connsiteX0" fmla="*/ 1782 w 1766893"/>
                <a:gd name="connsiteY0" fmla="*/ 673289 h 1915235"/>
                <a:gd name="connsiteX1" fmla="*/ 6332 w 1766893"/>
                <a:gd name="connsiteY1" fmla="*/ 691486 h 1915235"/>
                <a:gd name="connsiteX2" fmla="*/ 15430 w 1766893"/>
                <a:gd name="connsiteY2" fmla="*/ 718782 h 1915235"/>
                <a:gd name="connsiteX3" fmla="*/ 24529 w 1766893"/>
                <a:gd name="connsiteY3" fmla="*/ 764274 h 1915235"/>
                <a:gd name="connsiteX4" fmla="*/ 29078 w 1766893"/>
                <a:gd name="connsiteY4" fmla="*/ 777922 h 1915235"/>
                <a:gd name="connsiteX5" fmla="*/ 42726 w 1766893"/>
                <a:gd name="connsiteY5" fmla="*/ 805218 h 1915235"/>
                <a:gd name="connsiteX6" fmla="*/ 51824 w 1766893"/>
                <a:gd name="connsiteY6" fmla="*/ 841612 h 1915235"/>
                <a:gd name="connsiteX7" fmla="*/ 56373 w 1766893"/>
                <a:gd name="connsiteY7" fmla="*/ 887104 h 1915235"/>
                <a:gd name="connsiteX8" fmla="*/ 47275 w 1766893"/>
                <a:gd name="connsiteY8" fmla="*/ 959892 h 1915235"/>
                <a:gd name="connsiteX9" fmla="*/ 42726 w 1766893"/>
                <a:gd name="connsiteY9" fmla="*/ 991737 h 1915235"/>
                <a:gd name="connsiteX10" fmla="*/ 38176 w 1766893"/>
                <a:gd name="connsiteY10" fmla="*/ 1005385 h 1915235"/>
                <a:gd name="connsiteX11" fmla="*/ 24529 w 1766893"/>
                <a:gd name="connsiteY11" fmla="*/ 1055427 h 1915235"/>
                <a:gd name="connsiteX12" fmla="*/ 24529 w 1766893"/>
                <a:gd name="connsiteY12" fmla="*/ 1100919 h 1915235"/>
                <a:gd name="connsiteX13" fmla="*/ 33627 w 1766893"/>
                <a:gd name="connsiteY13" fmla="*/ 1182806 h 1915235"/>
                <a:gd name="connsiteX14" fmla="*/ 70021 w 1766893"/>
                <a:gd name="connsiteY14" fmla="*/ 1205552 h 1915235"/>
                <a:gd name="connsiteX15" fmla="*/ 83669 w 1766893"/>
                <a:gd name="connsiteY15" fmla="*/ 1210101 h 1915235"/>
                <a:gd name="connsiteX16" fmla="*/ 101866 w 1766893"/>
                <a:gd name="connsiteY16" fmla="*/ 1241946 h 1915235"/>
                <a:gd name="connsiteX17" fmla="*/ 129162 w 1766893"/>
                <a:gd name="connsiteY17" fmla="*/ 1260143 h 1915235"/>
                <a:gd name="connsiteX18" fmla="*/ 156457 w 1766893"/>
                <a:gd name="connsiteY18" fmla="*/ 1269241 h 1915235"/>
                <a:gd name="connsiteX19" fmla="*/ 215597 w 1766893"/>
                <a:gd name="connsiteY19" fmla="*/ 1269241 h 1915235"/>
                <a:gd name="connsiteX20" fmla="*/ 229245 w 1766893"/>
                <a:gd name="connsiteY20" fmla="*/ 1278340 h 1915235"/>
                <a:gd name="connsiteX21" fmla="*/ 242893 w 1766893"/>
                <a:gd name="connsiteY21" fmla="*/ 1323833 h 1915235"/>
                <a:gd name="connsiteX22" fmla="*/ 247442 w 1766893"/>
                <a:gd name="connsiteY22" fmla="*/ 1337480 h 1915235"/>
                <a:gd name="connsiteX23" fmla="*/ 292935 w 1766893"/>
                <a:gd name="connsiteY23" fmla="*/ 1328382 h 1915235"/>
                <a:gd name="connsiteX24" fmla="*/ 306582 w 1766893"/>
                <a:gd name="connsiteY24" fmla="*/ 1314734 h 1915235"/>
                <a:gd name="connsiteX25" fmla="*/ 324779 w 1766893"/>
                <a:gd name="connsiteY25" fmla="*/ 1319283 h 1915235"/>
                <a:gd name="connsiteX26" fmla="*/ 352075 w 1766893"/>
                <a:gd name="connsiteY26" fmla="*/ 1328382 h 1915235"/>
                <a:gd name="connsiteX27" fmla="*/ 393018 w 1766893"/>
                <a:gd name="connsiteY27" fmla="*/ 1364776 h 1915235"/>
                <a:gd name="connsiteX28" fmla="*/ 406666 w 1766893"/>
                <a:gd name="connsiteY28" fmla="*/ 1369325 h 1915235"/>
                <a:gd name="connsiteX29" fmla="*/ 511299 w 1766893"/>
                <a:gd name="connsiteY29" fmla="*/ 1369325 h 1915235"/>
                <a:gd name="connsiteX30" fmla="*/ 520397 w 1766893"/>
                <a:gd name="connsiteY30" fmla="*/ 1396621 h 1915235"/>
                <a:gd name="connsiteX31" fmla="*/ 534045 w 1766893"/>
                <a:gd name="connsiteY31" fmla="*/ 1405719 h 1915235"/>
                <a:gd name="connsiteX32" fmla="*/ 543144 w 1766893"/>
                <a:gd name="connsiteY32" fmla="*/ 1442113 h 1915235"/>
                <a:gd name="connsiteX33" fmla="*/ 538594 w 1766893"/>
                <a:gd name="connsiteY33" fmla="*/ 1496704 h 1915235"/>
                <a:gd name="connsiteX34" fmla="*/ 534045 w 1766893"/>
                <a:gd name="connsiteY34" fmla="*/ 1510352 h 1915235"/>
                <a:gd name="connsiteX35" fmla="*/ 506750 w 1766893"/>
                <a:gd name="connsiteY35" fmla="*/ 1519450 h 1915235"/>
                <a:gd name="connsiteX36" fmla="*/ 493102 w 1766893"/>
                <a:gd name="connsiteY36" fmla="*/ 1524000 h 1915235"/>
                <a:gd name="connsiteX37" fmla="*/ 447609 w 1766893"/>
                <a:gd name="connsiteY37" fmla="*/ 1519450 h 1915235"/>
                <a:gd name="connsiteX38" fmla="*/ 433962 w 1766893"/>
                <a:gd name="connsiteY38" fmla="*/ 1510352 h 1915235"/>
                <a:gd name="connsiteX39" fmla="*/ 420314 w 1766893"/>
                <a:gd name="connsiteY39" fmla="*/ 1505803 h 1915235"/>
                <a:gd name="connsiteX40" fmla="*/ 406666 w 1766893"/>
                <a:gd name="connsiteY40" fmla="*/ 1510352 h 1915235"/>
                <a:gd name="connsiteX41" fmla="*/ 383920 w 1766893"/>
                <a:gd name="connsiteY41" fmla="*/ 1537647 h 1915235"/>
                <a:gd name="connsiteX42" fmla="*/ 379370 w 1766893"/>
                <a:gd name="connsiteY42" fmla="*/ 1551295 h 1915235"/>
                <a:gd name="connsiteX43" fmla="*/ 370272 w 1766893"/>
                <a:gd name="connsiteY43" fmla="*/ 1564943 h 1915235"/>
                <a:gd name="connsiteX44" fmla="*/ 365723 w 1766893"/>
                <a:gd name="connsiteY44" fmla="*/ 1587689 h 1915235"/>
                <a:gd name="connsiteX45" fmla="*/ 374821 w 1766893"/>
                <a:gd name="connsiteY45" fmla="*/ 1646830 h 1915235"/>
                <a:gd name="connsiteX46" fmla="*/ 379370 w 1766893"/>
                <a:gd name="connsiteY46" fmla="*/ 1660477 h 1915235"/>
                <a:gd name="connsiteX47" fmla="*/ 397567 w 1766893"/>
                <a:gd name="connsiteY47" fmla="*/ 1687773 h 1915235"/>
                <a:gd name="connsiteX48" fmla="*/ 411215 w 1766893"/>
                <a:gd name="connsiteY48" fmla="*/ 1696871 h 1915235"/>
                <a:gd name="connsiteX49" fmla="*/ 433962 w 1766893"/>
                <a:gd name="connsiteY49" fmla="*/ 1719618 h 1915235"/>
                <a:gd name="connsiteX50" fmla="*/ 452159 w 1766893"/>
                <a:gd name="connsiteY50" fmla="*/ 1751462 h 1915235"/>
                <a:gd name="connsiteX51" fmla="*/ 461257 w 1766893"/>
                <a:gd name="connsiteY51" fmla="*/ 1765110 h 1915235"/>
                <a:gd name="connsiteX52" fmla="*/ 452159 w 1766893"/>
                <a:gd name="connsiteY52" fmla="*/ 1792406 h 1915235"/>
                <a:gd name="connsiteX53" fmla="*/ 447609 w 1766893"/>
                <a:gd name="connsiteY53" fmla="*/ 1806053 h 1915235"/>
                <a:gd name="connsiteX54" fmla="*/ 443060 w 1766893"/>
                <a:gd name="connsiteY54" fmla="*/ 1824250 h 1915235"/>
                <a:gd name="connsiteX55" fmla="*/ 429412 w 1766893"/>
                <a:gd name="connsiteY55" fmla="*/ 1874292 h 1915235"/>
                <a:gd name="connsiteX56" fmla="*/ 415765 w 1766893"/>
                <a:gd name="connsiteY56" fmla="*/ 1883391 h 1915235"/>
                <a:gd name="connsiteX57" fmla="*/ 429412 w 1766893"/>
                <a:gd name="connsiteY57" fmla="*/ 1910686 h 1915235"/>
                <a:gd name="connsiteX58" fmla="*/ 443060 w 1766893"/>
                <a:gd name="connsiteY58" fmla="*/ 1915235 h 1915235"/>
                <a:gd name="connsiteX59" fmla="*/ 456708 w 1766893"/>
                <a:gd name="connsiteY59" fmla="*/ 1910686 h 1915235"/>
                <a:gd name="connsiteX60" fmla="*/ 465806 w 1766893"/>
                <a:gd name="connsiteY60" fmla="*/ 1897038 h 1915235"/>
                <a:gd name="connsiteX61" fmla="*/ 493102 w 1766893"/>
                <a:gd name="connsiteY61" fmla="*/ 1887940 h 1915235"/>
                <a:gd name="connsiteX62" fmla="*/ 529496 w 1766893"/>
                <a:gd name="connsiteY62" fmla="*/ 1892489 h 1915235"/>
                <a:gd name="connsiteX63" fmla="*/ 543144 w 1766893"/>
                <a:gd name="connsiteY63" fmla="*/ 1897038 h 1915235"/>
                <a:gd name="connsiteX64" fmla="*/ 556791 w 1766893"/>
                <a:gd name="connsiteY64" fmla="*/ 1892489 h 1915235"/>
                <a:gd name="connsiteX65" fmla="*/ 547693 w 1766893"/>
                <a:gd name="connsiteY65" fmla="*/ 1851546 h 1915235"/>
                <a:gd name="connsiteX66" fmla="*/ 538594 w 1766893"/>
                <a:gd name="connsiteY66" fmla="*/ 1824250 h 1915235"/>
                <a:gd name="connsiteX67" fmla="*/ 543144 w 1766893"/>
                <a:gd name="connsiteY67" fmla="*/ 1810603 h 1915235"/>
                <a:gd name="connsiteX68" fmla="*/ 593185 w 1766893"/>
                <a:gd name="connsiteY68" fmla="*/ 1796955 h 1915235"/>
                <a:gd name="connsiteX69" fmla="*/ 656875 w 1766893"/>
                <a:gd name="connsiteY69" fmla="*/ 1783307 h 1915235"/>
                <a:gd name="connsiteX70" fmla="*/ 670523 w 1766893"/>
                <a:gd name="connsiteY70" fmla="*/ 1778758 h 1915235"/>
                <a:gd name="connsiteX71" fmla="*/ 702367 w 1766893"/>
                <a:gd name="connsiteY71" fmla="*/ 1737815 h 1915235"/>
                <a:gd name="connsiteX72" fmla="*/ 706917 w 1766893"/>
                <a:gd name="connsiteY72" fmla="*/ 1724167 h 1915235"/>
                <a:gd name="connsiteX73" fmla="*/ 720565 w 1766893"/>
                <a:gd name="connsiteY73" fmla="*/ 1715068 h 1915235"/>
                <a:gd name="connsiteX74" fmla="*/ 725114 w 1766893"/>
                <a:gd name="connsiteY74" fmla="*/ 1696871 h 1915235"/>
                <a:gd name="connsiteX75" fmla="*/ 716015 w 1766893"/>
                <a:gd name="connsiteY75" fmla="*/ 1651379 h 1915235"/>
                <a:gd name="connsiteX76" fmla="*/ 720565 w 1766893"/>
                <a:gd name="connsiteY76" fmla="*/ 1633182 h 1915235"/>
                <a:gd name="connsiteX77" fmla="*/ 734212 w 1766893"/>
                <a:gd name="connsiteY77" fmla="*/ 1628633 h 1915235"/>
                <a:gd name="connsiteX78" fmla="*/ 788803 w 1766893"/>
                <a:gd name="connsiteY78" fmla="*/ 1633182 h 1915235"/>
                <a:gd name="connsiteX79" fmla="*/ 820648 w 1766893"/>
                <a:gd name="connsiteY79" fmla="*/ 1646830 h 1915235"/>
                <a:gd name="connsiteX80" fmla="*/ 834296 w 1766893"/>
                <a:gd name="connsiteY80" fmla="*/ 1651379 h 1915235"/>
                <a:gd name="connsiteX81" fmla="*/ 879788 w 1766893"/>
                <a:gd name="connsiteY81" fmla="*/ 1646830 h 1915235"/>
                <a:gd name="connsiteX82" fmla="*/ 888887 w 1766893"/>
                <a:gd name="connsiteY82" fmla="*/ 1633182 h 1915235"/>
                <a:gd name="connsiteX83" fmla="*/ 897985 w 1766893"/>
                <a:gd name="connsiteY83" fmla="*/ 1605886 h 1915235"/>
                <a:gd name="connsiteX84" fmla="*/ 893436 w 1766893"/>
                <a:gd name="connsiteY84" fmla="*/ 1533098 h 1915235"/>
                <a:gd name="connsiteX85" fmla="*/ 902535 w 1766893"/>
                <a:gd name="connsiteY85" fmla="*/ 1519450 h 1915235"/>
                <a:gd name="connsiteX86" fmla="*/ 920732 w 1766893"/>
                <a:gd name="connsiteY86" fmla="*/ 1496704 h 1915235"/>
                <a:gd name="connsiteX87" fmla="*/ 934379 w 1766893"/>
                <a:gd name="connsiteY87" fmla="*/ 1483056 h 1915235"/>
                <a:gd name="connsiteX88" fmla="*/ 961675 w 1766893"/>
                <a:gd name="connsiteY88" fmla="*/ 1473958 h 1915235"/>
                <a:gd name="connsiteX89" fmla="*/ 1034463 w 1766893"/>
                <a:gd name="connsiteY89" fmla="*/ 1464859 h 1915235"/>
                <a:gd name="connsiteX90" fmla="*/ 1048111 w 1766893"/>
                <a:gd name="connsiteY90" fmla="*/ 1455761 h 1915235"/>
                <a:gd name="connsiteX91" fmla="*/ 1061759 w 1766893"/>
                <a:gd name="connsiteY91" fmla="*/ 1428465 h 1915235"/>
                <a:gd name="connsiteX92" fmla="*/ 1057209 w 1766893"/>
                <a:gd name="connsiteY92" fmla="*/ 1405719 h 1915235"/>
                <a:gd name="connsiteX93" fmla="*/ 1043562 w 1766893"/>
                <a:gd name="connsiteY93" fmla="*/ 1373874 h 1915235"/>
                <a:gd name="connsiteX94" fmla="*/ 1029914 w 1766893"/>
                <a:gd name="connsiteY94" fmla="*/ 1364776 h 1915235"/>
                <a:gd name="connsiteX95" fmla="*/ 1020815 w 1766893"/>
                <a:gd name="connsiteY95" fmla="*/ 1351128 h 1915235"/>
                <a:gd name="connsiteX96" fmla="*/ 1020815 w 1766893"/>
                <a:gd name="connsiteY96" fmla="*/ 1314734 h 1915235"/>
                <a:gd name="connsiteX97" fmla="*/ 1034463 w 1766893"/>
                <a:gd name="connsiteY97" fmla="*/ 1305635 h 1915235"/>
                <a:gd name="connsiteX98" fmla="*/ 1043562 w 1766893"/>
                <a:gd name="connsiteY98" fmla="*/ 1291988 h 1915235"/>
                <a:gd name="connsiteX99" fmla="*/ 1070857 w 1766893"/>
                <a:gd name="connsiteY99" fmla="*/ 1273791 h 1915235"/>
                <a:gd name="connsiteX100" fmla="*/ 1084505 w 1766893"/>
                <a:gd name="connsiteY100" fmla="*/ 1260143 h 1915235"/>
                <a:gd name="connsiteX101" fmla="*/ 1089054 w 1766893"/>
                <a:gd name="connsiteY101" fmla="*/ 1210101 h 1915235"/>
                <a:gd name="connsiteX102" fmla="*/ 1093603 w 1766893"/>
                <a:gd name="connsiteY102" fmla="*/ 1160059 h 1915235"/>
                <a:gd name="connsiteX103" fmla="*/ 1116350 w 1766893"/>
                <a:gd name="connsiteY103" fmla="*/ 1119116 h 1915235"/>
                <a:gd name="connsiteX104" fmla="*/ 1129997 w 1766893"/>
                <a:gd name="connsiteY104" fmla="*/ 1110018 h 1915235"/>
                <a:gd name="connsiteX105" fmla="*/ 1157293 w 1766893"/>
                <a:gd name="connsiteY105" fmla="*/ 1091821 h 1915235"/>
                <a:gd name="connsiteX106" fmla="*/ 1198236 w 1766893"/>
                <a:gd name="connsiteY106" fmla="*/ 1059976 h 1915235"/>
                <a:gd name="connsiteX107" fmla="*/ 1225532 w 1766893"/>
                <a:gd name="connsiteY107" fmla="*/ 1050877 h 1915235"/>
                <a:gd name="connsiteX108" fmla="*/ 1239179 w 1766893"/>
                <a:gd name="connsiteY108" fmla="*/ 1046328 h 1915235"/>
                <a:gd name="connsiteX109" fmla="*/ 1257376 w 1766893"/>
                <a:gd name="connsiteY109" fmla="*/ 1041779 h 1915235"/>
                <a:gd name="connsiteX110" fmla="*/ 1271024 w 1766893"/>
                <a:gd name="connsiteY110" fmla="*/ 1037230 h 1915235"/>
                <a:gd name="connsiteX111" fmla="*/ 1293770 w 1766893"/>
                <a:gd name="connsiteY111" fmla="*/ 1032680 h 1915235"/>
                <a:gd name="connsiteX112" fmla="*/ 1307418 w 1766893"/>
                <a:gd name="connsiteY112" fmla="*/ 1028131 h 1915235"/>
                <a:gd name="connsiteX113" fmla="*/ 1334714 w 1766893"/>
                <a:gd name="connsiteY113" fmla="*/ 1023582 h 1915235"/>
                <a:gd name="connsiteX114" fmla="*/ 1362009 w 1766893"/>
                <a:gd name="connsiteY114" fmla="*/ 1014483 h 1915235"/>
                <a:gd name="connsiteX115" fmla="*/ 1393854 w 1766893"/>
                <a:gd name="connsiteY115" fmla="*/ 1005385 h 1915235"/>
                <a:gd name="connsiteX116" fmla="*/ 1434797 w 1766893"/>
                <a:gd name="connsiteY116" fmla="*/ 996286 h 1915235"/>
                <a:gd name="connsiteX117" fmla="*/ 1452994 w 1766893"/>
                <a:gd name="connsiteY117" fmla="*/ 991737 h 1915235"/>
                <a:gd name="connsiteX118" fmla="*/ 1493938 w 1766893"/>
                <a:gd name="connsiteY118" fmla="*/ 987188 h 1915235"/>
                <a:gd name="connsiteX119" fmla="*/ 1521233 w 1766893"/>
                <a:gd name="connsiteY119" fmla="*/ 973540 h 1915235"/>
                <a:gd name="connsiteX120" fmla="*/ 1530332 w 1766893"/>
                <a:gd name="connsiteY120" fmla="*/ 959892 h 1915235"/>
                <a:gd name="connsiteX121" fmla="*/ 1557627 w 1766893"/>
                <a:gd name="connsiteY121" fmla="*/ 937146 h 1915235"/>
                <a:gd name="connsiteX122" fmla="*/ 1621317 w 1766893"/>
                <a:gd name="connsiteY122" fmla="*/ 923498 h 1915235"/>
                <a:gd name="connsiteX123" fmla="*/ 1639514 w 1766893"/>
                <a:gd name="connsiteY123" fmla="*/ 928047 h 1915235"/>
                <a:gd name="connsiteX124" fmla="*/ 1616767 w 1766893"/>
                <a:gd name="connsiteY124" fmla="*/ 937146 h 1915235"/>
                <a:gd name="connsiteX125" fmla="*/ 1666809 w 1766893"/>
                <a:gd name="connsiteY125" fmla="*/ 941695 h 1915235"/>
                <a:gd name="connsiteX126" fmla="*/ 1675908 w 1766893"/>
                <a:gd name="connsiteY126" fmla="*/ 955343 h 1915235"/>
                <a:gd name="connsiteX127" fmla="*/ 1698654 w 1766893"/>
                <a:gd name="connsiteY127" fmla="*/ 959892 h 1915235"/>
                <a:gd name="connsiteX128" fmla="*/ 1712302 w 1766893"/>
                <a:gd name="connsiteY128" fmla="*/ 964441 h 1915235"/>
                <a:gd name="connsiteX129" fmla="*/ 1735048 w 1766893"/>
                <a:gd name="connsiteY129" fmla="*/ 968991 h 1915235"/>
                <a:gd name="connsiteX130" fmla="*/ 1748696 w 1766893"/>
                <a:gd name="connsiteY130" fmla="*/ 964441 h 1915235"/>
                <a:gd name="connsiteX131" fmla="*/ 1766893 w 1766893"/>
                <a:gd name="connsiteY131" fmla="*/ 937146 h 1915235"/>
                <a:gd name="connsiteX132" fmla="*/ 1748696 w 1766893"/>
                <a:gd name="connsiteY132" fmla="*/ 882555 h 1915235"/>
                <a:gd name="connsiteX133" fmla="*/ 1744147 w 1766893"/>
                <a:gd name="connsiteY133" fmla="*/ 868907 h 1915235"/>
                <a:gd name="connsiteX134" fmla="*/ 1735048 w 1766893"/>
                <a:gd name="connsiteY134" fmla="*/ 855259 h 1915235"/>
                <a:gd name="connsiteX135" fmla="*/ 1707753 w 1766893"/>
                <a:gd name="connsiteY135" fmla="*/ 846161 h 1915235"/>
                <a:gd name="connsiteX136" fmla="*/ 1598570 w 1766893"/>
                <a:gd name="connsiteY136" fmla="*/ 855259 h 1915235"/>
                <a:gd name="connsiteX137" fmla="*/ 1584923 w 1766893"/>
                <a:gd name="connsiteY137" fmla="*/ 841612 h 1915235"/>
                <a:gd name="connsiteX138" fmla="*/ 1584923 w 1766893"/>
                <a:gd name="connsiteY138" fmla="*/ 805218 h 1915235"/>
                <a:gd name="connsiteX139" fmla="*/ 1598570 w 1766893"/>
                <a:gd name="connsiteY139" fmla="*/ 796119 h 1915235"/>
                <a:gd name="connsiteX140" fmla="*/ 1639514 w 1766893"/>
                <a:gd name="connsiteY140" fmla="*/ 764274 h 1915235"/>
                <a:gd name="connsiteX141" fmla="*/ 1653162 w 1766893"/>
                <a:gd name="connsiteY141" fmla="*/ 755176 h 1915235"/>
                <a:gd name="connsiteX142" fmla="*/ 1666809 w 1766893"/>
                <a:gd name="connsiteY142" fmla="*/ 746077 h 1915235"/>
                <a:gd name="connsiteX143" fmla="*/ 1685006 w 1766893"/>
                <a:gd name="connsiteY143" fmla="*/ 718782 h 1915235"/>
                <a:gd name="connsiteX144" fmla="*/ 1694105 w 1766893"/>
                <a:gd name="connsiteY144" fmla="*/ 705134 h 1915235"/>
                <a:gd name="connsiteX145" fmla="*/ 1707753 w 1766893"/>
                <a:gd name="connsiteY145" fmla="*/ 691486 h 1915235"/>
                <a:gd name="connsiteX146" fmla="*/ 1730499 w 1766893"/>
                <a:gd name="connsiteY146" fmla="*/ 668740 h 1915235"/>
                <a:gd name="connsiteX147" fmla="*/ 1739597 w 1766893"/>
                <a:gd name="connsiteY147" fmla="*/ 641444 h 1915235"/>
                <a:gd name="connsiteX148" fmla="*/ 1725950 w 1766893"/>
                <a:gd name="connsiteY148" fmla="*/ 586853 h 1915235"/>
                <a:gd name="connsiteX149" fmla="*/ 1707753 w 1766893"/>
                <a:gd name="connsiteY149" fmla="*/ 564107 h 1915235"/>
                <a:gd name="connsiteX150" fmla="*/ 1662260 w 1766893"/>
                <a:gd name="connsiteY150" fmla="*/ 559558 h 1915235"/>
                <a:gd name="connsiteX151" fmla="*/ 1653162 w 1766893"/>
                <a:gd name="connsiteY151" fmla="*/ 532262 h 1915235"/>
                <a:gd name="connsiteX152" fmla="*/ 1648612 w 1766893"/>
                <a:gd name="connsiteY152" fmla="*/ 518615 h 1915235"/>
                <a:gd name="connsiteX153" fmla="*/ 1634965 w 1766893"/>
                <a:gd name="connsiteY153" fmla="*/ 509516 h 1915235"/>
                <a:gd name="connsiteX154" fmla="*/ 1571275 w 1766893"/>
                <a:gd name="connsiteY154" fmla="*/ 509516 h 1915235"/>
                <a:gd name="connsiteX155" fmla="*/ 1562176 w 1766893"/>
                <a:gd name="connsiteY155" fmla="*/ 482221 h 1915235"/>
                <a:gd name="connsiteX156" fmla="*/ 1512135 w 1766893"/>
                <a:gd name="connsiteY156" fmla="*/ 491319 h 1915235"/>
                <a:gd name="connsiteX157" fmla="*/ 1484839 w 1766893"/>
                <a:gd name="connsiteY157" fmla="*/ 509516 h 1915235"/>
                <a:gd name="connsiteX158" fmla="*/ 1471191 w 1766893"/>
                <a:gd name="connsiteY158" fmla="*/ 518615 h 1915235"/>
                <a:gd name="connsiteX159" fmla="*/ 1443896 w 1766893"/>
                <a:gd name="connsiteY159" fmla="*/ 527713 h 1915235"/>
                <a:gd name="connsiteX160" fmla="*/ 1412051 w 1766893"/>
                <a:gd name="connsiteY160" fmla="*/ 523164 h 1915235"/>
                <a:gd name="connsiteX161" fmla="*/ 1407502 w 1766893"/>
                <a:gd name="connsiteY161" fmla="*/ 509516 h 1915235"/>
                <a:gd name="connsiteX162" fmla="*/ 1402953 w 1766893"/>
                <a:gd name="connsiteY162" fmla="*/ 482221 h 1915235"/>
                <a:gd name="connsiteX163" fmla="*/ 1339263 w 1766893"/>
                <a:gd name="connsiteY163" fmla="*/ 486770 h 1915235"/>
                <a:gd name="connsiteX164" fmla="*/ 1311967 w 1766893"/>
                <a:gd name="connsiteY164" fmla="*/ 514065 h 1915235"/>
                <a:gd name="connsiteX165" fmla="*/ 1271024 w 1766893"/>
                <a:gd name="connsiteY165" fmla="*/ 527713 h 1915235"/>
                <a:gd name="connsiteX166" fmla="*/ 1257376 w 1766893"/>
                <a:gd name="connsiteY166" fmla="*/ 532262 h 1915235"/>
                <a:gd name="connsiteX167" fmla="*/ 1220982 w 1766893"/>
                <a:gd name="connsiteY167" fmla="*/ 541361 h 1915235"/>
                <a:gd name="connsiteX168" fmla="*/ 1207335 w 1766893"/>
                <a:gd name="connsiteY168" fmla="*/ 536812 h 1915235"/>
                <a:gd name="connsiteX169" fmla="*/ 1193687 w 1766893"/>
                <a:gd name="connsiteY169" fmla="*/ 527713 h 1915235"/>
                <a:gd name="connsiteX170" fmla="*/ 1166391 w 1766893"/>
                <a:gd name="connsiteY170" fmla="*/ 536812 h 1915235"/>
                <a:gd name="connsiteX171" fmla="*/ 1107251 w 1766893"/>
                <a:gd name="connsiteY171" fmla="*/ 550459 h 1915235"/>
                <a:gd name="connsiteX172" fmla="*/ 1084505 w 1766893"/>
                <a:gd name="connsiteY172" fmla="*/ 545910 h 1915235"/>
                <a:gd name="connsiteX173" fmla="*/ 1070857 w 1766893"/>
                <a:gd name="connsiteY173" fmla="*/ 541361 h 1915235"/>
                <a:gd name="connsiteX174" fmla="*/ 1061759 w 1766893"/>
                <a:gd name="connsiteY174" fmla="*/ 514065 h 1915235"/>
                <a:gd name="connsiteX175" fmla="*/ 1061759 w 1766893"/>
                <a:gd name="connsiteY175" fmla="*/ 432179 h 1915235"/>
                <a:gd name="connsiteX176" fmla="*/ 1057209 w 1766893"/>
                <a:gd name="connsiteY176" fmla="*/ 409433 h 1915235"/>
                <a:gd name="connsiteX177" fmla="*/ 1043562 w 1766893"/>
                <a:gd name="connsiteY177" fmla="*/ 400334 h 1915235"/>
                <a:gd name="connsiteX178" fmla="*/ 1020815 w 1766893"/>
                <a:gd name="connsiteY178" fmla="*/ 404883 h 1915235"/>
                <a:gd name="connsiteX179" fmla="*/ 1002618 w 1766893"/>
                <a:gd name="connsiteY179" fmla="*/ 409433 h 1915235"/>
                <a:gd name="connsiteX180" fmla="*/ 970773 w 1766893"/>
                <a:gd name="connsiteY180" fmla="*/ 404883 h 1915235"/>
                <a:gd name="connsiteX181" fmla="*/ 975323 w 1766893"/>
                <a:gd name="connsiteY181" fmla="*/ 368489 h 1915235"/>
                <a:gd name="connsiteX182" fmla="*/ 975323 w 1766893"/>
                <a:gd name="connsiteY182" fmla="*/ 309349 h 1915235"/>
                <a:gd name="connsiteX183" fmla="*/ 961675 w 1766893"/>
                <a:gd name="connsiteY183" fmla="*/ 300250 h 1915235"/>
                <a:gd name="connsiteX184" fmla="*/ 948027 w 1766893"/>
                <a:gd name="connsiteY184" fmla="*/ 286603 h 1915235"/>
                <a:gd name="connsiteX185" fmla="*/ 929830 w 1766893"/>
                <a:gd name="connsiteY185" fmla="*/ 282053 h 1915235"/>
                <a:gd name="connsiteX186" fmla="*/ 902535 w 1766893"/>
                <a:gd name="connsiteY186" fmla="*/ 272955 h 1915235"/>
                <a:gd name="connsiteX187" fmla="*/ 852493 w 1766893"/>
                <a:gd name="connsiteY187" fmla="*/ 263856 h 1915235"/>
                <a:gd name="connsiteX188" fmla="*/ 847944 w 1766893"/>
                <a:gd name="connsiteY188" fmla="*/ 245659 h 1915235"/>
                <a:gd name="connsiteX189" fmla="*/ 834296 w 1766893"/>
                <a:gd name="connsiteY189" fmla="*/ 241110 h 1915235"/>
                <a:gd name="connsiteX190" fmla="*/ 820648 w 1766893"/>
                <a:gd name="connsiteY190" fmla="*/ 227462 h 1915235"/>
                <a:gd name="connsiteX191" fmla="*/ 816099 w 1766893"/>
                <a:gd name="connsiteY191" fmla="*/ 213815 h 1915235"/>
                <a:gd name="connsiteX192" fmla="*/ 802451 w 1766893"/>
                <a:gd name="connsiteY192" fmla="*/ 204716 h 1915235"/>
                <a:gd name="connsiteX193" fmla="*/ 779705 w 1766893"/>
                <a:gd name="connsiteY193" fmla="*/ 177421 h 1915235"/>
                <a:gd name="connsiteX194" fmla="*/ 770606 w 1766893"/>
                <a:gd name="connsiteY194" fmla="*/ 150125 h 1915235"/>
                <a:gd name="connsiteX195" fmla="*/ 766057 w 1766893"/>
                <a:gd name="connsiteY195" fmla="*/ 109182 h 1915235"/>
                <a:gd name="connsiteX196" fmla="*/ 761508 w 1766893"/>
                <a:gd name="connsiteY196" fmla="*/ 95534 h 1915235"/>
                <a:gd name="connsiteX197" fmla="*/ 734212 w 1766893"/>
                <a:gd name="connsiteY197" fmla="*/ 72788 h 1915235"/>
                <a:gd name="connsiteX198" fmla="*/ 697818 w 1766893"/>
                <a:gd name="connsiteY198" fmla="*/ 50041 h 1915235"/>
                <a:gd name="connsiteX199" fmla="*/ 652326 w 1766893"/>
                <a:gd name="connsiteY199" fmla="*/ 27295 h 1915235"/>
                <a:gd name="connsiteX200" fmla="*/ 611382 w 1766893"/>
                <a:gd name="connsiteY200" fmla="*/ 9098 h 1915235"/>
                <a:gd name="connsiteX201" fmla="*/ 597735 w 1766893"/>
                <a:gd name="connsiteY201" fmla="*/ 4549 h 1915235"/>
                <a:gd name="connsiteX202" fmla="*/ 584087 w 1766893"/>
                <a:gd name="connsiteY202" fmla="*/ 0 h 1915235"/>
                <a:gd name="connsiteX203" fmla="*/ 570439 w 1766893"/>
                <a:gd name="connsiteY203" fmla="*/ 4549 h 1915235"/>
                <a:gd name="connsiteX204" fmla="*/ 565890 w 1766893"/>
                <a:gd name="connsiteY204" fmla="*/ 18197 h 1915235"/>
                <a:gd name="connsiteX205" fmla="*/ 556791 w 1766893"/>
                <a:gd name="connsiteY205" fmla="*/ 31844 h 1915235"/>
                <a:gd name="connsiteX206" fmla="*/ 515848 w 1766893"/>
                <a:gd name="connsiteY206" fmla="*/ 13647 h 1915235"/>
                <a:gd name="connsiteX207" fmla="*/ 447609 w 1766893"/>
                <a:gd name="connsiteY207" fmla="*/ 18197 h 1915235"/>
                <a:gd name="connsiteX208" fmla="*/ 474905 w 1766893"/>
                <a:gd name="connsiteY208" fmla="*/ 36394 h 1915235"/>
                <a:gd name="connsiteX209" fmla="*/ 502200 w 1766893"/>
                <a:gd name="connsiteY209" fmla="*/ 45492 h 1915235"/>
                <a:gd name="connsiteX210" fmla="*/ 515848 w 1766893"/>
                <a:gd name="connsiteY210" fmla="*/ 59140 h 1915235"/>
                <a:gd name="connsiteX211" fmla="*/ 529496 w 1766893"/>
                <a:gd name="connsiteY211" fmla="*/ 68238 h 1915235"/>
                <a:gd name="connsiteX212" fmla="*/ 538594 w 1766893"/>
                <a:gd name="connsiteY212" fmla="*/ 81886 h 1915235"/>
                <a:gd name="connsiteX213" fmla="*/ 552242 w 1766893"/>
                <a:gd name="connsiteY213" fmla="*/ 95534 h 1915235"/>
                <a:gd name="connsiteX214" fmla="*/ 561341 w 1766893"/>
                <a:gd name="connsiteY214" fmla="*/ 127379 h 1915235"/>
                <a:gd name="connsiteX215" fmla="*/ 565890 w 1766893"/>
                <a:gd name="connsiteY215" fmla="*/ 141027 h 1915235"/>
                <a:gd name="connsiteX216" fmla="*/ 570439 w 1766893"/>
                <a:gd name="connsiteY216" fmla="*/ 163773 h 1915235"/>
                <a:gd name="connsiteX217" fmla="*/ 574988 w 1766893"/>
                <a:gd name="connsiteY217" fmla="*/ 181970 h 1915235"/>
                <a:gd name="connsiteX218" fmla="*/ 579538 w 1766893"/>
                <a:gd name="connsiteY218" fmla="*/ 222913 h 1915235"/>
                <a:gd name="connsiteX219" fmla="*/ 565890 w 1766893"/>
                <a:gd name="connsiteY219" fmla="*/ 218364 h 1915235"/>
                <a:gd name="connsiteX220" fmla="*/ 552242 w 1766893"/>
                <a:gd name="connsiteY220" fmla="*/ 209265 h 1915235"/>
                <a:gd name="connsiteX221" fmla="*/ 538594 w 1766893"/>
                <a:gd name="connsiteY221" fmla="*/ 213815 h 1915235"/>
                <a:gd name="connsiteX222" fmla="*/ 534045 w 1766893"/>
                <a:gd name="connsiteY222" fmla="*/ 232012 h 1915235"/>
                <a:gd name="connsiteX223" fmla="*/ 529496 w 1766893"/>
                <a:gd name="connsiteY223" fmla="*/ 259307 h 1915235"/>
                <a:gd name="connsiteX224" fmla="*/ 520397 w 1766893"/>
                <a:gd name="connsiteY224" fmla="*/ 304800 h 1915235"/>
                <a:gd name="connsiteX225" fmla="*/ 511299 w 1766893"/>
                <a:gd name="connsiteY225" fmla="*/ 318447 h 1915235"/>
                <a:gd name="connsiteX226" fmla="*/ 506750 w 1766893"/>
                <a:gd name="connsiteY226" fmla="*/ 332095 h 1915235"/>
                <a:gd name="connsiteX227" fmla="*/ 497651 w 1766893"/>
                <a:gd name="connsiteY227" fmla="*/ 345743 h 1915235"/>
                <a:gd name="connsiteX228" fmla="*/ 479454 w 1766893"/>
                <a:gd name="connsiteY228" fmla="*/ 386686 h 1915235"/>
                <a:gd name="connsiteX229" fmla="*/ 465806 w 1766893"/>
                <a:gd name="connsiteY229" fmla="*/ 413982 h 1915235"/>
                <a:gd name="connsiteX230" fmla="*/ 452159 w 1766893"/>
                <a:gd name="connsiteY230" fmla="*/ 423080 h 1915235"/>
                <a:gd name="connsiteX231" fmla="*/ 438511 w 1766893"/>
                <a:gd name="connsiteY231" fmla="*/ 436728 h 1915235"/>
                <a:gd name="connsiteX232" fmla="*/ 424863 w 1766893"/>
                <a:gd name="connsiteY232" fmla="*/ 445827 h 1915235"/>
                <a:gd name="connsiteX233" fmla="*/ 411215 w 1766893"/>
                <a:gd name="connsiteY233" fmla="*/ 459474 h 1915235"/>
                <a:gd name="connsiteX234" fmla="*/ 397567 w 1766893"/>
                <a:gd name="connsiteY234" fmla="*/ 468573 h 1915235"/>
                <a:gd name="connsiteX235" fmla="*/ 383920 w 1766893"/>
                <a:gd name="connsiteY235" fmla="*/ 482221 h 1915235"/>
                <a:gd name="connsiteX236" fmla="*/ 356624 w 1766893"/>
                <a:gd name="connsiteY236" fmla="*/ 500418 h 1915235"/>
                <a:gd name="connsiteX237" fmla="*/ 302033 w 1766893"/>
                <a:gd name="connsiteY237" fmla="*/ 545910 h 1915235"/>
                <a:gd name="connsiteX238" fmla="*/ 274738 w 1766893"/>
                <a:gd name="connsiteY238" fmla="*/ 564107 h 1915235"/>
                <a:gd name="connsiteX239" fmla="*/ 261090 w 1766893"/>
                <a:gd name="connsiteY239" fmla="*/ 573206 h 1915235"/>
                <a:gd name="connsiteX240" fmla="*/ 192851 w 1766893"/>
                <a:gd name="connsiteY240" fmla="*/ 595952 h 1915235"/>
                <a:gd name="connsiteX241" fmla="*/ 165556 w 1766893"/>
                <a:gd name="connsiteY241" fmla="*/ 605050 h 1915235"/>
                <a:gd name="connsiteX242" fmla="*/ 151908 w 1766893"/>
                <a:gd name="connsiteY242" fmla="*/ 609600 h 1915235"/>
                <a:gd name="connsiteX243" fmla="*/ 120063 w 1766893"/>
                <a:gd name="connsiteY243" fmla="*/ 618698 h 1915235"/>
                <a:gd name="connsiteX244" fmla="*/ 92767 w 1766893"/>
                <a:gd name="connsiteY244" fmla="*/ 636895 h 1915235"/>
                <a:gd name="connsiteX245" fmla="*/ 60923 w 1766893"/>
                <a:gd name="connsiteY245" fmla="*/ 645994 h 1915235"/>
                <a:gd name="connsiteX246" fmla="*/ 38176 w 1766893"/>
                <a:gd name="connsiteY246" fmla="*/ 650543 h 1915235"/>
                <a:gd name="connsiteX247" fmla="*/ 1782 w 1766893"/>
                <a:gd name="connsiteY247" fmla="*/ 673289 h 1915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Lst>
              <a:rect l="l" t="t" r="r" b="b"/>
              <a:pathLst>
                <a:path w="1766893" h="1915235">
                  <a:moveTo>
                    <a:pt x="1782" y="673289"/>
                  </a:moveTo>
                  <a:cubicBezTo>
                    <a:pt x="-3525" y="680113"/>
                    <a:pt x="4535" y="685497"/>
                    <a:pt x="6332" y="691486"/>
                  </a:cubicBezTo>
                  <a:cubicBezTo>
                    <a:pt x="9088" y="700672"/>
                    <a:pt x="13853" y="709322"/>
                    <a:pt x="15430" y="718782"/>
                  </a:cubicBezTo>
                  <a:cubicBezTo>
                    <a:pt x="19007" y="740242"/>
                    <a:pt x="19097" y="745265"/>
                    <a:pt x="24529" y="764274"/>
                  </a:cubicBezTo>
                  <a:cubicBezTo>
                    <a:pt x="25846" y="768885"/>
                    <a:pt x="26934" y="773633"/>
                    <a:pt x="29078" y="777922"/>
                  </a:cubicBezTo>
                  <a:cubicBezTo>
                    <a:pt x="40195" y="800158"/>
                    <a:pt x="37009" y="782351"/>
                    <a:pt x="42726" y="805218"/>
                  </a:cubicBezTo>
                  <a:cubicBezTo>
                    <a:pt x="53710" y="849150"/>
                    <a:pt x="41423" y="810405"/>
                    <a:pt x="51824" y="841612"/>
                  </a:cubicBezTo>
                  <a:cubicBezTo>
                    <a:pt x="53340" y="856776"/>
                    <a:pt x="56959" y="871876"/>
                    <a:pt x="56373" y="887104"/>
                  </a:cubicBezTo>
                  <a:cubicBezTo>
                    <a:pt x="55433" y="911537"/>
                    <a:pt x="50733" y="935686"/>
                    <a:pt x="47275" y="959892"/>
                  </a:cubicBezTo>
                  <a:cubicBezTo>
                    <a:pt x="45759" y="970507"/>
                    <a:pt x="44829" y="981222"/>
                    <a:pt x="42726" y="991737"/>
                  </a:cubicBezTo>
                  <a:cubicBezTo>
                    <a:pt x="41785" y="996439"/>
                    <a:pt x="39438" y="1000758"/>
                    <a:pt x="38176" y="1005385"/>
                  </a:cubicBezTo>
                  <a:cubicBezTo>
                    <a:pt x="22778" y="1061842"/>
                    <a:pt x="35002" y="1024006"/>
                    <a:pt x="24529" y="1055427"/>
                  </a:cubicBezTo>
                  <a:cubicBezTo>
                    <a:pt x="13789" y="1130590"/>
                    <a:pt x="19053" y="1059848"/>
                    <a:pt x="24529" y="1100919"/>
                  </a:cubicBezTo>
                  <a:cubicBezTo>
                    <a:pt x="25193" y="1105901"/>
                    <a:pt x="28426" y="1167202"/>
                    <a:pt x="33627" y="1182806"/>
                  </a:cubicBezTo>
                  <a:cubicBezTo>
                    <a:pt x="39935" y="1201728"/>
                    <a:pt x="51768" y="1199468"/>
                    <a:pt x="70021" y="1205552"/>
                  </a:cubicBezTo>
                  <a:lnTo>
                    <a:pt x="83669" y="1210101"/>
                  </a:lnTo>
                  <a:cubicBezTo>
                    <a:pt x="127604" y="1239392"/>
                    <a:pt x="62513" y="1191350"/>
                    <a:pt x="101866" y="1241946"/>
                  </a:cubicBezTo>
                  <a:cubicBezTo>
                    <a:pt x="108580" y="1250578"/>
                    <a:pt x="118788" y="1256685"/>
                    <a:pt x="129162" y="1260143"/>
                  </a:cubicBezTo>
                  <a:lnTo>
                    <a:pt x="156457" y="1269241"/>
                  </a:lnTo>
                  <a:cubicBezTo>
                    <a:pt x="180896" y="1261095"/>
                    <a:pt x="176987" y="1260331"/>
                    <a:pt x="215597" y="1269241"/>
                  </a:cubicBezTo>
                  <a:cubicBezTo>
                    <a:pt x="220925" y="1270470"/>
                    <a:pt x="224696" y="1275307"/>
                    <a:pt x="229245" y="1278340"/>
                  </a:cubicBezTo>
                  <a:cubicBezTo>
                    <a:pt x="236120" y="1305843"/>
                    <a:pt x="231816" y="1290604"/>
                    <a:pt x="242893" y="1323833"/>
                  </a:cubicBezTo>
                  <a:lnTo>
                    <a:pt x="247442" y="1337480"/>
                  </a:lnTo>
                  <a:cubicBezTo>
                    <a:pt x="250136" y="1337095"/>
                    <a:pt x="284274" y="1334156"/>
                    <a:pt x="292935" y="1328382"/>
                  </a:cubicBezTo>
                  <a:cubicBezTo>
                    <a:pt x="298288" y="1324813"/>
                    <a:pt x="302033" y="1319283"/>
                    <a:pt x="306582" y="1314734"/>
                  </a:cubicBezTo>
                  <a:cubicBezTo>
                    <a:pt x="312648" y="1316250"/>
                    <a:pt x="318790" y="1317486"/>
                    <a:pt x="324779" y="1319283"/>
                  </a:cubicBezTo>
                  <a:cubicBezTo>
                    <a:pt x="333965" y="1322039"/>
                    <a:pt x="352075" y="1328382"/>
                    <a:pt x="352075" y="1328382"/>
                  </a:cubicBezTo>
                  <a:cubicBezTo>
                    <a:pt x="364130" y="1340437"/>
                    <a:pt x="376783" y="1356659"/>
                    <a:pt x="393018" y="1364776"/>
                  </a:cubicBezTo>
                  <a:cubicBezTo>
                    <a:pt x="397307" y="1366921"/>
                    <a:pt x="402117" y="1367809"/>
                    <a:pt x="406666" y="1369325"/>
                  </a:cubicBezTo>
                  <a:cubicBezTo>
                    <a:pt x="441547" y="1363512"/>
                    <a:pt x="474830" y="1355889"/>
                    <a:pt x="511299" y="1369325"/>
                  </a:cubicBezTo>
                  <a:cubicBezTo>
                    <a:pt x="520298" y="1372641"/>
                    <a:pt x="512417" y="1391301"/>
                    <a:pt x="520397" y="1396621"/>
                  </a:cubicBezTo>
                  <a:lnTo>
                    <a:pt x="534045" y="1405719"/>
                  </a:lnTo>
                  <a:cubicBezTo>
                    <a:pt x="537634" y="1416486"/>
                    <a:pt x="543144" y="1431138"/>
                    <a:pt x="543144" y="1442113"/>
                  </a:cubicBezTo>
                  <a:cubicBezTo>
                    <a:pt x="543144" y="1460373"/>
                    <a:pt x="541007" y="1478604"/>
                    <a:pt x="538594" y="1496704"/>
                  </a:cubicBezTo>
                  <a:cubicBezTo>
                    <a:pt x="537960" y="1501457"/>
                    <a:pt x="537947" y="1507565"/>
                    <a:pt x="534045" y="1510352"/>
                  </a:cubicBezTo>
                  <a:cubicBezTo>
                    <a:pt x="526241" y="1515926"/>
                    <a:pt x="515848" y="1516417"/>
                    <a:pt x="506750" y="1519450"/>
                  </a:cubicBezTo>
                  <a:lnTo>
                    <a:pt x="493102" y="1524000"/>
                  </a:lnTo>
                  <a:cubicBezTo>
                    <a:pt x="477938" y="1522483"/>
                    <a:pt x="462459" y="1522877"/>
                    <a:pt x="447609" y="1519450"/>
                  </a:cubicBezTo>
                  <a:cubicBezTo>
                    <a:pt x="442282" y="1518221"/>
                    <a:pt x="438852" y="1512797"/>
                    <a:pt x="433962" y="1510352"/>
                  </a:cubicBezTo>
                  <a:cubicBezTo>
                    <a:pt x="429673" y="1508208"/>
                    <a:pt x="424863" y="1507319"/>
                    <a:pt x="420314" y="1505803"/>
                  </a:cubicBezTo>
                  <a:cubicBezTo>
                    <a:pt x="415765" y="1507319"/>
                    <a:pt x="410656" y="1507692"/>
                    <a:pt x="406666" y="1510352"/>
                  </a:cubicBezTo>
                  <a:cubicBezTo>
                    <a:pt x="399120" y="1515382"/>
                    <a:pt x="388116" y="1529255"/>
                    <a:pt x="383920" y="1537647"/>
                  </a:cubicBezTo>
                  <a:cubicBezTo>
                    <a:pt x="381775" y="1541936"/>
                    <a:pt x="381515" y="1547006"/>
                    <a:pt x="379370" y="1551295"/>
                  </a:cubicBezTo>
                  <a:cubicBezTo>
                    <a:pt x="376925" y="1556185"/>
                    <a:pt x="373305" y="1560394"/>
                    <a:pt x="370272" y="1564943"/>
                  </a:cubicBezTo>
                  <a:cubicBezTo>
                    <a:pt x="368756" y="1572525"/>
                    <a:pt x="365723" y="1579957"/>
                    <a:pt x="365723" y="1587689"/>
                  </a:cubicBezTo>
                  <a:cubicBezTo>
                    <a:pt x="365723" y="1607854"/>
                    <a:pt x="369327" y="1627601"/>
                    <a:pt x="374821" y="1646830"/>
                  </a:cubicBezTo>
                  <a:cubicBezTo>
                    <a:pt x="376138" y="1651441"/>
                    <a:pt x="377041" y="1656285"/>
                    <a:pt x="379370" y="1660477"/>
                  </a:cubicBezTo>
                  <a:cubicBezTo>
                    <a:pt x="384681" y="1670036"/>
                    <a:pt x="388468" y="1681708"/>
                    <a:pt x="397567" y="1687773"/>
                  </a:cubicBezTo>
                  <a:lnTo>
                    <a:pt x="411215" y="1696871"/>
                  </a:lnTo>
                  <a:cubicBezTo>
                    <a:pt x="435479" y="1733266"/>
                    <a:pt x="403633" y="1689289"/>
                    <a:pt x="433962" y="1719618"/>
                  </a:cubicBezTo>
                  <a:cubicBezTo>
                    <a:pt x="441349" y="1727005"/>
                    <a:pt x="447403" y="1743139"/>
                    <a:pt x="452159" y="1751462"/>
                  </a:cubicBezTo>
                  <a:cubicBezTo>
                    <a:pt x="454872" y="1756209"/>
                    <a:pt x="458224" y="1760561"/>
                    <a:pt x="461257" y="1765110"/>
                  </a:cubicBezTo>
                  <a:lnTo>
                    <a:pt x="452159" y="1792406"/>
                  </a:lnTo>
                  <a:cubicBezTo>
                    <a:pt x="450643" y="1796955"/>
                    <a:pt x="448772" y="1801401"/>
                    <a:pt x="447609" y="1806053"/>
                  </a:cubicBezTo>
                  <a:cubicBezTo>
                    <a:pt x="446093" y="1812119"/>
                    <a:pt x="444416" y="1818147"/>
                    <a:pt x="443060" y="1824250"/>
                  </a:cubicBezTo>
                  <a:cubicBezTo>
                    <a:pt x="441456" y="1831468"/>
                    <a:pt x="434971" y="1870586"/>
                    <a:pt x="429412" y="1874292"/>
                  </a:cubicBezTo>
                  <a:lnTo>
                    <a:pt x="415765" y="1883391"/>
                  </a:lnTo>
                  <a:cubicBezTo>
                    <a:pt x="418762" y="1892381"/>
                    <a:pt x="421396" y="1904273"/>
                    <a:pt x="429412" y="1910686"/>
                  </a:cubicBezTo>
                  <a:cubicBezTo>
                    <a:pt x="433157" y="1913682"/>
                    <a:pt x="438511" y="1913719"/>
                    <a:pt x="443060" y="1915235"/>
                  </a:cubicBezTo>
                  <a:cubicBezTo>
                    <a:pt x="447609" y="1913719"/>
                    <a:pt x="452963" y="1913682"/>
                    <a:pt x="456708" y="1910686"/>
                  </a:cubicBezTo>
                  <a:cubicBezTo>
                    <a:pt x="460977" y="1907270"/>
                    <a:pt x="461170" y="1899936"/>
                    <a:pt x="465806" y="1897038"/>
                  </a:cubicBezTo>
                  <a:cubicBezTo>
                    <a:pt x="473939" y="1891955"/>
                    <a:pt x="493102" y="1887940"/>
                    <a:pt x="493102" y="1887940"/>
                  </a:cubicBezTo>
                  <a:cubicBezTo>
                    <a:pt x="505233" y="1889456"/>
                    <a:pt x="517467" y="1890302"/>
                    <a:pt x="529496" y="1892489"/>
                  </a:cubicBezTo>
                  <a:cubicBezTo>
                    <a:pt x="534214" y="1893347"/>
                    <a:pt x="538349" y="1897038"/>
                    <a:pt x="543144" y="1897038"/>
                  </a:cubicBezTo>
                  <a:cubicBezTo>
                    <a:pt x="547939" y="1897038"/>
                    <a:pt x="552242" y="1894005"/>
                    <a:pt x="556791" y="1892489"/>
                  </a:cubicBezTo>
                  <a:cubicBezTo>
                    <a:pt x="554194" y="1879506"/>
                    <a:pt x="551547" y="1864392"/>
                    <a:pt x="547693" y="1851546"/>
                  </a:cubicBezTo>
                  <a:cubicBezTo>
                    <a:pt x="544937" y="1842360"/>
                    <a:pt x="538594" y="1824250"/>
                    <a:pt x="538594" y="1824250"/>
                  </a:cubicBezTo>
                  <a:cubicBezTo>
                    <a:pt x="540111" y="1819701"/>
                    <a:pt x="539242" y="1813390"/>
                    <a:pt x="543144" y="1810603"/>
                  </a:cubicBezTo>
                  <a:cubicBezTo>
                    <a:pt x="554468" y="1802514"/>
                    <a:pt x="579824" y="1800599"/>
                    <a:pt x="593185" y="1796955"/>
                  </a:cubicBezTo>
                  <a:cubicBezTo>
                    <a:pt x="648037" y="1781995"/>
                    <a:pt x="590622" y="1791588"/>
                    <a:pt x="656875" y="1783307"/>
                  </a:cubicBezTo>
                  <a:cubicBezTo>
                    <a:pt x="661424" y="1781791"/>
                    <a:pt x="666533" y="1781418"/>
                    <a:pt x="670523" y="1778758"/>
                  </a:cubicBezTo>
                  <a:cubicBezTo>
                    <a:pt x="680615" y="1772030"/>
                    <a:pt x="699785" y="1745559"/>
                    <a:pt x="702367" y="1737815"/>
                  </a:cubicBezTo>
                  <a:cubicBezTo>
                    <a:pt x="703884" y="1733266"/>
                    <a:pt x="703921" y="1727912"/>
                    <a:pt x="706917" y="1724167"/>
                  </a:cubicBezTo>
                  <a:cubicBezTo>
                    <a:pt x="710333" y="1719897"/>
                    <a:pt x="716016" y="1718101"/>
                    <a:pt x="720565" y="1715068"/>
                  </a:cubicBezTo>
                  <a:cubicBezTo>
                    <a:pt x="722081" y="1709002"/>
                    <a:pt x="725114" y="1703123"/>
                    <a:pt x="725114" y="1696871"/>
                  </a:cubicBezTo>
                  <a:cubicBezTo>
                    <a:pt x="725114" y="1675959"/>
                    <a:pt x="721618" y="1668187"/>
                    <a:pt x="716015" y="1651379"/>
                  </a:cubicBezTo>
                  <a:cubicBezTo>
                    <a:pt x="717532" y="1645313"/>
                    <a:pt x="716659" y="1638064"/>
                    <a:pt x="720565" y="1633182"/>
                  </a:cubicBezTo>
                  <a:cubicBezTo>
                    <a:pt x="723560" y="1629438"/>
                    <a:pt x="729417" y="1628633"/>
                    <a:pt x="734212" y="1628633"/>
                  </a:cubicBezTo>
                  <a:cubicBezTo>
                    <a:pt x="752472" y="1628633"/>
                    <a:pt x="770606" y="1631666"/>
                    <a:pt x="788803" y="1633182"/>
                  </a:cubicBezTo>
                  <a:cubicBezTo>
                    <a:pt x="820810" y="1643850"/>
                    <a:pt x="781297" y="1629965"/>
                    <a:pt x="820648" y="1646830"/>
                  </a:cubicBezTo>
                  <a:cubicBezTo>
                    <a:pt x="825056" y="1648719"/>
                    <a:pt x="829747" y="1649863"/>
                    <a:pt x="834296" y="1651379"/>
                  </a:cubicBezTo>
                  <a:cubicBezTo>
                    <a:pt x="849460" y="1649863"/>
                    <a:pt x="865330" y="1651649"/>
                    <a:pt x="879788" y="1646830"/>
                  </a:cubicBezTo>
                  <a:cubicBezTo>
                    <a:pt x="884975" y="1645101"/>
                    <a:pt x="886666" y="1638178"/>
                    <a:pt x="888887" y="1633182"/>
                  </a:cubicBezTo>
                  <a:cubicBezTo>
                    <a:pt x="892782" y="1624418"/>
                    <a:pt x="897985" y="1605886"/>
                    <a:pt x="897985" y="1605886"/>
                  </a:cubicBezTo>
                  <a:cubicBezTo>
                    <a:pt x="886744" y="1572162"/>
                    <a:pt x="883680" y="1575375"/>
                    <a:pt x="893436" y="1533098"/>
                  </a:cubicBezTo>
                  <a:cubicBezTo>
                    <a:pt x="894665" y="1527770"/>
                    <a:pt x="899502" y="1523999"/>
                    <a:pt x="902535" y="1519450"/>
                  </a:cubicBezTo>
                  <a:cubicBezTo>
                    <a:pt x="910003" y="1497046"/>
                    <a:pt x="901737" y="1512534"/>
                    <a:pt x="920732" y="1496704"/>
                  </a:cubicBezTo>
                  <a:cubicBezTo>
                    <a:pt x="925674" y="1492585"/>
                    <a:pt x="928755" y="1486180"/>
                    <a:pt x="934379" y="1483056"/>
                  </a:cubicBezTo>
                  <a:cubicBezTo>
                    <a:pt x="942763" y="1478398"/>
                    <a:pt x="952576" y="1476991"/>
                    <a:pt x="961675" y="1473958"/>
                  </a:cubicBezTo>
                  <a:cubicBezTo>
                    <a:pt x="994080" y="1463157"/>
                    <a:pt x="970542" y="1469777"/>
                    <a:pt x="1034463" y="1464859"/>
                  </a:cubicBezTo>
                  <a:cubicBezTo>
                    <a:pt x="1039012" y="1461826"/>
                    <a:pt x="1044245" y="1459627"/>
                    <a:pt x="1048111" y="1455761"/>
                  </a:cubicBezTo>
                  <a:cubicBezTo>
                    <a:pt x="1056928" y="1446944"/>
                    <a:pt x="1058059" y="1439563"/>
                    <a:pt x="1061759" y="1428465"/>
                  </a:cubicBezTo>
                  <a:cubicBezTo>
                    <a:pt x="1060242" y="1420883"/>
                    <a:pt x="1058886" y="1413267"/>
                    <a:pt x="1057209" y="1405719"/>
                  </a:cubicBezTo>
                  <a:cubicBezTo>
                    <a:pt x="1054226" y="1392296"/>
                    <a:pt x="1053599" y="1383911"/>
                    <a:pt x="1043562" y="1373874"/>
                  </a:cubicBezTo>
                  <a:cubicBezTo>
                    <a:pt x="1039696" y="1370008"/>
                    <a:pt x="1034463" y="1367809"/>
                    <a:pt x="1029914" y="1364776"/>
                  </a:cubicBezTo>
                  <a:cubicBezTo>
                    <a:pt x="1026881" y="1360227"/>
                    <a:pt x="1023260" y="1356018"/>
                    <a:pt x="1020815" y="1351128"/>
                  </a:cubicBezTo>
                  <a:cubicBezTo>
                    <a:pt x="1014906" y="1339311"/>
                    <a:pt x="1013576" y="1327403"/>
                    <a:pt x="1020815" y="1314734"/>
                  </a:cubicBezTo>
                  <a:cubicBezTo>
                    <a:pt x="1023528" y="1309987"/>
                    <a:pt x="1029914" y="1308668"/>
                    <a:pt x="1034463" y="1305635"/>
                  </a:cubicBezTo>
                  <a:cubicBezTo>
                    <a:pt x="1037496" y="1301086"/>
                    <a:pt x="1039447" y="1295588"/>
                    <a:pt x="1043562" y="1291988"/>
                  </a:cubicBezTo>
                  <a:cubicBezTo>
                    <a:pt x="1051791" y="1284787"/>
                    <a:pt x="1063125" y="1281523"/>
                    <a:pt x="1070857" y="1273791"/>
                  </a:cubicBezTo>
                  <a:lnTo>
                    <a:pt x="1084505" y="1260143"/>
                  </a:lnTo>
                  <a:cubicBezTo>
                    <a:pt x="1096048" y="1225512"/>
                    <a:pt x="1095484" y="1242252"/>
                    <a:pt x="1089054" y="1210101"/>
                  </a:cubicBezTo>
                  <a:cubicBezTo>
                    <a:pt x="1090570" y="1193420"/>
                    <a:pt x="1091234" y="1176640"/>
                    <a:pt x="1093603" y="1160059"/>
                  </a:cubicBezTo>
                  <a:cubicBezTo>
                    <a:pt x="1095349" y="1147835"/>
                    <a:pt x="1109774" y="1123500"/>
                    <a:pt x="1116350" y="1119116"/>
                  </a:cubicBezTo>
                  <a:cubicBezTo>
                    <a:pt x="1120899" y="1116083"/>
                    <a:pt x="1125797" y="1113518"/>
                    <a:pt x="1129997" y="1110018"/>
                  </a:cubicBezTo>
                  <a:cubicBezTo>
                    <a:pt x="1152715" y="1091086"/>
                    <a:pt x="1133308" y="1099815"/>
                    <a:pt x="1157293" y="1091821"/>
                  </a:cubicBezTo>
                  <a:cubicBezTo>
                    <a:pt x="1169068" y="1080046"/>
                    <a:pt x="1181912" y="1065417"/>
                    <a:pt x="1198236" y="1059976"/>
                  </a:cubicBezTo>
                  <a:lnTo>
                    <a:pt x="1225532" y="1050877"/>
                  </a:lnTo>
                  <a:cubicBezTo>
                    <a:pt x="1230081" y="1049361"/>
                    <a:pt x="1234527" y="1047491"/>
                    <a:pt x="1239179" y="1046328"/>
                  </a:cubicBezTo>
                  <a:cubicBezTo>
                    <a:pt x="1245245" y="1044812"/>
                    <a:pt x="1251364" y="1043497"/>
                    <a:pt x="1257376" y="1041779"/>
                  </a:cubicBezTo>
                  <a:cubicBezTo>
                    <a:pt x="1261987" y="1040462"/>
                    <a:pt x="1266372" y="1038393"/>
                    <a:pt x="1271024" y="1037230"/>
                  </a:cubicBezTo>
                  <a:cubicBezTo>
                    <a:pt x="1278525" y="1035355"/>
                    <a:pt x="1286269" y="1034555"/>
                    <a:pt x="1293770" y="1032680"/>
                  </a:cubicBezTo>
                  <a:cubicBezTo>
                    <a:pt x="1298422" y="1031517"/>
                    <a:pt x="1302737" y="1029171"/>
                    <a:pt x="1307418" y="1028131"/>
                  </a:cubicBezTo>
                  <a:cubicBezTo>
                    <a:pt x="1316423" y="1026130"/>
                    <a:pt x="1325765" y="1025819"/>
                    <a:pt x="1334714" y="1023582"/>
                  </a:cubicBezTo>
                  <a:cubicBezTo>
                    <a:pt x="1344018" y="1021256"/>
                    <a:pt x="1352705" y="1016809"/>
                    <a:pt x="1362009" y="1014483"/>
                  </a:cubicBezTo>
                  <a:cubicBezTo>
                    <a:pt x="1418843" y="1000275"/>
                    <a:pt x="1348209" y="1018427"/>
                    <a:pt x="1393854" y="1005385"/>
                  </a:cubicBezTo>
                  <a:cubicBezTo>
                    <a:pt x="1413283" y="999834"/>
                    <a:pt x="1413673" y="1000980"/>
                    <a:pt x="1434797" y="996286"/>
                  </a:cubicBezTo>
                  <a:cubicBezTo>
                    <a:pt x="1440900" y="994930"/>
                    <a:pt x="1446814" y="992688"/>
                    <a:pt x="1452994" y="991737"/>
                  </a:cubicBezTo>
                  <a:cubicBezTo>
                    <a:pt x="1466566" y="989649"/>
                    <a:pt x="1480290" y="988704"/>
                    <a:pt x="1493938" y="987188"/>
                  </a:cubicBezTo>
                  <a:cubicBezTo>
                    <a:pt x="1505036" y="983488"/>
                    <a:pt x="1512416" y="982357"/>
                    <a:pt x="1521233" y="973540"/>
                  </a:cubicBezTo>
                  <a:cubicBezTo>
                    <a:pt x="1525099" y="969674"/>
                    <a:pt x="1526832" y="964092"/>
                    <a:pt x="1530332" y="959892"/>
                  </a:cubicBezTo>
                  <a:cubicBezTo>
                    <a:pt x="1536636" y="952327"/>
                    <a:pt x="1548152" y="941357"/>
                    <a:pt x="1557627" y="937146"/>
                  </a:cubicBezTo>
                  <a:cubicBezTo>
                    <a:pt x="1582995" y="925871"/>
                    <a:pt x="1592648" y="927081"/>
                    <a:pt x="1621317" y="923498"/>
                  </a:cubicBezTo>
                  <a:cubicBezTo>
                    <a:pt x="1627383" y="925014"/>
                    <a:pt x="1641491" y="922116"/>
                    <a:pt x="1639514" y="928047"/>
                  </a:cubicBezTo>
                  <a:cubicBezTo>
                    <a:pt x="1636931" y="935794"/>
                    <a:pt x="1609463" y="933494"/>
                    <a:pt x="1616767" y="937146"/>
                  </a:cubicBezTo>
                  <a:cubicBezTo>
                    <a:pt x="1631748" y="944637"/>
                    <a:pt x="1650128" y="940179"/>
                    <a:pt x="1666809" y="941695"/>
                  </a:cubicBezTo>
                  <a:cubicBezTo>
                    <a:pt x="1669842" y="946244"/>
                    <a:pt x="1671161" y="952630"/>
                    <a:pt x="1675908" y="955343"/>
                  </a:cubicBezTo>
                  <a:cubicBezTo>
                    <a:pt x="1682621" y="959179"/>
                    <a:pt x="1691153" y="958017"/>
                    <a:pt x="1698654" y="959892"/>
                  </a:cubicBezTo>
                  <a:cubicBezTo>
                    <a:pt x="1703306" y="961055"/>
                    <a:pt x="1707650" y="963278"/>
                    <a:pt x="1712302" y="964441"/>
                  </a:cubicBezTo>
                  <a:cubicBezTo>
                    <a:pt x="1719803" y="966316"/>
                    <a:pt x="1727466" y="967474"/>
                    <a:pt x="1735048" y="968991"/>
                  </a:cubicBezTo>
                  <a:cubicBezTo>
                    <a:pt x="1739597" y="967474"/>
                    <a:pt x="1745305" y="967832"/>
                    <a:pt x="1748696" y="964441"/>
                  </a:cubicBezTo>
                  <a:cubicBezTo>
                    <a:pt x="1756428" y="956709"/>
                    <a:pt x="1766893" y="937146"/>
                    <a:pt x="1766893" y="937146"/>
                  </a:cubicBezTo>
                  <a:lnTo>
                    <a:pt x="1748696" y="882555"/>
                  </a:lnTo>
                  <a:cubicBezTo>
                    <a:pt x="1747180" y="878006"/>
                    <a:pt x="1746807" y="872897"/>
                    <a:pt x="1744147" y="868907"/>
                  </a:cubicBezTo>
                  <a:cubicBezTo>
                    <a:pt x="1741114" y="864358"/>
                    <a:pt x="1739685" y="858157"/>
                    <a:pt x="1735048" y="855259"/>
                  </a:cubicBezTo>
                  <a:cubicBezTo>
                    <a:pt x="1726915" y="850176"/>
                    <a:pt x="1707753" y="846161"/>
                    <a:pt x="1707753" y="846161"/>
                  </a:cubicBezTo>
                  <a:cubicBezTo>
                    <a:pt x="1671189" y="852255"/>
                    <a:pt x="1637217" y="858939"/>
                    <a:pt x="1598570" y="855259"/>
                  </a:cubicBezTo>
                  <a:cubicBezTo>
                    <a:pt x="1592166" y="854649"/>
                    <a:pt x="1589472" y="846161"/>
                    <a:pt x="1584923" y="841612"/>
                  </a:cubicBezTo>
                  <a:cubicBezTo>
                    <a:pt x="1580257" y="827616"/>
                    <a:pt x="1575676" y="821400"/>
                    <a:pt x="1584923" y="805218"/>
                  </a:cubicBezTo>
                  <a:cubicBezTo>
                    <a:pt x="1587636" y="800471"/>
                    <a:pt x="1594370" y="799619"/>
                    <a:pt x="1598570" y="796119"/>
                  </a:cubicBezTo>
                  <a:cubicBezTo>
                    <a:pt x="1641315" y="760496"/>
                    <a:pt x="1570552" y="810247"/>
                    <a:pt x="1639514" y="764274"/>
                  </a:cubicBezTo>
                  <a:lnTo>
                    <a:pt x="1653162" y="755176"/>
                  </a:lnTo>
                  <a:lnTo>
                    <a:pt x="1666809" y="746077"/>
                  </a:lnTo>
                  <a:lnTo>
                    <a:pt x="1685006" y="718782"/>
                  </a:lnTo>
                  <a:cubicBezTo>
                    <a:pt x="1688039" y="714233"/>
                    <a:pt x="1690239" y="709000"/>
                    <a:pt x="1694105" y="705134"/>
                  </a:cubicBezTo>
                  <a:cubicBezTo>
                    <a:pt x="1698654" y="700585"/>
                    <a:pt x="1703634" y="696429"/>
                    <a:pt x="1707753" y="691486"/>
                  </a:cubicBezTo>
                  <a:cubicBezTo>
                    <a:pt x="1726708" y="668740"/>
                    <a:pt x="1705478" y="685420"/>
                    <a:pt x="1730499" y="668740"/>
                  </a:cubicBezTo>
                  <a:cubicBezTo>
                    <a:pt x="1733532" y="659641"/>
                    <a:pt x="1741174" y="650904"/>
                    <a:pt x="1739597" y="641444"/>
                  </a:cubicBezTo>
                  <a:cubicBezTo>
                    <a:pt x="1733472" y="604695"/>
                    <a:pt x="1737963" y="622893"/>
                    <a:pt x="1725950" y="586853"/>
                  </a:cubicBezTo>
                  <a:cubicBezTo>
                    <a:pt x="1722107" y="575325"/>
                    <a:pt x="1722612" y="567536"/>
                    <a:pt x="1707753" y="564107"/>
                  </a:cubicBezTo>
                  <a:cubicBezTo>
                    <a:pt x="1692903" y="560680"/>
                    <a:pt x="1677424" y="561074"/>
                    <a:pt x="1662260" y="559558"/>
                  </a:cubicBezTo>
                  <a:lnTo>
                    <a:pt x="1653162" y="532262"/>
                  </a:lnTo>
                  <a:cubicBezTo>
                    <a:pt x="1651646" y="527713"/>
                    <a:pt x="1652602" y="521275"/>
                    <a:pt x="1648612" y="518615"/>
                  </a:cubicBezTo>
                  <a:lnTo>
                    <a:pt x="1634965" y="509516"/>
                  </a:lnTo>
                  <a:cubicBezTo>
                    <a:pt x="1615950" y="513319"/>
                    <a:pt x="1589363" y="521026"/>
                    <a:pt x="1571275" y="509516"/>
                  </a:cubicBezTo>
                  <a:cubicBezTo>
                    <a:pt x="1563184" y="504367"/>
                    <a:pt x="1562176" y="482221"/>
                    <a:pt x="1562176" y="482221"/>
                  </a:cubicBezTo>
                  <a:cubicBezTo>
                    <a:pt x="1554245" y="483212"/>
                    <a:pt x="1524351" y="484532"/>
                    <a:pt x="1512135" y="491319"/>
                  </a:cubicBezTo>
                  <a:cubicBezTo>
                    <a:pt x="1502576" y="496630"/>
                    <a:pt x="1493938" y="503450"/>
                    <a:pt x="1484839" y="509516"/>
                  </a:cubicBezTo>
                  <a:cubicBezTo>
                    <a:pt x="1480290" y="512549"/>
                    <a:pt x="1476378" y="516886"/>
                    <a:pt x="1471191" y="518615"/>
                  </a:cubicBezTo>
                  <a:lnTo>
                    <a:pt x="1443896" y="527713"/>
                  </a:lnTo>
                  <a:cubicBezTo>
                    <a:pt x="1433281" y="526197"/>
                    <a:pt x="1421642" y="527959"/>
                    <a:pt x="1412051" y="523164"/>
                  </a:cubicBezTo>
                  <a:cubicBezTo>
                    <a:pt x="1407762" y="521019"/>
                    <a:pt x="1408542" y="514197"/>
                    <a:pt x="1407502" y="509516"/>
                  </a:cubicBezTo>
                  <a:cubicBezTo>
                    <a:pt x="1405501" y="500512"/>
                    <a:pt x="1404469" y="491319"/>
                    <a:pt x="1402953" y="482221"/>
                  </a:cubicBezTo>
                  <a:cubicBezTo>
                    <a:pt x="1381723" y="483737"/>
                    <a:pt x="1359352" y="479739"/>
                    <a:pt x="1339263" y="486770"/>
                  </a:cubicBezTo>
                  <a:cubicBezTo>
                    <a:pt x="1327118" y="491021"/>
                    <a:pt x="1324174" y="509996"/>
                    <a:pt x="1311967" y="514065"/>
                  </a:cubicBezTo>
                  <a:lnTo>
                    <a:pt x="1271024" y="527713"/>
                  </a:lnTo>
                  <a:cubicBezTo>
                    <a:pt x="1266475" y="529229"/>
                    <a:pt x="1262078" y="531321"/>
                    <a:pt x="1257376" y="532262"/>
                  </a:cubicBezTo>
                  <a:cubicBezTo>
                    <a:pt x="1229928" y="537753"/>
                    <a:pt x="1241965" y="534367"/>
                    <a:pt x="1220982" y="541361"/>
                  </a:cubicBezTo>
                  <a:cubicBezTo>
                    <a:pt x="1216433" y="539845"/>
                    <a:pt x="1211624" y="538956"/>
                    <a:pt x="1207335" y="536812"/>
                  </a:cubicBezTo>
                  <a:cubicBezTo>
                    <a:pt x="1202445" y="534367"/>
                    <a:pt x="1199155" y="527713"/>
                    <a:pt x="1193687" y="527713"/>
                  </a:cubicBezTo>
                  <a:cubicBezTo>
                    <a:pt x="1184096" y="527713"/>
                    <a:pt x="1175796" y="534931"/>
                    <a:pt x="1166391" y="536812"/>
                  </a:cubicBezTo>
                  <a:cubicBezTo>
                    <a:pt x="1116197" y="546850"/>
                    <a:pt x="1135570" y="541020"/>
                    <a:pt x="1107251" y="550459"/>
                  </a:cubicBezTo>
                  <a:cubicBezTo>
                    <a:pt x="1099669" y="548943"/>
                    <a:pt x="1092006" y="547785"/>
                    <a:pt x="1084505" y="545910"/>
                  </a:cubicBezTo>
                  <a:cubicBezTo>
                    <a:pt x="1079853" y="544747"/>
                    <a:pt x="1073644" y="545263"/>
                    <a:pt x="1070857" y="541361"/>
                  </a:cubicBezTo>
                  <a:cubicBezTo>
                    <a:pt x="1065283" y="533557"/>
                    <a:pt x="1061759" y="514065"/>
                    <a:pt x="1061759" y="514065"/>
                  </a:cubicBezTo>
                  <a:cubicBezTo>
                    <a:pt x="1066643" y="460343"/>
                    <a:pt x="1069084" y="476125"/>
                    <a:pt x="1061759" y="432179"/>
                  </a:cubicBezTo>
                  <a:cubicBezTo>
                    <a:pt x="1060488" y="424552"/>
                    <a:pt x="1061045" y="416146"/>
                    <a:pt x="1057209" y="409433"/>
                  </a:cubicBezTo>
                  <a:cubicBezTo>
                    <a:pt x="1054496" y="404686"/>
                    <a:pt x="1048111" y="403367"/>
                    <a:pt x="1043562" y="400334"/>
                  </a:cubicBezTo>
                  <a:cubicBezTo>
                    <a:pt x="1035980" y="401850"/>
                    <a:pt x="1028363" y="403206"/>
                    <a:pt x="1020815" y="404883"/>
                  </a:cubicBezTo>
                  <a:cubicBezTo>
                    <a:pt x="1014711" y="406239"/>
                    <a:pt x="1008870" y="409433"/>
                    <a:pt x="1002618" y="409433"/>
                  </a:cubicBezTo>
                  <a:cubicBezTo>
                    <a:pt x="991895" y="409433"/>
                    <a:pt x="981388" y="406400"/>
                    <a:pt x="970773" y="404883"/>
                  </a:cubicBezTo>
                  <a:cubicBezTo>
                    <a:pt x="972290" y="392752"/>
                    <a:pt x="973594" y="380592"/>
                    <a:pt x="975323" y="368489"/>
                  </a:cubicBezTo>
                  <a:cubicBezTo>
                    <a:pt x="978367" y="347183"/>
                    <a:pt x="984975" y="331067"/>
                    <a:pt x="975323" y="309349"/>
                  </a:cubicBezTo>
                  <a:cubicBezTo>
                    <a:pt x="973102" y="304353"/>
                    <a:pt x="965875" y="303750"/>
                    <a:pt x="961675" y="300250"/>
                  </a:cubicBezTo>
                  <a:cubicBezTo>
                    <a:pt x="956733" y="296131"/>
                    <a:pt x="953613" y="289795"/>
                    <a:pt x="948027" y="286603"/>
                  </a:cubicBezTo>
                  <a:cubicBezTo>
                    <a:pt x="942598" y="283501"/>
                    <a:pt x="935819" y="283850"/>
                    <a:pt x="929830" y="282053"/>
                  </a:cubicBezTo>
                  <a:cubicBezTo>
                    <a:pt x="920644" y="279297"/>
                    <a:pt x="911995" y="274532"/>
                    <a:pt x="902535" y="272955"/>
                  </a:cubicBezTo>
                  <a:cubicBezTo>
                    <a:pt x="867612" y="267135"/>
                    <a:pt x="884284" y="270215"/>
                    <a:pt x="852493" y="263856"/>
                  </a:cubicBezTo>
                  <a:cubicBezTo>
                    <a:pt x="850977" y="257790"/>
                    <a:pt x="851850" y="250541"/>
                    <a:pt x="847944" y="245659"/>
                  </a:cubicBezTo>
                  <a:cubicBezTo>
                    <a:pt x="844948" y="241914"/>
                    <a:pt x="838286" y="243770"/>
                    <a:pt x="834296" y="241110"/>
                  </a:cubicBezTo>
                  <a:cubicBezTo>
                    <a:pt x="828943" y="237541"/>
                    <a:pt x="825197" y="232011"/>
                    <a:pt x="820648" y="227462"/>
                  </a:cubicBezTo>
                  <a:cubicBezTo>
                    <a:pt x="819132" y="222913"/>
                    <a:pt x="819094" y="217559"/>
                    <a:pt x="816099" y="213815"/>
                  </a:cubicBezTo>
                  <a:cubicBezTo>
                    <a:pt x="812683" y="209545"/>
                    <a:pt x="806651" y="208216"/>
                    <a:pt x="802451" y="204716"/>
                  </a:cubicBezTo>
                  <a:cubicBezTo>
                    <a:pt x="789315" y="193769"/>
                    <a:pt x="788651" y="190840"/>
                    <a:pt x="779705" y="177421"/>
                  </a:cubicBezTo>
                  <a:cubicBezTo>
                    <a:pt x="776672" y="168322"/>
                    <a:pt x="771665" y="159657"/>
                    <a:pt x="770606" y="150125"/>
                  </a:cubicBezTo>
                  <a:cubicBezTo>
                    <a:pt x="769090" y="136477"/>
                    <a:pt x="768314" y="122727"/>
                    <a:pt x="766057" y="109182"/>
                  </a:cubicBezTo>
                  <a:cubicBezTo>
                    <a:pt x="765269" y="104452"/>
                    <a:pt x="764168" y="99524"/>
                    <a:pt x="761508" y="95534"/>
                  </a:cubicBezTo>
                  <a:cubicBezTo>
                    <a:pt x="754502" y="85025"/>
                    <a:pt x="744283" y="79502"/>
                    <a:pt x="734212" y="72788"/>
                  </a:cubicBezTo>
                  <a:cubicBezTo>
                    <a:pt x="712388" y="40050"/>
                    <a:pt x="743293" y="80358"/>
                    <a:pt x="697818" y="50041"/>
                  </a:cubicBezTo>
                  <a:cubicBezTo>
                    <a:pt x="665321" y="28376"/>
                    <a:pt x="681131" y="34496"/>
                    <a:pt x="652326" y="27295"/>
                  </a:cubicBezTo>
                  <a:cubicBezTo>
                    <a:pt x="630698" y="12877"/>
                    <a:pt x="643865" y="19926"/>
                    <a:pt x="611382" y="9098"/>
                  </a:cubicBezTo>
                  <a:lnTo>
                    <a:pt x="597735" y="4549"/>
                  </a:lnTo>
                  <a:lnTo>
                    <a:pt x="584087" y="0"/>
                  </a:lnTo>
                  <a:cubicBezTo>
                    <a:pt x="579538" y="1516"/>
                    <a:pt x="573830" y="1158"/>
                    <a:pt x="570439" y="4549"/>
                  </a:cubicBezTo>
                  <a:cubicBezTo>
                    <a:pt x="567048" y="7940"/>
                    <a:pt x="568035" y="13908"/>
                    <a:pt x="565890" y="18197"/>
                  </a:cubicBezTo>
                  <a:cubicBezTo>
                    <a:pt x="563445" y="23087"/>
                    <a:pt x="559824" y="27295"/>
                    <a:pt x="556791" y="31844"/>
                  </a:cubicBezTo>
                  <a:cubicBezTo>
                    <a:pt x="524309" y="21017"/>
                    <a:pt x="537476" y="28066"/>
                    <a:pt x="515848" y="13647"/>
                  </a:cubicBezTo>
                  <a:cubicBezTo>
                    <a:pt x="493102" y="15164"/>
                    <a:pt x="467537" y="7126"/>
                    <a:pt x="447609" y="18197"/>
                  </a:cubicBezTo>
                  <a:cubicBezTo>
                    <a:pt x="438050" y="23508"/>
                    <a:pt x="464531" y="32936"/>
                    <a:pt x="474905" y="36394"/>
                  </a:cubicBezTo>
                  <a:lnTo>
                    <a:pt x="502200" y="45492"/>
                  </a:lnTo>
                  <a:cubicBezTo>
                    <a:pt x="506749" y="50041"/>
                    <a:pt x="510905" y="55021"/>
                    <a:pt x="515848" y="59140"/>
                  </a:cubicBezTo>
                  <a:cubicBezTo>
                    <a:pt x="520048" y="62640"/>
                    <a:pt x="525630" y="64372"/>
                    <a:pt x="529496" y="68238"/>
                  </a:cubicBezTo>
                  <a:cubicBezTo>
                    <a:pt x="533362" y="72104"/>
                    <a:pt x="535094" y="77686"/>
                    <a:pt x="538594" y="81886"/>
                  </a:cubicBezTo>
                  <a:cubicBezTo>
                    <a:pt x="542713" y="86829"/>
                    <a:pt x="547693" y="90985"/>
                    <a:pt x="552242" y="95534"/>
                  </a:cubicBezTo>
                  <a:cubicBezTo>
                    <a:pt x="563149" y="128257"/>
                    <a:pt x="549916" y="87393"/>
                    <a:pt x="561341" y="127379"/>
                  </a:cubicBezTo>
                  <a:cubicBezTo>
                    <a:pt x="562658" y="131990"/>
                    <a:pt x="564727" y="136375"/>
                    <a:pt x="565890" y="141027"/>
                  </a:cubicBezTo>
                  <a:cubicBezTo>
                    <a:pt x="567765" y="148528"/>
                    <a:pt x="568762" y="156225"/>
                    <a:pt x="570439" y="163773"/>
                  </a:cubicBezTo>
                  <a:cubicBezTo>
                    <a:pt x="571795" y="169876"/>
                    <a:pt x="573472" y="175904"/>
                    <a:pt x="574988" y="181970"/>
                  </a:cubicBezTo>
                  <a:cubicBezTo>
                    <a:pt x="576505" y="195618"/>
                    <a:pt x="582868" y="209591"/>
                    <a:pt x="579538" y="222913"/>
                  </a:cubicBezTo>
                  <a:cubicBezTo>
                    <a:pt x="578375" y="227565"/>
                    <a:pt x="570179" y="220509"/>
                    <a:pt x="565890" y="218364"/>
                  </a:cubicBezTo>
                  <a:cubicBezTo>
                    <a:pt x="561000" y="215919"/>
                    <a:pt x="556791" y="212298"/>
                    <a:pt x="552242" y="209265"/>
                  </a:cubicBezTo>
                  <a:cubicBezTo>
                    <a:pt x="547693" y="210782"/>
                    <a:pt x="541590" y="210070"/>
                    <a:pt x="538594" y="213815"/>
                  </a:cubicBezTo>
                  <a:cubicBezTo>
                    <a:pt x="534688" y="218697"/>
                    <a:pt x="535271" y="225881"/>
                    <a:pt x="534045" y="232012"/>
                  </a:cubicBezTo>
                  <a:cubicBezTo>
                    <a:pt x="532236" y="241057"/>
                    <a:pt x="530898" y="250190"/>
                    <a:pt x="529496" y="259307"/>
                  </a:cubicBezTo>
                  <a:cubicBezTo>
                    <a:pt x="527632" y="271423"/>
                    <a:pt x="526834" y="291926"/>
                    <a:pt x="520397" y="304800"/>
                  </a:cubicBezTo>
                  <a:cubicBezTo>
                    <a:pt x="517952" y="309690"/>
                    <a:pt x="514332" y="313898"/>
                    <a:pt x="511299" y="318447"/>
                  </a:cubicBezTo>
                  <a:cubicBezTo>
                    <a:pt x="509783" y="322996"/>
                    <a:pt x="508895" y="327806"/>
                    <a:pt x="506750" y="332095"/>
                  </a:cubicBezTo>
                  <a:cubicBezTo>
                    <a:pt x="504305" y="336985"/>
                    <a:pt x="499872" y="340747"/>
                    <a:pt x="497651" y="345743"/>
                  </a:cubicBezTo>
                  <a:cubicBezTo>
                    <a:pt x="475996" y="394467"/>
                    <a:pt x="500046" y="355799"/>
                    <a:pt x="479454" y="386686"/>
                  </a:cubicBezTo>
                  <a:cubicBezTo>
                    <a:pt x="475754" y="397787"/>
                    <a:pt x="474626" y="405162"/>
                    <a:pt x="465806" y="413982"/>
                  </a:cubicBezTo>
                  <a:cubicBezTo>
                    <a:pt x="461940" y="417848"/>
                    <a:pt x="456359" y="419580"/>
                    <a:pt x="452159" y="423080"/>
                  </a:cubicBezTo>
                  <a:cubicBezTo>
                    <a:pt x="447216" y="427199"/>
                    <a:pt x="443453" y="432609"/>
                    <a:pt x="438511" y="436728"/>
                  </a:cubicBezTo>
                  <a:cubicBezTo>
                    <a:pt x="434311" y="440228"/>
                    <a:pt x="429063" y="442327"/>
                    <a:pt x="424863" y="445827"/>
                  </a:cubicBezTo>
                  <a:cubicBezTo>
                    <a:pt x="419921" y="449946"/>
                    <a:pt x="416157" y="455355"/>
                    <a:pt x="411215" y="459474"/>
                  </a:cubicBezTo>
                  <a:cubicBezTo>
                    <a:pt x="407015" y="462974"/>
                    <a:pt x="401767" y="465073"/>
                    <a:pt x="397567" y="468573"/>
                  </a:cubicBezTo>
                  <a:cubicBezTo>
                    <a:pt x="392625" y="472692"/>
                    <a:pt x="388998" y="478271"/>
                    <a:pt x="383920" y="482221"/>
                  </a:cubicBezTo>
                  <a:cubicBezTo>
                    <a:pt x="375288" y="488935"/>
                    <a:pt x="364356" y="492686"/>
                    <a:pt x="356624" y="500418"/>
                  </a:cubicBezTo>
                  <a:cubicBezTo>
                    <a:pt x="321595" y="535447"/>
                    <a:pt x="340036" y="520574"/>
                    <a:pt x="302033" y="545910"/>
                  </a:cubicBezTo>
                  <a:lnTo>
                    <a:pt x="274738" y="564107"/>
                  </a:lnTo>
                  <a:cubicBezTo>
                    <a:pt x="270189" y="567140"/>
                    <a:pt x="266277" y="571477"/>
                    <a:pt x="261090" y="573206"/>
                  </a:cubicBezTo>
                  <a:lnTo>
                    <a:pt x="192851" y="595952"/>
                  </a:lnTo>
                  <a:lnTo>
                    <a:pt x="165556" y="605050"/>
                  </a:lnTo>
                  <a:cubicBezTo>
                    <a:pt x="161007" y="606567"/>
                    <a:pt x="156560" y="608437"/>
                    <a:pt x="151908" y="609600"/>
                  </a:cubicBezTo>
                  <a:cubicBezTo>
                    <a:pt x="129059" y="615312"/>
                    <a:pt x="139643" y="612172"/>
                    <a:pt x="120063" y="618698"/>
                  </a:cubicBezTo>
                  <a:cubicBezTo>
                    <a:pt x="110964" y="624764"/>
                    <a:pt x="103141" y="633437"/>
                    <a:pt x="92767" y="636895"/>
                  </a:cubicBezTo>
                  <a:cubicBezTo>
                    <a:pt x="77575" y="641959"/>
                    <a:pt x="78052" y="642187"/>
                    <a:pt x="60923" y="645994"/>
                  </a:cubicBezTo>
                  <a:cubicBezTo>
                    <a:pt x="53375" y="647671"/>
                    <a:pt x="45849" y="649584"/>
                    <a:pt x="38176" y="650543"/>
                  </a:cubicBezTo>
                  <a:cubicBezTo>
                    <a:pt x="33662" y="651107"/>
                    <a:pt x="7089" y="666465"/>
                    <a:pt x="1782" y="673289"/>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33" name="Freeform 8">
              <a:extLst>
                <a:ext uri="{FF2B5EF4-FFF2-40B4-BE49-F238E27FC236}">
                  <a16:creationId xmlns:a16="http://schemas.microsoft.com/office/drawing/2014/main" id="{81C1D042-946C-4D0F-8E33-E2B76F9108EF}"/>
                </a:ext>
              </a:extLst>
            </p:cNvPr>
            <p:cNvSpPr/>
            <p:nvPr/>
          </p:nvSpPr>
          <p:spPr>
            <a:xfrm>
              <a:off x="6123584" y="3032829"/>
              <a:ext cx="1183341" cy="926813"/>
            </a:xfrm>
            <a:custGeom>
              <a:avLst/>
              <a:gdLst>
                <a:gd name="connsiteX0" fmla="*/ 252391 w 1183341"/>
                <a:gd name="connsiteY0" fmla="*/ 33100 h 926813"/>
                <a:gd name="connsiteX1" fmla="*/ 268941 w 1183341"/>
                <a:gd name="connsiteY1" fmla="*/ 12413 h 926813"/>
                <a:gd name="connsiteX2" fmla="*/ 293766 w 1183341"/>
                <a:gd name="connsiteY2" fmla="*/ 4138 h 926813"/>
                <a:gd name="connsiteX3" fmla="*/ 306179 w 1183341"/>
                <a:gd name="connsiteY3" fmla="*/ 0 h 926813"/>
                <a:gd name="connsiteX4" fmla="*/ 343417 w 1183341"/>
                <a:gd name="connsiteY4" fmla="*/ 4138 h 926813"/>
                <a:gd name="connsiteX5" fmla="*/ 409618 w 1183341"/>
                <a:gd name="connsiteY5" fmla="*/ 37238 h 926813"/>
                <a:gd name="connsiteX6" fmla="*/ 422030 w 1183341"/>
                <a:gd name="connsiteY6" fmla="*/ 45513 h 926813"/>
                <a:gd name="connsiteX7" fmla="*/ 438581 w 1183341"/>
                <a:gd name="connsiteY7" fmla="*/ 49651 h 926813"/>
                <a:gd name="connsiteX8" fmla="*/ 450993 w 1183341"/>
                <a:gd name="connsiteY8" fmla="*/ 53788 h 926813"/>
                <a:gd name="connsiteX9" fmla="*/ 455131 w 1183341"/>
                <a:gd name="connsiteY9" fmla="*/ 66201 h 926813"/>
                <a:gd name="connsiteX10" fmla="*/ 459268 w 1183341"/>
                <a:gd name="connsiteY10" fmla="*/ 99301 h 926813"/>
                <a:gd name="connsiteX11" fmla="*/ 479956 w 1183341"/>
                <a:gd name="connsiteY11" fmla="*/ 111714 h 926813"/>
                <a:gd name="connsiteX12" fmla="*/ 492369 w 1183341"/>
                <a:gd name="connsiteY12" fmla="*/ 119989 h 926813"/>
                <a:gd name="connsiteX13" fmla="*/ 496506 w 1183341"/>
                <a:gd name="connsiteY13" fmla="*/ 132402 h 926813"/>
                <a:gd name="connsiteX14" fmla="*/ 504782 w 1183341"/>
                <a:gd name="connsiteY14" fmla="*/ 165502 h 926813"/>
                <a:gd name="connsiteX15" fmla="*/ 500644 w 1183341"/>
                <a:gd name="connsiteY15" fmla="*/ 194465 h 926813"/>
                <a:gd name="connsiteX16" fmla="*/ 517194 w 1183341"/>
                <a:gd name="connsiteY16" fmla="*/ 219290 h 926813"/>
                <a:gd name="connsiteX17" fmla="*/ 525469 w 1183341"/>
                <a:gd name="connsiteY17" fmla="*/ 231703 h 926813"/>
                <a:gd name="connsiteX18" fmla="*/ 529607 w 1183341"/>
                <a:gd name="connsiteY18" fmla="*/ 248253 h 926813"/>
                <a:gd name="connsiteX19" fmla="*/ 537882 w 1183341"/>
                <a:gd name="connsiteY19" fmla="*/ 260666 h 926813"/>
                <a:gd name="connsiteX20" fmla="*/ 546157 w 1183341"/>
                <a:gd name="connsiteY20" fmla="*/ 277216 h 926813"/>
                <a:gd name="connsiteX21" fmla="*/ 554432 w 1183341"/>
                <a:gd name="connsiteY21" fmla="*/ 289629 h 926813"/>
                <a:gd name="connsiteX22" fmla="*/ 579258 w 1183341"/>
                <a:gd name="connsiteY22" fmla="*/ 297904 h 926813"/>
                <a:gd name="connsiteX23" fmla="*/ 591670 w 1183341"/>
                <a:gd name="connsiteY23" fmla="*/ 302042 h 926813"/>
                <a:gd name="connsiteX24" fmla="*/ 612358 w 1183341"/>
                <a:gd name="connsiteY24" fmla="*/ 339280 h 926813"/>
                <a:gd name="connsiteX25" fmla="*/ 620633 w 1183341"/>
                <a:gd name="connsiteY25" fmla="*/ 351692 h 926813"/>
                <a:gd name="connsiteX26" fmla="*/ 633046 w 1183341"/>
                <a:gd name="connsiteY26" fmla="*/ 388930 h 926813"/>
                <a:gd name="connsiteX27" fmla="*/ 637183 w 1183341"/>
                <a:gd name="connsiteY27" fmla="*/ 401343 h 926813"/>
                <a:gd name="connsiteX28" fmla="*/ 616496 w 1183341"/>
                <a:gd name="connsiteY28" fmla="*/ 426168 h 926813"/>
                <a:gd name="connsiteX29" fmla="*/ 612358 w 1183341"/>
                <a:gd name="connsiteY29" fmla="*/ 438581 h 926813"/>
                <a:gd name="connsiteX30" fmla="*/ 616496 w 1183341"/>
                <a:gd name="connsiteY30" fmla="*/ 467544 h 926813"/>
                <a:gd name="connsiteX31" fmla="*/ 624771 w 1183341"/>
                <a:gd name="connsiteY31" fmla="*/ 479957 h 926813"/>
                <a:gd name="connsiteX32" fmla="*/ 757173 w 1183341"/>
                <a:gd name="connsiteY32" fmla="*/ 484094 h 926813"/>
                <a:gd name="connsiteX33" fmla="*/ 777860 w 1183341"/>
                <a:gd name="connsiteY33" fmla="*/ 488232 h 926813"/>
                <a:gd name="connsiteX34" fmla="*/ 781998 w 1183341"/>
                <a:gd name="connsiteY34" fmla="*/ 500644 h 926813"/>
                <a:gd name="connsiteX35" fmla="*/ 790273 w 1183341"/>
                <a:gd name="connsiteY35" fmla="*/ 513057 h 926813"/>
                <a:gd name="connsiteX36" fmla="*/ 798548 w 1183341"/>
                <a:gd name="connsiteY36" fmla="*/ 537882 h 926813"/>
                <a:gd name="connsiteX37" fmla="*/ 810961 w 1183341"/>
                <a:gd name="connsiteY37" fmla="*/ 579258 h 926813"/>
                <a:gd name="connsiteX38" fmla="*/ 819236 w 1183341"/>
                <a:gd name="connsiteY38" fmla="*/ 616496 h 926813"/>
                <a:gd name="connsiteX39" fmla="*/ 864749 w 1183341"/>
                <a:gd name="connsiteY39" fmla="*/ 599946 h 926813"/>
                <a:gd name="connsiteX40" fmla="*/ 972326 w 1183341"/>
                <a:gd name="connsiteY40" fmla="*/ 599946 h 926813"/>
                <a:gd name="connsiteX41" fmla="*/ 997151 w 1183341"/>
                <a:gd name="connsiteY41" fmla="*/ 591671 h 926813"/>
                <a:gd name="connsiteX42" fmla="*/ 1038526 w 1183341"/>
                <a:gd name="connsiteY42" fmla="*/ 583395 h 926813"/>
                <a:gd name="connsiteX43" fmla="*/ 1050939 w 1183341"/>
                <a:gd name="connsiteY43" fmla="*/ 575120 h 926813"/>
                <a:gd name="connsiteX44" fmla="*/ 1088177 w 1183341"/>
                <a:gd name="connsiteY44" fmla="*/ 542020 h 926813"/>
                <a:gd name="connsiteX45" fmla="*/ 1113002 w 1183341"/>
                <a:gd name="connsiteY45" fmla="*/ 533745 h 926813"/>
                <a:gd name="connsiteX46" fmla="*/ 1133690 w 1183341"/>
                <a:gd name="connsiteY46" fmla="*/ 517195 h 926813"/>
                <a:gd name="connsiteX47" fmla="*/ 1141965 w 1183341"/>
                <a:gd name="connsiteY47" fmla="*/ 508919 h 926813"/>
                <a:gd name="connsiteX48" fmla="*/ 1146103 w 1183341"/>
                <a:gd name="connsiteY48" fmla="*/ 496507 h 926813"/>
                <a:gd name="connsiteX49" fmla="*/ 1179203 w 1183341"/>
                <a:gd name="connsiteY49" fmla="*/ 513057 h 926813"/>
                <a:gd name="connsiteX50" fmla="*/ 1183341 w 1183341"/>
                <a:gd name="connsiteY50" fmla="*/ 525470 h 926813"/>
                <a:gd name="connsiteX51" fmla="*/ 1179203 w 1183341"/>
                <a:gd name="connsiteY51" fmla="*/ 562708 h 926813"/>
                <a:gd name="connsiteX52" fmla="*/ 1175066 w 1183341"/>
                <a:gd name="connsiteY52" fmla="*/ 591671 h 926813"/>
                <a:gd name="connsiteX53" fmla="*/ 1150240 w 1183341"/>
                <a:gd name="connsiteY53" fmla="*/ 616496 h 926813"/>
                <a:gd name="connsiteX54" fmla="*/ 1141965 w 1183341"/>
                <a:gd name="connsiteY54" fmla="*/ 641321 h 926813"/>
                <a:gd name="connsiteX55" fmla="*/ 1125415 w 1183341"/>
                <a:gd name="connsiteY55" fmla="*/ 666147 h 926813"/>
                <a:gd name="connsiteX56" fmla="*/ 1121278 w 1183341"/>
                <a:gd name="connsiteY56" fmla="*/ 678559 h 926813"/>
                <a:gd name="connsiteX57" fmla="*/ 1113002 w 1183341"/>
                <a:gd name="connsiteY57" fmla="*/ 690972 h 926813"/>
                <a:gd name="connsiteX58" fmla="*/ 1104727 w 1183341"/>
                <a:gd name="connsiteY58" fmla="*/ 719935 h 926813"/>
                <a:gd name="connsiteX59" fmla="*/ 1063352 w 1183341"/>
                <a:gd name="connsiteY59" fmla="*/ 740623 h 926813"/>
                <a:gd name="connsiteX60" fmla="*/ 1038526 w 1183341"/>
                <a:gd name="connsiteY60" fmla="*/ 753035 h 926813"/>
                <a:gd name="connsiteX61" fmla="*/ 1026114 w 1183341"/>
                <a:gd name="connsiteY61" fmla="*/ 761310 h 926813"/>
                <a:gd name="connsiteX62" fmla="*/ 1013701 w 1183341"/>
                <a:gd name="connsiteY62" fmla="*/ 765448 h 926813"/>
                <a:gd name="connsiteX63" fmla="*/ 988876 w 1183341"/>
                <a:gd name="connsiteY63" fmla="*/ 781998 h 926813"/>
                <a:gd name="connsiteX64" fmla="*/ 964050 w 1183341"/>
                <a:gd name="connsiteY64" fmla="*/ 790273 h 926813"/>
                <a:gd name="connsiteX65" fmla="*/ 951638 w 1183341"/>
                <a:gd name="connsiteY65" fmla="*/ 794411 h 926813"/>
                <a:gd name="connsiteX66" fmla="*/ 935087 w 1183341"/>
                <a:gd name="connsiteY66" fmla="*/ 798548 h 926813"/>
                <a:gd name="connsiteX67" fmla="*/ 922675 w 1183341"/>
                <a:gd name="connsiteY67" fmla="*/ 802686 h 926813"/>
                <a:gd name="connsiteX68" fmla="*/ 839924 w 1183341"/>
                <a:gd name="connsiteY68" fmla="*/ 810961 h 926813"/>
                <a:gd name="connsiteX69" fmla="*/ 827511 w 1183341"/>
                <a:gd name="connsiteY69" fmla="*/ 823374 h 926813"/>
                <a:gd name="connsiteX70" fmla="*/ 819236 w 1183341"/>
                <a:gd name="connsiteY70" fmla="*/ 873024 h 926813"/>
                <a:gd name="connsiteX71" fmla="*/ 810961 w 1183341"/>
                <a:gd name="connsiteY71" fmla="*/ 881300 h 926813"/>
                <a:gd name="connsiteX72" fmla="*/ 806823 w 1183341"/>
                <a:gd name="connsiteY72" fmla="*/ 897850 h 926813"/>
                <a:gd name="connsiteX73" fmla="*/ 781998 w 1183341"/>
                <a:gd name="connsiteY73" fmla="*/ 914400 h 926813"/>
                <a:gd name="connsiteX74" fmla="*/ 757173 w 1183341"/>
                <a:gd name="connsiteY74" fmla="*/ 926813 h 926813"/>
                <a:gd name="connsiteX75" fmla="*/ 736485 w 1183341"/>
                <a:gd name="connsiteY75" fmla="*/ 922675 h 926813"/>
                <a:gd name="connsiteX76" fmla="*/ 699247 w 1183341"/>
                <a:gd name="connsiteY76" fmla="*/ 918538 h 926813"/>
                <a:gd name="connsiteX77" fmla="*/ 674421 w 1183341"/>
                <a:gd name="connsiteY77" fmla="*/ 910262 h 926813"/>
                <a:gd name="connsiteX78" fmla="*/ 662009 w 1183341"/>
                <a:gd name="connsiteY78" fmla="*/ 897850 h 926813"/>
                <a:gd name="connsiteX79" fmla="*/ 649596 w 1183341"/>
                <a:gd name="connsiteY79" fmla="*/ 901987 h 926813"/>
                <a:gd name="connsiteX80" fmla="*/ 624771 w 1183341"/>
                <a:gd name="connsiteY80" fmla="*/ 914400 h 926813"/>
                <a:gd name="connsiteX81" fmla="*/ 566845 w 1183341"/>
                <a:gd name="connsiteY81" fmla="*/ 906125 h 926813"/>
                <a:gd name="connsiteX82" fmla="*/ 554432 w 1183341"/>
                <a:gd name="connsiteY82" fmla="*/ 901987 h 926813"/>
                <a:gd name="connsiteX83" fmla="*/ 542020 w 1183341"/>
                <a:gd name="connsiteY83" fmla="*/ 889575 h 926813"/>
                <a:gd name="connsiteX84" fmla="*/ 529607 w 1183341"/>
                <a:gd name="connsiteY84" fmla="*/ 827511 h 926813"/>
                <a:gd name="connsiteX85" fmla="*/ 521332 w 1183341"/>
                <a:gd name="connsiteY85" fmla="*/ 802686 h 926813"/>
                <a:gd name="connsiteX86" fmla="*/ 496506 w 1183341"/>
                <a:gd name="connsiteY86" fmla="*/ 786136 h 926813"/>
                <a:gd name="connsiteX87" fmla="*/ 467544 w 1183341"/>
                <a:gd name="connsiteY87" fmla="*/ 794411 h 926813"/>
                <a:gd name="connsiteX88" fmla="*/ 450993 w 1183341"/>
                <a:gd name="connsiteY88" fmla="*/ 815099 h 926813"/>
                <a:gd name="connsiteX89" fmla="*/ 426168 w 1183341"/>
                <a:gd name="connsiteY89" fmla="*/ 831649 h 926813"/>
                <a:gd name="connsiteX90" fmla="*/ 388930 w 1183341"/>
                <a:gd name="connsiteY90" fmla="*/ 839924 h 926813"/>
                <a:gd name="connsiteX91" fmla="*/ 326867 w 1183341"/>
                <a:gd name="connsiteY91" fmla="*/ 823374 h 926813"/>
                <a:gd name="connsiteX92" fmla="*/ 322729 w 1183341"/>
                <a:gd name="connsiteY92" fmla="*/ 810961 h 926813"/>
                <a:gd name="connsiteX93" fmla="*/ 331004 w 1183341"/>
                <a:gd name="connsiteY93" fmla="*/ 781998 h 926813"/>
                <a:gd name="connsiteX94" fmla="*/ 335142 w 1183341"/>
                <a:gd name="connsiteY94" fmla="*/ 769585 h 926813"/>
                <a:gd name="connsiteX95" fmla="*/ 359967 w 1183341"/>
                <a:gd name="connsiteY95" fmla="*/ 753035 h 926813"/>
                <a:gd name="connsiteX96" fmla="*/ 384792 w 1183341"/>
                <a:gd name="connsiteY96" fmla="*/ 740623 h 926813"/>
                <a:gd name="connsiteX97" fmla="*/ 384792 w 1183341"/>
                <a:gd name="connsiteY97" fmla="*/ 715797 h 926813"/>
                <a:gd name="connsiteX98" fmla="*/ 372380 w 1183341"/>
                <a:gd name="connsiteY98" fmla="*/ 711660 h 926813"/>
                <a:gd name="connsiteX99" fmla="*/ 364105 w 1183341"/>
                <a:gd name="connsiteY99" fmla="*/ 699247 h 926813"/>
                <a:gd name="connsiteX100" fmla="*/ 351692 w 1183341"/>
                <a:gd name="connsiteY100" fmla="*/ 686834 h 926813"/>
                <a:gd name="connsiteX101" fmla="*/ 355830 w 1183341"/>
                <a:gd name="connsiteY101" fmla="*/ 653734 h 926813"/>
                <a:gd name="connsiteX102" fmla="*/ 347554 w 1183341"/>
                <a:gd name="connsiteY102" fmla="*/ 612358 h 926813"/>
                <a:gd name="connsiteX103" fmla="*/ 343417 w 1183341"/>
                <a:gd name="connsiteY103" fmla="*/ 599946 h 926813"/>
                <a:gd name="connsiteX104" fmla="*/ 331004 w 1183341"/>
                <a:gd name="connsiteY104" fmla="*/ 587533 h 926813"/>
                <a:gd name="connsiteX105" fmla="*/ 314454 w 1183341"/>
                <a:gd name="connsiteY105" fmla="*/ 562708 h 926813"/>
                <a:gd name="connsiteX106" fmla="*/ 302041 w 1183341"/>
                <a:gd name="connsiteY106" fmla="*/ 521332 h 926813"/>
                <a:gd name="connsiteX107" fmla="*/ 293766 w 1183341"/>
                <a:gd name="connsiteY107" fmla="*/ 496507 h 926813"/>
                <a:gd name="connsiteX108" fmla="*/ 273078 w 1183341"/>
                <a:gd name="connsiteY108" fmla="*/ 475819 h 926813"/>
                <a:gd name="connsiteX109" fmla="*/ 264803 w 1183341"/>
                <a:gd name="connsiteY109" fmla="*/ 434443 h 926813"/>
                <a:gd name="connsiteX110" fmla="*/ 277216 w 1183341"/>
                <a:gd name="connsiteY110" fmla="*/ 409618 h 926813"/>
                <a:gd name="connsiteX111" fmla="*/ 289629 w 1183341"/>
                <a:gd name="connsiteY111" fmla="*/ 384793 h 926813"/>
                <a:gd name="connsiteX112" fmla="*/ 297904 w 1183341"/>
                <a:gd name="connsiteY112" fmla="*/ 343417 h 926813"/>
                <a:gd name="connsiteX113" fmla="*/ 306179 w 1183341"/>
                <a:gd name="connsiteY113" fmla="*/ 318592 h 926813"/>
                <a:gd name="connsiteX114" fmla="*/ 302041 w 1183341"/>
                <a:gd name="connsiteY114" fmla="*/ 306179 h 926813"/>
                <a:gd name="connsiteX115" fmla="*/ 256528 w 1183341"/>
                <a:gd name="connsiteY115" fmla="*/ 306179 h 926813"/>
                <a:gd name="connsiteX116" fmla="*/ 219290 w 1183341"/>
                <a:gd name="connsiteY116" fmla="*/ 314454 h 926813"/>
                <a:gd name="connsiteX117" fmla="*/ 198602 w 1183341"/>
                <a:gd name="connsiteY117" fmla="*/ 331004 h 926813"/>
                <a:gd name="connsiteX118" fmla="*/ 190327 w 1183341"/>
                <a:gd name="connsiteY118" fmla="*/ 355830 h 926813"/>
                <a:gd name="connsiteX119" fmla="*/ 186190 w 1183341"/>
                <a:gd name="connsiteY119" fmla="*/ 368242 h 926813"/>
                <a:gd name="connsiteX120" fmla="*/ 161364 w 1183341"/>
                <a:gd name="connsiteY120" fmla="*/ 401343 h 926813"/>
                <a:gd name="connsiteX121" fmla="*/ 148952 w 1183341"/>
                <a:gd name="connsiteY121" fmla="*/ 409618 h 926813"/>
                <a:gd name="connsiteX122" fmla="*/ 136539 w 1183341"/>
                <a:gd name="connsiteY122" fmla="*/ 413756 h 926813"/>
                <a:gd name="connsiteX123" fmla="*/ 124126 w 1183341"/>
                <a:gd name="connsiteY123" fmla="*/ 426168 h 926813"/>
                <a:gd name="connsiteX124" fmla="*/ 115851 w 1183341"/>
                <a:gd name="connsiteY124" fmla="*/ 463406 h 926813"/>
                <a:gd name="connsiteX125" fmla="*/ 103439 w 1183341"/>
                <a:gd name="connsiteY125" fmla="*/ 475819 h 926813"/>
                <a:gd name="connsiteX126" fmla="*/ 78613 w 1183341"/>
                <a:gd name="connsiteY126" fmla="*/ 484094 h 926813"/>
                <a:gd name="connsiteX127" fmla="*/ 45513 w 1183341"/>
                <a:gd name="connsiteY127" fmla="*/ 475819 h 926813"/>
                <a:gd name="connsiteX128" fmla="*/ 33100 w 1183341"/>
                <a:gd name="connsiteY128" fmla="*/ 463406 h 926813"/>
                <a:gd name="connsiteX129" fmla="*/ 16550 w 1183341"/>
                <a:gd name="connsiteY129" fmla="*/ 438581 h 926813"/>
                <a:gd name="connsiteX130" fmla="*/ 8275 w 1183341"/>
                <a:gd name="connsiteY130" fmla="*/ 413756 h 926813"/>
                <a:gd name="connsiteX131" fmla="*/ 0 w 1183341"/>
                <a:gd name="connsiteY131" fmla="*/ 384793 h 926813"/>
                <a:gd name="connsiteX132" fmla="*/ 4137 w 1183341"/>
                <a:gd name="connsiteY132" fmla="*/ 297904 h 926813"/>
                <a:gd name="connsiteX133" fmla="*/ 16550 w 1183341"/>
                <a:gd name="connsiteY133" fmla="*/ 273079 h 926813"/>
                <a:gd name="connsiteX134" fmla="*/ 57926 w 1183341"/>
                <a:gd name="connsiteY134" fmla="*/ 268941 h 926813"/>
                <a:gd name="connsiteX135" fmla="*/ 82751 w 1183341"/>
                <a:gd name="connsiteY135" fmla="*/ 273079 h 926813"/>
                <a:gd name="connsiteX136" fmla="*/ 95164 w 1183341"/>
                <a:gd name="connsiteY136" fmla="*/ 277216 h 926813"/>
                <a:gd name="connsiteX137" fmla="*/ 99301 w 1183341"/>
                <a:gd name="connsiteY137" fmla="*/ 264804 h 926813"/>
                <a:gd name="connsiteX138" fmla="*/ 95164 w 1183341"/>
                <a:gd name="connsiteY138" fmla="*/ 244116 h 926813"/>
                <a:gd name="connsiteX139" fmla="*/ 99301 w 1183341"/>
                <a:gd name="connsiteY139" fmla="*/ 194465 h 926813"/>
                <a:gd name="connsiteX140" fmla="*/ 128264 w 1183341"/>
                <a:gd name="connsiteY140" fmla="*/ 177915 h 926813"/>
                <a:gd name="connsiteX141" fmla="*/ 157227 w 1183341"/>
                <a:gd name="connsiteY141" fmla="*/ 173777 h 926813"/>
                <a:gd name="connsiteX142" fmla="*/ 215153 w 1183341"/>
                <a:gd name="connsiteY142" fmla="*/ 157227 h 926813"/>
                <a:gd name="connsiteX143" fmla="*/ 231703 w 1183341"/>
                <a:gd name="connsiteY143" fmla="*/ 153090 h 926813"/>
                <a:gd name="connsiteX144" fmla="*/ 239978 w 1183341"/>
                <a:gd name="connsiteY144" fmla="*/ 144814 h 926813"/>
                <a:gd name="connsiteX145" fmla="*/ 244116 w 1183341"/>
                <a:gd name="connsiteY145" fmla="*/ 132402 h 926813"/>
                <a:gd name="connsiteX146" fmla="*/ 256528 w 1183341"/>
                <a:gd name="connsiteY146" fmla="*/ 124127 h 926813"/>
                <a:gd name="connsiteX147" fmla="*/ 268941 w 1183341"/>
                <a:gd name="connsiteY147" fmla="*/ 78614 h 926813"/>
                <a:gd name="connsiteX148" fmla="*/ 252391 w 1183341"/>
                <a:gd name="connsiteY148" fmla="*/ 33100 h 9268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Lst>
              <a:rect l="l" t="t" r="r" b="b"/>
              <a:pathLst>
                <a:path w="1183341" h="926813">
                  <a:moveTo>
                    <a:pt x="252391" y="33100"/>
                  </a:moveTo>
                  <a:cubicBezTo>
                    <a:pt x="252391" y="22067"/>
                    <a:pt x="261706" y="17477"/>
                    <a:pt x="268941" y="12413"/>
                  </a:cubicBezTo>
                  <a:cubicBezTo>
                    <a:pt x="276087" y="7411"/>
                    <a:pt x="285491" y="6896"/>
                    <a:pt x="293766" y="4138"/>
                  </a:cubicBezTo>
                  <a:lnTo>
                    <a:pt x="306179" y="0"/>
                  </a:lnTo>
                  <a:cubicBezTo>
                    <a:pt x="318592" y="1379"/>
                    <a:pt x="331666" y="-92"/>
                    <a:pt x="343417" y="4138"/>
                  </a:cubicBezTo>
                  <a:cubicBezTo>
                    <a:pt x="366630" y="12495"/>
                    <a:pt x="387786" y="25747"/>
                    <a:pt x="409618" y="37238"/>
                  </a:cubicBezTo>
                  <a:cubicBezTo>
                    <a:pt x="414018" y="39554"/>
                    <a:pt x="417460" y="43554"/>
                    <a:pt x="422030" y="45513"/>
                  </a:cubicBezTo>
                  <a:cubicBezTo>
                    <a:pt x="427257" y="47753"/>
                    <a:pt x="433113" y="48089"/>
                    <a:pt x="438581" y="49651"/>
                  </a:cubicBezTo>
                  <a:cubicBezTo>
                    <a:pt x="442774" y="50849"/>
                    <a:pt x="446856" y="52409"/>
                    <a:pt x="450993" y="53788"/>
                  </a:cubicBezTo>
                  <a:cubicBezTo>
                    <a:pt x="452372" y="57926"/>
                    <a:pt x="454351" y="61910"/>
                    <a:pt x="455131" y="66201"/>
                  </a:cubicBezTo>
                  <a:cubicBezTo>
                    <a:pt x="457120" y="77141"/>
                    <a:pt x="456073" y="88651"/>
                    <a:pt x="459268" y="99301"/>
                  </a:cubicBezTo>
                  <a:cubicBezTo>
                    <a:pt x="462120" y="108807"/>
                    <a:pt x="473355" y="108413"/>
                    <a:pt x="479956" y="111714"/>
                  </a:cubicBezTo>
                  <a:cubicBezTo>
                    <a:pt x="484404" y="113938"/>
                    <a:pt x="488231" y="117231"/>
                    <a:pt x="492369" y="119989"/>
                  </a:cubicBezTo>
                  <a:cubicBezTo>
                    <a:pt x="493748" y="124127"/>
                    <a:pt x="495358" y="128194"/>
                    <a:pt x="496506" y="132402"/>
                  </a:cubicBezTo>
                  <a:cubicBezTo>
                    <a:pt x="499499" y="143374"/>
                    <a:pt x="504782" y="165502"/>
                    <a:pt x="504782" y="165502"/>
                  </a:cubicBezTo>
                  <a:cubicBezTo>
                    <a:pt x="503403" y="175156"/>
                    <a:pt x="500644" y="184713"/>
                    <a:pt x="500644" y="194465"/>
                  </a:cubicBezTo>
                  <a:cubicBezTo>
                    <a:pt x="500644" y="207553"/>
                    <a:pt x="509732" y="210335"/>
                    <a:pt x="517194" y="219290"/>
                  </a:cubicBezTo>
                  <a:cubicBezTo>
                    <a:pt x="520377" y="223110"/>
                    <a:pt x="522711" y="227565"/>
                    <a:pt x="525469" y="231703"/>
                  </a:cubicBezTo>
                  <a:cubicBezTo>
                    <a:pt x="526848" y="237220"/>
                    <a:pt x="527367" y="243026"/>
                    <a:pt x="529607" y="248253"/>
                  </a:cubicBezTo>
                  <a:cubicBezTo>
                    <a:pt x="531566" y="252824"/>
                    <a:pt x="535415" y="256348"/>
                    <a:pt x="537882" y="260666"/>
                  </a:cubicBezTo>
                  <a:cubicBezTo>
                    <a:pt x="540942" y="266021"/>
                    <a:pt x="543097" y="271861"/>
                    <a:pt x="546157" y="277216"/>
                  </a:cubicBezTo>
                  <a:cubicBezTo>
                    <a:pt x="548624" y="281534"/>
                    <a:pt x="550215" y="286993"/>
                    <a:pt x="554432" y="289629"/>
                  </a:cubicBezTo>
                  <a:cubicBezTo>
                    <a:pt x="561829" y="294252"/>
                    <a:pt x="570983" y="295145"/>
                    <a:pt x="579258" y="297904"/>
                  </a:cubicBezTo>
                  <a:lnTo>
                    <a:pt x="591670" y="302042"/>
                  </a:lnTo>
                  <a:cubicBezTo>
                    <a:pt x="598953" y="323888"/>
                    <a:pt x="593389" y="310827"/>
                    <a:pt x="612358" y="339280"/>
                  </a:cubicBezTo>
                  <a:cubicBezTo>
                    <a:pt x="615116" y="343417"/>
                    <a:pt x="619061" y="346975"/>
                    <a:pt x="620633" y="351692"/>
                  </a:cubicBezTo>
                  <a:lnTo>
                    <a:pt x="633046" y="388930"/>
                  </a:lnTo>
                  <a:lnTo>
                    <a:pt x="637183" y="401343"/>
                  </a:lnTo>
                  <a:cubicBezTo>
                    <a:pt x="628034" y="410492"/>
                    <a:pt x="622256" y="414649"/>
                    <a:pt x="616496" y="426168"/>
                  </a:cubicBezTo>
                  <a:cubicBezTo>
                    <a:pt x="614545" y="430069"/>
                    <a:pt x="613737" y="434443"/>
                    <a:pt x="612358" y="438581"/>
                  </a:cubicBezTo>
                  <a:cubicBezTo>
                    <a:pt x="613737" y="448235"/>
                    <a:pt x="613694" y="458203"/>
                    <a:pt x="616496" y="467544"/>
                  </a:cubicBezTo>
                  <a:cubicBezTo>
                    <a:pt x="617925" y="472307"/>
                    <a:pt x="619832" y="479376"/>
                    <a:pt x="624771" y="479957"/>
                  </a:cubicBezTo>
                  <a:cubicBezTo>
                    <a:pt x="668624" y="485116"/>
                    <a:pt x="713039" y="482715"/>
                    <a:pt x="757173" y="484094"/>
                  </a:cubicBezTo>
                  <a:cubicBezTo>
                    <a:pt x="764069" y="485473"/>
                    <a:pt x="772009" y="484331"/>
                    <a:pt x="777860" y="488232"/>
                  </a:cubicBezTo>
                  <a:cubicBezTo>
                    <a:pt x="781489" y="490651"/>
                    <a:pt x="780048" y="496743"/>
                    <a:pt x="781998" y="500644"/>
                  </a:cubicBezTo>
                  <a:cubicBezTo>
                    <a:pt x="784222" y="505092"/>
                    <a:pt x="788253" y="508513"/>
                    <a:pt x="790273" y="513057"/>
                  </a:cubicBezTo>
                  <a:cubicBezTo>
                    <a:pt x="793816" y="521028"/>
                    <a:pt x="795790" y="529607"/>
                    <a:pt x="798548" y="537882"/>
                  </a:cubicBezTo>
                  <a:cubicBezTo>
                    <a:pt x="803121" y="551599"/>
                    <a:pt x="808117" y="565036"/>
                    <a:pt x="810961" y="579258"/>
                  </a:cubicBezTo>
                  <a:cubicBezTo>
                    <a:pt x="818243" y="615670"/>
                    <a:pt x="811182" y="592337"/>
                    <a:pt x="819236" y="616496"/>
                  </a:cubicBezTo>
                  <a:cubicBezTo>
                    <a:pt x="851107" y="605872"/>
                    <a:pt x="835962" y="611460"/>
                    <a:pt x="864749" y="599946"/>
                  </a:cubicBezTo>
                  <a:cubicBezTo>
                    <a:pt x="910320" y="602984"/>
                    <a:pt x="929449" y="607512"/>
                    <a:pt x="972326" y="599946"/>
                  </a:cubicBezTo>
                  <a:cubicBezTo>
                    <a:pt x="980916" y="598430"/>
                    <a:pt x="988689" y="593787"/>
                    <a:pt x="997151" y="591671"/>
                  </a:cubicBezTo>
                  <a:cubicBezTo>
                    <a:pt x="1021840" y="585498"/>
                    <a:pt x="1008092" y="588468"/>
                    <a:pt x="1038526" y="583395"/>
                  </a:cubicBezTo>
                  <a:cubicBezTo>
                    <a:pt x="1042664" y="580637"/>
                    <a:pt x="1047222" y="578424"/>
                    <a:pt x="1050939" y="575120"/>
                  </a:cubicBezTo>
                  <a:cubicBezTo>
                    <a:pt x="1060305" y="566795"/>
                    <a:pt x="1074090" y="548281"/>
                    <a:pt x="1088177" y="542020"/>
                  </a:cubicBezTo>
                  <a:cubicBezTo>
                    <a:pt x="1096148" y="538477"/>
                    <a:pt x="1113002" y="533745"/>
                    <a:pt x="1113002" y="533745"/>
                  </a:cubicBezTo>
                  <a:cubicBezTo>
                    <a:pt x="1132994" y="513755"/>
                    <a:pt x="1107580" y="538084"/>
                    <a:pt x="1133690" y="517195"/>
                  </a:cubicBezTo>
                  <a:cubicBezTo>
                    <a:pt x="1136736" y="514758"/>
                    <a:pt x="1139207" y="511678"/>
                    <a:pt x="1141965" y="508919"/>
                  </a:cubicBezTo>
                  <a:cubicBezTo>
                    <a:pt x="1143344" y="504782"/>
                    <a:pt x="1141910" y="497705"/>
                    <a:pt x="1146103" y="496507"/>
                  </a:cubicBezTo>
                  <a:cubicBezTo>
                    <a:pt x="1165179" y="491057"/>
                    <a:pt x="1172590" y="499831"/>
                    <a:pt x="1179203" y="513057"/>
                  </a:cubicBezTo>
                  <a:cubicBezTo>
                    <a:pt x="1181154" y="516958"/>
                    <a:pt x="1181962" y="521332"/>
                    <a:pt x="1183341" y="525470"/>
                  </a:cubicBezTo>
                  <a:cubicBezTo>
                    <a:pt x="1181962" y="537883"/>
                    <a:pt x="1180752" y="550315"/>
                    <a:pt x="1179203" y="562708"/>
                  </a:cubicBezTo>
                  <a:cubicBezTo>
                    <a:pt x="1177993" y="572385"/>
                    <a:pt x="1179690" y="583084"/>
                    <a:pt x="1175066" y="591671"/>
                  </a:cubicBezTo>
                  <a:cubicBezTo>
                    <a:pt x="1169518" y="601975"/>
                    <a:pt x="1150240" y="616496"/>
                    <a:pt x="1150240" y="616496"/>
                  </a:cubicBezTo>
                  <a:cubicBezTo>
                    <a:pt x="1147482" y="624771"/>
                    <a:pt x="1146803" y="634063"/>
                    <a:pt x="1141965" y="641321"/>
                  </a:cubicBezTo>
                  <a:lnTo>
                    <a:pt x="1125415" y="666147"/>
                  </a:lnTo>
                  <a:cubicBezTo>
                    <a:pt x="1124036" y="670284"/>
                    <a:pt x="1123228" y="674658"/>
                    <a:pt x="1121278" y="678559"/>
                  </a:cubicBezTo>
                  <a:cubicBezTo>
                    <a:pt x="1119054" y="683007"/>
                    <a:pt x="1114961" y="686401"/>
                    <a:pt x="1113002" y="690972"/>
                  </a:cubicBezTo>
                  <a:cubicBezTo>
                    <a:pt x="1112920" y="691163"/>
                    <a:pt x="1106742" y="717920"/>
                    <a:pt x="1104727" y="719935"/>
                  </a:cubicBezTo>
                  <a:cubicBezTo>
                    <a:pt x="1088307" y="736355"/>
                    <a:pt x="1082039" y="735951"/>
                    <a:pt x="1063352" y="740623"/>
                  </a:cubicBezTo>
                  <a:cubicBezTo>
                    <a:pt x="1027773" y="764341"/>
                    <a:pt x="1072792" y="735903"/>
                    <a:pt x="1038526" y="753035"/>
                  </a:cubicBezTo>
                  <a:cubicBezTo>
                    <a:pt x="1034078" y="755259"/>
                    <a:pt x="1030562" y="759086"/>
                    <a:pt x="1026114" y="761310"/>
                  </a:cubicBezTo>
                  <a:cubicBezTo>
                    <a:pt x="1022213" y="763261"/>
                    <a:pt x="1017514" y="763330"/>
                    <a:pt x="1013701" y="765448"/>
                  </a:cubicBezTo>
                  <a:cubicBezTo>
                    <a:pt x="1005007" y="770278"/>
                    <a:pt x="998311" y="778853"/>
                    <a:pt x="988876" y="781998"/>
                  </a:cubicBezTo>
                  <a:lnTo>
                    <a:pt x="964050" y="790273"/>
                  </a:lnTo>
                  <a:cubicBezTo>
                    <a:pt x="959913" y="791652"/>
                    <a:pt x="955869" y="793353"/>
                    <a:pt x="951638" y="794411"/>
                  </a:cubicBezTo>
                  <a:cubicBezTo>
                    <a:pt x="946121" y="795790"/>
                    <a:pt x="940555" y="796986"/>
                    <a:pt x="935087" y="798548"/>
                  </a:cubicBezTo>
                  <a:cubicBezTo>
                    <a:pt x="930894" y="799746"/>
                    <a:pt x="926952" y="801831"/>
                    <a:pt x="922675" y="802686"/>
                  </a:cubicBezTo>
                  <a:cubicBezTo>
                    <a:pt x="897632" y="807695"/>
                    <a:pt x="863384" y="809156"/>
                    <a:pt x="839924" y="810961"/>
                  </a:cubicBezTo>
                  <a:cubicBezTo>
                    <a:pt x="835786" y="815099"/>
                    <a:pt x="829361" y="817823"/>
                    <a:pt x="827511" y="823374"/>
                  </a:cubicBezTo>
                  <a:cubicBezTo>
                    <a:pt x="825265" y="830111"/>
                    <a:pt x="826493" y="860928"/>
                    <a:pt x="819236" y="873024"/>
                  </a:cubicBezTo>
                  <a:cubicBezTo>
                    <a:pt x="817229" y="876369"/>
                    <a:pt x="813719" y="878541"/>
                    <a:pt x="810961" y="881300"/>
                  </a:cubicBezTo>
                  <a:cubicBezTo>
                    <a:pt x="809582" y="886817"/>
                    <a:pt x="810568" y="893571"/>
                    <a:pt x="806823" y="897850"/>
                  </a:cubicBezTo>
                  <a:cubicBezTo>
                    <a:pt x="800274" y="905335"/>
                    <a:pt x="790273" y="908883"/>
                    <a:pt x="781998" y="914400"/>
                  </a:cubicBezTo>
                  <a:cubicBezTo>
                    <a:pt x="765957" y="925094"/>
                    <a:pt x="774302" y="921102"/>
                    <a:pt x="757173" y="926813"/>
                  </a:cubicBezTo>
                  <a:cubicBezTo>
                    <a:pt x="750277" y="925434"/>
                    <a:pt x="743447" y="923670"/>
                    <a:pt x="736485" y="922675"/>
                  </a:cubicBezTo>
                  <a:cubicBezTo>
                    <a:pt x="724121" y="920909"/>
                    <a:pt x="711493" y="920987"/>
                    <a:pt x="699247" y="918538"/>
                  </a:cubicBezTo>
                  <a:cubicBezTo>
                    <a:pt x="690693" y="916827"/>
                    <a:pt x="674421" y="910262"/>
                    <a:pt x="674421" y="910262"/>
                  </a:cubicBezTo>
                  <a:cubicBezTo>
                    <a:pt x="670284" y="906125"/>
                    <a:pt x="667560" y="899700"/>
                    <a:pt x="662009" y="897850"/>
                  </a:cubicBezTo>
                  <a:cubicBezTo>
                    <a:pt x="657871" y="896471"/>
                    <a:pt x="653497" y="900037"/>
                    <a:pt x="649596" y="901987"/>
                  </a:cubicBezTo>
                  <a:cubicBezTo>
                    <a:pt x="617502" y="918033"/>
                    <a:pt x="655978" y="903996"/>
                    <a:pt x="624771" y="914400"/>
                  </a:cubicBezTo>
                  <a:cubicBezTo>
                    <a:pt x="610468" y="912612"/>
                    <a:pt x="582176" y="909532"/>
                    <a:pt x="566845" y="906125"/>
                  </a:cubicBezTo>
                  <a:cubicBezTo>
                    <a:pt x="562587" y="905179"/>
                    <a:pt x="558570" y="903366"/>
                    <a:pt x="554432" y="901987"/>
                  </a:cubicBezTo>
                  <a:cubicBezTo>
                    <a:pt x="550295" y="897850"/>
                    <a:pt x="545766" y="894070"/>
                    <a:pt x="542020" y="889575"/>
                  </a:cubicBezTo>
                  <a:cubicBezTo>
                    <a:pt x="523923" y="867858"/>
                    <a:pt x="536195" y="867040"/>
                    <a:pt x="529607" y="827511"/>
                  </a:cubicBezTo>
                  <a:cubicBezTo>
                    <a:pt x="528173" y="818907"/>
                    <a:pt x="528590" y="807524"/>
                    <a:pt x="521332" y="802686"/>
                  </a:cubicBezTo>
                  <a:lnTo>
                    <a:pt x="496506" y="786136"/>
                  </a:lnTo>
                  <a:cubicBezTo>
                    <a:pt x="493409" y="786910"/>
                    <a:pt x="471787" y="791865"/>
                    <a:pt x="467544" y="794411"/>
                  </a:cubicBezTo>
                  <a:cubicBezTo>
                    <a:pt x="454285" y="802366"/>
                    <a:pt x="463301" y="804330"/>
                    <a:pt x="450993" y="815099"/>
                  </a:cubicBezTo>
                  <a:cubicBezTo>
                    <a:pt x="443508" y="821648"/>
                    <a:pt x="435603" y="828504"/>
                    <a:pt x="426168" y="831649"/>
                  </a:cubicBezTo>
                  <a:cubicBezTo>
                    <a:pt x="405796" y="838439"/>
                    <a:pt x="418057" y="835069"/>
                    <a:pt x="388930" y="839924"/>
                  </a:cubicBezTo>
                  <a:cubicBezTo>
                    <a:pt x="347344" y="836725"/>
                    <a:pt x="340372" y="850383"/>
                    <a:pt x="326867" y="823374"/>
                  </a:cubicBezTo>
                  <a:cubicBezTo>
                    <a:pt x="324916" y="819473"/>
                    <a:pt x="324108" y="815099"/>
                    <a:pt x="322729" y="810961"/>
                  </a:cubicBezTo>
                  <a:cubicBezTo>
                    <a:pt x="332651" y="781198"/>
                    <a:pt x="320613" y="818366"/>
                    <a:pt x="331004" y="781998"/>
                  </a:cubicBezTo>
                  <a:cubicBezTo>
                    <a:pt x="332202" y="777804"/>
                    <a:pt x="332723" y="773214"/>
                    <a:pt x="335142" y="769585"/>
                  </a:cubicBezTo>
                  <a:cubicBezTo>
                    <a:pt x="346906" y="751939"/>
                    <a:pt x="344785" y="760626"/>
                    <a:pt x="359967" y="753035"/>
                  </a:cubicBezTo>
                  <a:cubicBezTo>
                    <a:pt x="392045" y="736996"/>
                    <a:pt x="353598" y="751020"/>
                    <a:pt x="384792" y="740623"/>
                  </a:cubicBezTo>
                  <a:cubicBezTo>
                    <a:pt x="387551" y="732347"/>
                    <a:pt x="393068" y="724073"/>
                    <a:pt x="384792" y="715797"/>
                  </a:cubicBezTo>
                  <a:cubicBezTo>
                    <a:pt x="381708" y="712713"/>
                    <a:pt x="376517" y="713039"/>
                    <a:pt x="372380" y="711660"/>
                  </a:cubicBezTo>
                  <a:cubicBezTo>
                    <a:pt x="369622" y="707522"/>
                    <a:pt x="367288" y="703067"/>
                    <a:pt x="364105" y="699247"/>
                  </a:cubicBezTo>
                  <a:cubicBezTo>
                    <a:pt x="360359" y="694752"/>
                    <a:pt x="352739" y="692591"/>
                    <a:pt x="351692" y="686834"/>
                  </a:cubicBezTo>
                  <a:cubicBezTo>
                    <a:pt x="349703" y="675894"/>
                    <a:pt x="354451" y="664767"/>
                    <a:pt x="355830" y="653734"/>
                  </a:cubicBezTo>
                  <a:cubicBezTo>
                    <a:pt x="353071" y="639942"/>
                    <a:pt x="352001" y="625702"/>
                    <a:pt x="347554" y="612358"/>
                  </a:cubicBezTo>
                  <a:cubicBezTo>
                    <a:pt x="346175" y="608221"/>
                    <a:pt x="345836" y="603575"/>
                    <a:pt x="343417" y="599946"/>
                  </a:cubicBezTo>
                  <a:cubicBezTo>
                    <a:pt x="340171" y="595077"/>
                    <a:pt x="334597" y="592152"/>
                    <a:pt x="331004" y="587533"/>
                  </a:cubicBezTo>
                  <a:cubicBezTo>
                    <a:pt x="324898" y="579683"/>
                    <a:pt x="314454" y="562708"/>
                    <a:pt x="314454" y="562708"/>
                  </a:cubicBezTo>
                  <a:cubicBezTo>
                    <a:pt x="308199" y="537691"/>
                    <a:pt x="312116" y="551558"/>
                    <a:pt x="302041" y="521332"/>
                  </a:cubicBezTo>
                  <a:lnTo>
                    <a:pt x="293766" y="496507"/>
                  </a:lnTo>
                  <a:lnTo>
                    <a:pt x="273078" y="475819"/>
                  </a:lnTo>
                  <a:cubicBezTo>
                    <a:pt x="267984" y="460534"/>
                    <a:pt x="264803" y="453457"/>
                    <a:pt x="264803" y="434443"/>
                  </a:cubicBezTo>
                  <a:cubicBezTo>
                    <a:pt x="264803" y="424046"/>
                    <a:pt x="273034" y="417983"/>
                    <a:pt x="277216" y="409618"/>
                  </a:cubicBezTo>
                  <a:cubicBezTo>
                    <a:pt x="294344" y="375363"/>
                    <a:pt x="265918" y="420358"/>
                    <a:pt x="289629" y="384793"/>
                  </a:cubicBezTo>
                  <a:cubicBezTo>
                    <a:pt x="292426" y="368008"/>
                    <a:pt x="293273" y="358854"/>
                    <a:pt x="297904" y="343417"/>
                  </a:cubicBezTo>
                  <a:cubicBezTo>
                    <a:pt x="300411" y="335062"/>
                    <a:pt x="306179" y="318592"/>
                    <a:pt x="306179" y="318592"/>
                  </a:cubicBezTo>
                  <a:cubicBezTo>
                    <a:pt x="304800" y="314454"/>
                    <a:pt x="305942" y="308129"/>
                    <a:pt x="302041" y="306179"/>
                  </a:cubicBezTo>
                  <a:cubicBezTo>
                    <a:pt x="281914" y="296116"/>
                    <a:pt x="274105" y="302664"/>
                    <a:pt x="256528" y="306179"/>
                  </a:cubicBezTo>
                  <a:cubicBezTo>
                    <a:pt x="220121" y="313460"/>
                    <a:pt x="243447" y="306403"/>
                    <a:pt x="219290" y="314454"/>
                  </a:cubicBezTo>
                  <a:cubicBezTo>
                    <a:pt x="214907" y="317376"/>
                    <a:pt x="201549" y="325110"/>
                    <a:pt x="198602" y="331004"/>
                  </a:cubicBezTo>
                  <a:cubicBezTo>
                    <a:pt x="194701" y="338806"/>
                    <a:pt x="193085" y="347555"/>
                    <a:pt x="190327" y="355830"/>
                  </a:cubicBezTo>
                  <a:cubicBezTo>
                    <a:pt x="188948" y="359967"/>
                    <a:pt x="188609" y="364613"/>
                    <a:pt x="186190" y="368242"/>
                  </a:cubicBezTo>
                  <a:cubicBezTo>
                    <a:pt x="178620" y="379597"/>
                    <a:pt x="172302" y="392593"/>
                    <a:pt x="161364" y="401343"/>
                  </a:cubicBezTo>
                  <a:cubicBezTo>
                    <a:pt x="157481" y="404449"/>
                    <a:pt x="153400" y="407394"/>
                    <a:pt x="148952" y="409618"/>
                  </a:cubicBezTo>
                  <a:cubicBezTo>
                    <a:pt x="145051" y="411569"/>
                    <a:pt x="140677" y="412377"/>
                    <a:pt x="136539" y="413756"/>
                  </a:cubicBezTo>
                  <a:cubicBezTo>
                    <a:pt x="132401" y="417893"/>
                    <a:pt x="127372" y="421299"/>
                    <a:pt x="124126" y="426168"/>
                  </a:cubicBezTo>
                  <a:cubicBezTo>
                    <a:pt x="118302" y="434904"/>
                    <a:pt x="118849" y="456660"/>
                    <a:pt x="115851" y="463406"/>
                  </a:cubicBezTo>
                  <a:cubicBezTo>
                    <a:pt x="113475" y="468753"/>
                    <a:pt x="108554" y="472977"/>
                    <a:pt x="103439" y="475819"/>
                  </a:cubicBezTo>
                  <a:cubicBezTo>
                    <a:pt x="95814" y="480055"/>
                    <a:pt x="78613" y="484094"/>
                    <a:pt x="78613" y="484094"/>
                  </a:cubicBezTo>
                  <a:cubicBezTo>
                    <a:pt x="75625" y="483497"/>
                    <a:pt x="50967" y="479455"/>
                    <a:pt x="45513" y="475819"/>
                  </a:cubicBezTo>
                  <a:cubicBezTo>
                    <a:pt x="40644" y="472573"/>
                    <a:pt x="36693" y="468025"/>
                    <a:pt x="33100" y="463406"/>
                  </a:cubicBezTo>
                  <a:cubicBezTo>
                    <a:pt x="26994" y="455556"/>
                    <a:pt x="19695" y="448016"/>
                    <a:pt x="16550" y="438581"/>
                  </a:cubicBezTo>
                  <a:cubicBezTo>
                    <a:pt x="13792" y="430306"/>
                    <a:pt x="10391" y="422218"/>
                    <a:pt x="8275" y="413756"/>
                  </a:cubicBezTo>
                  <a:cubicBezTo>
                    <a:pt x="3079" y="392974"/>
                    <a:pt x="5935" y="402600"/>
                    <a:pt x="0" y="384793"/>
                  </a:cubicBezTo>
                  <a:cubicBezTo>
                    <a:pt x="1379" y="355830"/>
                    <a:pt x="1729" y="326800"/>
                    <a:pt x="4137" y="297904"/>
                  </a:cubicBezTo>
                  <a:cubicBezTo>
                    <a:pt x="4504" y="293498"/>
                    <a:pt x="11948" y="274613"/>
                    <a:pt x="16550" y="273079"/>
                  </a:cubicBezTo>
                  <a:cubicBezTo>
                    <a:pt x="29700" y="268696"/>
                    <a:pt x="44134" y="270320"/>
                    <a:pt x="57926" y="268941"/>
                  </a:cubicBezTo>
                  <a:cubicBezTo>
                    <a:pt x="66201" y="270320"/>
                    <a:pt x="74562" y="271259"/>
                    <a:pt x="82751" y="273079"/>
                  </a:cubicBezTo>
                  <a:cubicBezTo>
                    <a:pt x="87009" y="274025"/>
                    <a:pt x="91263" y="279166"/>
                    <a:pt x="95164" y="277216"/>
                  </a:cubicBezTo>
                  <a:cubicBezTo>
                    <a:pt x="99065" y="275266"/>
                    <a:pt x="97922" y="268941"/>
                    <a:pt x="99301" y="264804"/>
                  </a:cubicBezTo>
                  <a:cubicBezTo>
                    <a:pt x="97922" y="257908"/>
                    <a:pt x="95164" y="251149"/>
                    <a:pt x="95164" y="244116"/>
                  </a:cubicBezTo>
                  <a:cubicBezTo>
                    <a:pt x="95164" y="227508"/>
                    <a:pt x="96044" y="210750"/>
                    <a:pt x="99301" y="194465"/>
                  </a:cubicBezTo>
                  <a:cubicBezTo>
                    <a:pt x="102535" y="178293"/>
                    <a:pt x="115345" y="180068"/>
                    <a:pt x="128264" y="177915"/>
                  </a:cubicBezTo>
                  <a:cubicBezTo>
                    <a:pt x="137884" y="176312"/>
                    <a:pt x="147573" y="175156"/>
                    <a:pt x="157227" y="173777"/>
                  </a:cubicBezTo>
                  <a:cubicBezTo>
                    <a:pt x="192839" y="161906"/>
                    <a:pt x="173594" y="167616"/>
                    <a:pt x="215153" y="157227"/>
                  </a:cubicBezTo>
                  <a:lnTo>
                    <a:pt x="231703" y="153090"/>
                  </a:lnTo>
                  <a:cubicBezTo>
                    <a:pt x="234461" y="150331"/>
                    <a:pt x="237971" y="148159"/>
                    <a:pt x="239978" y="144814"/>
                  </a:cubicBezTo>
                  <a:cubicBezTo>
                    <a:pt x="242222" y="141074"/>
                    <a:pt x="241392" y="135807"/>
                    <a:pt x="244116" y="132402"/>
                  </a:cubicBezTo>
                  <a:cubicBezTo>
                    <a:pt x="247222" y="128519"/>
                    <a:pt x="252391" y="126885"/>
                    <a:pt x="256528" y="124127"/>
                  </a:cubicBezTo>
                  <a:cubicBezTo>
                    <a:pt x="260887" y="111048"/>
                    <a:pt x="268041" y="93006"/>
                    <a:pt x="268941" y="78614"/>
                  </a:cubicBezTo>
                  <a:cubicBezTo>
                    <a:pt x="269887" y="63472"/>
                    <a:pt x="252391" y="44133"/>
                    <a:pt x="252391" y="33100"/>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34" name="Freeform 9">
              <a:extLst>
                <a:ext uri="{FF2B5EF4-FFF2-40B4-BE49-F238E27FC236}">
                  <a16:creationId xmlns:a16="http://schemas.microsoft.com/office/drawing/2014/main" id="{E6BC986E-4B53-4B54-BD46-40FABA60EA9D}"/>
                </a:ext>
              </a:extLst>
            </p:cNvPr>
            <p:cNvSpPr/>
            <p:nvPr/>
          </p:nvSpPr>
          <p:spPr>
            <a:xfrm>
              <a:off x="6884805" y="3635290"/>
              <a:ext cx="832140" cy="742245"/>
            </a:xfrm>
            <a:custGeom>
              <a:avLst/>
              <a:gdLst>
                <a:gd name="connsiteX0" fmla="*/ 364194 w 832140"/>
                <a:gd name="connsiteY0" fmla="*/ 1622 h 742245"/>
                <a:gd name="connsiteX1" fmla="*/ 401432 w 832140"/>
                <a:gd name="connsiteY1" fmla="*/ 14035 h 742245"/>
                <a:gd name="connsiteX2" fmla="*/ 417982 w 832140"/>
                <a:gd name="connsiteY2" fmla="*/ 241600 h 742245"/>
                <a:gd name="connsiteX3" fmla="*/ 426257 w 832140"/>
                <a:gd name="connsiteY3" fmla="*/ 229188 h 742245"/>
                <a:gd name="connsiteX4" fmla="*/ 446945 w 832140"/>
                <a:gd name="connsiteY4" fmla="*/ 245738 h 742245"/>
                <a:gd name="connsiteX5" fmla="*/ 492458 w 832140"/>
                <a:gd name="connsiteY5" fmla="*/ 233325 h 742245"/>
                <a:gd name="connsiteX6" fmla="*/ 517284 w 832140"/>
                <a:gd name="connsiteY6" fmla="*/ 225050 h 742245"/>
                <a:gd name="connsiteX7" fmla="*/ 529696 w 832140"/>
                <a:gd name="connsiteY7" fmla="*/ 216775 h 742245"/>
                <a:gd name="connsiteX8" fmla="*/ 624860 w 832140"/>
                <a:gd name="connsiteY8" fmla="*/ 229188 h 742245"/>
                <a:gd name="connsiteX9" fmla="*/ 637273 w 832140"/>
                <a:gd name="connsiteY9" fmla="*/ 233325 h 742245"/>
                <a:gd name="connsiteX10" fmla="*/ 657961 w 832140"/>
                <a:gd name="connsiteY10" fmla="*/ 249876 h 742245"/>
                <a:gd name="connsiteX11" fmla="*/ 666236 w 832140"/>
                <a:gd name="connsiteY11" fmla="*/ 262288 h 742245"/>
                <a:gd name="connsiteX12" fmla="*/ 670373 w 832140"/>
                <a:gd name="connsiteY12" fmla="*/ 274701 h 742245"/>
                <a:gd name="connsiteX13" fmla="*/ 686924 w 832140"/>
                <a:gd name="connsiteY13" fmla="*/ 295389 h 742245"/>
                <a:gd name="connsiteX14" fmla="*/ 699336 w 832140"/>
                <a:gd name="connsiteY14" fmla="*/ 316077 h 742245"/>
                <a:gd name="connsiteX15" fmla="*/ 724162 w 832140"/>
                <a:gd name="connsiteY15" fmla="*/ 349177 h 742245"/>
                <a:gd name="connsiteX16" fmla="*/ 728299 w 832140"/>
                <a:gd name="connsiteY16" fmla="*/ 361590 h 742245"/>
                <a:gd name="connsiteX17" fmla="*/ 744849 w 832140"/>
                <a:gd name="connsiteY17" fmla="*/ 386415 h 742245"/>
                <a:gd name="connsiteX18" fmla="*/ 757262 w 832140"/>
                <a:gd name="connsiteY18" fmla="*/ 431928 h 742245"/>
                <a:gd name="connsiteX19" fmla="*/ 761400 w 832140"/>
                <a:gd name="connsiteY19" fmla="*/ 444341 h 742245"/>
                <a:gd name="connsiteX20" fmla="*/ 769675 w 832140"/>
                <a:gd name="connsiteY20" fmla="*/ 481579 h 742245"/>
                <a:gd name="connsiteX21" fmla="*/ 777950 w 832140"/>
                <a:gd name="connsiteY21" fmla="*/ 514679 h 742245"/>
                <a:gd name="connsiteX22" fmla="*/ 786225 w 832140"/>
                <a:gd name="connsiteY22" fmla="*/ 543642 h 742245"/>
                <a:gd name="connsiteX23" fmla="*/ 798638 w 832140"/>
                <a:gd name="connsiteY23" fmla="*/ 551917 h 742245"/>
                <a:gd name="connsiteX24" fmla="*/ 823463 w 832140"/>
                <a:gd name="connsiteY24" fmla="*/ 560192 h 742245"/>
                <a:gd name="connsiteX25" fmla="*/ 827600 w 832140"/>
                <a:gd name="connsiteY25" fmla="*/ 601568 h 742245"/>
                <a:gd name="connsiteX26" fmla="*/ 802775 w 832140"/>
                <a:gd name="connsiteY26" fmla="*/ 609843 h 742245"/>
                <a:gd name="connsiteX27" fmla="*/ 790362 w 832140"/>
                <a:gd name="connsiteY27" fmla="*/ 613981 h 742245"/>
                <a:gd name="connsiteX28" fmla="*/ 777950 w 832140"/>
                <a:gd name="connsiteY28" fmla="*/ 663631 h 742245"/>
                <a:gd name="connsiteX29" fmla="*/ 773812 w 832140"/>
                <a:gd name="connsiteY29" fmla="*/ 676044 h 742245"/>
                <a:gd name="connsiteX30" fmla="*/ 748987 w 832140"/>
                <a:gd name="connsiteY30" fmla="*/ 684319 h 742245"/>
                <a:gd name="connsiteX31" fmla="*/ 740712 w 832140"/>
                <a:gd name="connsiteY31" fmla="*/ 696732 h 742245"/>
                <a:gd name="connsiteX32" fmla="*/ 703474 w 832140"/>
                <a:gd name="connsiteY32" fmla="*/ 713282 h 742245"/>
                <a:gd name="connsiteX33" fmla="*/ 691061 w 832140"/>
                <a:gd name="connsiteY33" fmla="*/ 717420 h 742245"/>
                <a:gd name="connsiteX34" fmla="*/ 666236 w 832140"/>
                <a:gd name="connsiteY34" fmla="*/ 725695 h 742245"/>
                <a:gd name="connsiteX35" fmla="*/ 653823 w 832140"/>
                <a:gd name="connsiteY35" fmla="*/ 733970 h 742245"/>
                <a:gd name="connsiteX36" fmla="*/ 620723 w 832140"/>
                <a:gd name="connsiteY36" fmla="*/ 742245 h 742245"/>
                <a:gd name="connsiteX37" fmla="*/ 591760 w 832140"/>
                <a:gd name="connsiteY37" fmla="*/ 733970 h 742245"/>
                <a:gd name="connsiteX38" fmla="*/ 566934 w 832140"/>
                <a:gd name="connsiteY38" fmla="*/ 713282 h 742245"/>
                <a:gd name="connsiteX39" fmla="*/ 542109 w 832140"/>
                <a:gd name="connsiteY39" fmla="*/ 700869 h 742245"/>
                <a:gd name="connsiteX40" fmla="*/ 525559 w 832140"/>
                <a:gd name="connsiteY40" fmla="*/ 696732 h 742245"/>
                <a:gd name="connsiteX41" fmla="*/ 459358 w 832140"/>
                <a:gd name="connsiteY41" fmla="*/ 688457 h 742245"/>
                <a:gd name="connsiteX42" fmla="*/ 434533 w 832140"/>
                <a:gd name="connsiteY42" fmla="*/ 696732 h 742245"/>
                <a:gd name="connsiteX43" fmla="*/ 422120 w 832140"/>
                <a:gd name="connsiteY43" fmla="*/ 700869 h 742245"/>
                <a:gd name="connsiteX44" fmla="*/ 413845 w 832140"/>
                <a:gd name="connsiteY44" fmla="*/ 713282 h 742245"/>
                <a:gd name="connsiteX45" fmla="*/ 401432 w 832140"/>
                <a:gd name="connsiteY45" fmla="*/ 717420 h 742245"/>
                <a:gd name="connsiteX46" fmla="*/ 368332 w 832140"/>
                <a:gd name="connsiteY46" fmla="*/ 709144 h 742245"/>
                <a:gd name="connsiteX47" fmla="*/ 355919 w 832140"/>
                <a:gd name="connsiteY47" fmla="*/ 696732 h 742245"/>
                <a:gd name="connsiteX48" fmla="*/ 331094 w 832140"/>
                <a:gd name="connsiteY48" fmla="*/ 688457 h 742245"/>
                <a:gd name="connsiteX49" fmla="*/ 297993 w 832140"/>
                <a:gd name="connsiteY49" fmla="*/ 688457 h 742245"/>
                <a:gd name="connsiteX50" fmla="*/ 281443 w 832140"/>
                <a:gd name="connsiteY50" fmla="*/ 667769 h 742245"/>
                <a:gd name="connsiteX51" fmla="*/ 252480 w 832140"/>
                <a:gd name="connsiteY51" fmla="*/ 671906 h 742245"/>
                <a:gd name="connsiteX52" fmla="*/ 202829 w 832140"/>
                <a:gd name="connsiteY52" fmla="*/ 663631 h 742245"/>
                <a:gd name="connsiteX53" fmla="*/ 182142 w 832140"/>
                <a:gd name="connsiteY53" fmla="*/ 659494 h 742245"/>
                <a:gd name="connsiteX54" fmla="*/ 157316 w 832140"/>
                <a:gd name="connsiteY54" fmla="*/ 651219 h 742245"/>
                <a:gd name="connsiteX55" fmla="*/ 149041 w 832140"/>
                <a:gd name="connsiteY55" fmla="*/ 642943 h 742245"/>
                <a:gd name="connsiteX56" fmla="*/ 136628 w 832140"/>
                <a:gd name="connsiteY56" fmla="*/ 638806 h 742245"/>
                <a:gd name="connsiteX57" fmla="*/ 120078 w 832140"/>
                <a:gd name="connsiteY57" fmla="*/ 613981 h 742245"/>
                <a:gd name="connsiteX58" fmla="*/ 115941 w 832140"/>
                <a:gd name="connsiteY58" fmla="*/ 597430 h 742245"/>
                <a:gd name="connsiteX59" fmla="*/ 115941 w 832140"/>
                <a:gd name="connsiteY59" fmla="*/ 543642 h 742245"/>
                <a:gd name="connsiteX60" fmla="*/ 103528 w 832140"/>
                <a:gd name="connsiteY60" fmla="*/ 539505 h 742245"/>
                <a:gd name="connsiteX61" fmla="*/ 91115 w 832140"/>
                <a:gd name="connsiteY61" fmla="*/ 531229 h 742245"/>
                <a:gd name="connsiteX62" fmla="*/ 78703 w 832140"/>
                <a:gd name="connsiteY62" fmla="*/ 527092 h 742245"/>
                <a:gd name="connsiteX63" fmla="*/ 49740 w 832140"/>
                <a:gd name="connsiteY63" fmla="*/ 506404 h 742245"/>
                <a:gd name="connsiteX64" fmla="*/ 33190 w 832140"/>
                <a:gd name="connsiteY64" fmla="*/ 481579 h 742245"/>
                <a:gd name="connsiteX65" fmla="*/ 12502 w 832140"/>
                <a:gd name="connsiteY65" fmla="*/ 460891 h 742245"/>
                <a:gd name="connsiteX66" fmla="*/ 8364 w 832140"/>
                <a:gd name="connsiteY66" fmla="*/ 448478 h 742245"/>
                <a:gd name="connsiteX67" fmla="*/ 89 w 832140"/>
                <a:gd name="connsiteY67" fmla="*/ 436066 h 742245"/>
                <a:gd name="connsiteX68" fmla="*/ 4227 w 832140"/>
                <a:gd name="connsiteY68" fmla="*/ 423653 h 742245"/>
                <a:gd name="connsiteX69" fmla="*/ 16639 w 832140"/>
                <a:gd name="connsiteY69" fmla="*/ 378140 h 742245"/>
                <a:gd name="connsiteX70" fmla="*/ 41465 w 832140"/>
                <a:gd name="connsiteY70" fmla="*/ 357452 h 742245"/>
                <a:gd name="connsiteX71" fmla="*/ 66290 w 832140"/>
                <a:gd name="connsiteY71" fmla="*/ 336764 h 742245"/>
                <a:gd name="connsiteX72" fmla="*/ 53877 w 832140"/>
                <a:gd name="connsiteY72" fmla="*/ 282976 h 742245"/>
                <a:gd name="connsiteX73" fmla="*/ 49740 w 832140"/>
                <a:gd name="connsiteY73" fmla="*/ 270563 h 742245"/>
                <a:gd name="connsiteX74" fmla="*/ 58015 w 832140"/>
                <a:gd name="connsiteY74" fmla="*/ 225050 h 742245"/>
                <a:gd name="connsiteX75" fmla="*/ 66290 w 832140"/>
                <a:gd name="connsiteY75" fmla="*/ 212638 h 742245"/>
                <a:gd name="connsiteX76" fmla="*/ 74565 w 832140"/>
                <a:gd name="connsiteY76" fmla="*/ 204362 h 742245"/>
                <a:gd name="connsiteX77" fmla="*/ 86978 w 832140"/>
                <a:gd name="connsiteY77" fmla="*/ 196087 h 742245"/>
                <a:gd name="connsiteX78" fmla="*/ 169729 w 832140"/>
                <a:gd name="connsiteY78" fmla="*/ 187812 h 742245"/>
                <a:gd name="connsiteX79" fmla="*/ 194554 w 832140"/>
                <a:gd name="connsiteY79" fmla="*/ 175400 h 742245"/>
                <a:gd name="connsiteX80" fmla="*/ 206967 w 832140"/>
                <a:gd name="connsiteY80" fmla="*/ 171262 h 742245"/>
                <a:gd name="connsiteX81" fmla="*/ 219380 w 832140"/>
                <a:gd name="connsiteY81" fmla="*/ 162987 h 742245"/>
                <a:gd name="connsiteX82" fmla="*/ 231792 w 832140"/>
                <a:gd name="connsiteY82" fmla="*/ 158849 h 742245"/>
                <a:gd name="connsiteX83" fmla="*/ 244205 w 832140"/>
                <a:gd name="connsiteY83" fmla="*/ 150574 h 742245"/>
                <a:gd name="connsiteX84" fmla="*/ 269030 w 832140"/>
                <a:gd name="connsiteY84" fmla="*/ 142299 h 742245"/>
                <a:gd name="connsiteX85" fmla="*/ 281443 w 832140"/>
                <a:gd name="connsiteY85" fmla="*/ 138162 h 742245"/>
                <a:gd name="connsiteX86" fmla="*/ 289718 w 832140"/>
                <a:gd name="connsiteY86" fmla="*/ 129886 h 742245"/>
                <a:gd name="connsiteX87" fmla="*/ 302131 w 832140"/>
                <a:gd name="connsiteY87" fmla="*/ 125749 h 742245"/>
                <a:gd name="connsiteX88" fmla="*/ 310406 w 832140"/>
                <a:gd name="connsiteY88" fmla="*/ 113336 h 742245"/>
                <a:gd name="connsiteX89" fmla="*/ 335231 w 832140"/>
                <a:gd name="connsiteY89" fmla="*/ 100924 h 742245"/>
                <a:gd name="connsiteX90" fmla="*/ 343506 w 832140"/>
                <a:gd name="connsiteY90" fmla="*/ 92648 h 742245"/>
                <a:gd name="connsiteX91" fmla="*/ 355919 w 832140"/>
                <a:gd name="connsiteY91" fmla="*/ 84373 h 742245"/>
                <a:gd name="connsiteX92" fmla="*/ 360057 w 832140"/>
                <a:gd name="connsiteY92" fmla="*/ 71961 h 742245"/>
                <a:gd name="connsiteX93" fmla="*/ 368332 w 832140"/>
                <a:gd name="connsiteY93" fmla="*/ 38860 h 742245"/>
                <a:gd name="connsiteX94" fmla="*/ 364194 w 832140"/>
                <a:gd name="connsiteY94" fmla="*/ 1622 h 742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832140" h="742245">
                  <a:moveTo>
                    <a:pt x="364194" y="1622"/>
                  </a:moveTo>
                  <a:cubicBezTo>
                    <a:pt x="369711" y="-2516"/>
                    <a:pt x="399246" y="1135"/>
                    <a:pt x="401432" y="14035"/>
                  </a:cubicBezTo>
                  <a:cubicBezTo>
                    <a:pt x="439529" y="238803"/>
                    <a:pt x="330376" y="270807"/>
                    <a:pt x="417982" y="241600"/>
                  </a:cubicBezTo>
                  <a:cubicBezTo>
                    <a:pt x="420740" y="237463"/>
                    <a:pt x="421640" y="231035"/>
                    <a:pt x="426257" y="229188"/>
                  </a:cubicBezTo>
                  <a:cubicBezTo>
                    <a:pt x="436777" y="224980"/>
                    <a:pt x="443789" y="241003"/>
                    <a:pt x="446945" y="245738"/>
                  </a:cubicBezTo>
                  <a:cubicBezTo>
                    <a:pt x="476190" y="239889"/>
                    <a:pt x="460957" y="243825"/>
                    <a:pt x="492458" y="233325"/>
                  </a:cubicBezTo>
                  <a:cubicBezTo>
                    <a:pt x="492463" y="233323"/>
                    <a:pt x="517280" y="225053"/>
                    <a:pt x="517284" y="225050"/>
                  </a:cubicBezTo>
                  <a:lnTo>
                    <a:pt x="529696" y="216775"/>
                  </a:lnTo>
                  <a:cubicBezTo>
                    <a:pt x="551549" y="218762"/>
                    <a:pt x="604647" y="222451"/>
                    <a:pt x="624860" y="229188"/>
                  </a:cubicBezTo>
                  <a:lnTo>
                    <a:pt x="637273" y="233325"/>
                  </a:lnTo>
                  <a:cubicBezTo>
                    <a:pt x="646490" y="239470"/>
                    <a:pt x="651222" y="241453"/>
                    <a:pt x="657961" y="249876"/>
                  </a:cubicBezTo>
                  <a:cubicBezTo>
                    <a:pt x="661067" y="253759"/>
                    <a:pt x="663478" y="258151"/>
                    <a:pt x="666236" y="262288"/>
                  </a:cubicBezTo>
                  <a:cubicBezTo>
                    <a:pt x="667615" y="266426"/>
                    <a:pt x="668423" y="270800"/>
                    <a:pt x="670373" y="274701"/>
                  </a:cubicBezTo>
                  <a:cubicBezTo>
                    <a:pt x="675593" y="285142"/>
                    <a:pt x="679226" y="287692"/>
                    <a:pt x="686924" y="295389"/>
                  </a:cubicBezTo>
                  <a:cubicBezTo>
                    <a:pt x="694833" y="319119"/>
                    <a:pt x="685707" y="297904"/>
                    <a:pt x="699336" y="316077"/>
                  </a:cubicBezTo>
                  <a:cubicBezTo>
                    <a:pt x="727400" y="353497"/>
                    <a:pt x="705186" y="330203"/>
                    <a:pt x="724162" y="349177"/>
                  </a:cubicBezTo>
                  <a:cubicBezTo>
                    <a:pt x="725541" y="353315"/>
                    <a:pt x="726181" y="357777"/>
                    <a:pt x="728299" y="361590"/>
                  </a:cubicBezTo>
                  <a:cubicBezTo>
                    <a:pt x="733129" y="370284"/>
                    <a:pt x="741704" y="376980"/>
                    <a:pt x="744849" y="386415"/>
                  </a:cubicBezTo>
                  <a:cubicBezTo>
                    <a:pt x="762604" y="439680"/>
                    <a:pt x="745563" y="385136"/>
                    <a:pt x="757262" y="431928"/>
                  </a:cubicBezTo>
                  <a:cubicBezTo>
                    <a:pt x="758320" y="436159"/>
                    <a:pt x="760202" y="440147"/>
                    <a:pt x="761400" y="444341"/>
                  </a:cubicBezTo>
                  <a:cubicBezTo>
                    <a:pt x="767130" y="464398"/>
                    <a:pt x="764560" y="459416"/>
                    <a:pt x="769675" y="481579"/>
                  </a:cubicBezTo>
                  <a:cubicBezTo>
                    <a:pt x="772232" y="492661"/>
                    <a:pt x="775192" y="503646"/>
                    <a:pt x="777950" y="514679"/>
                  </a:cubicBezTo>
                  <a:cubicBezTo>
                    <a:pt x="778221" y="515763"/>
                    <a:pt x="784065" y="540942"/>
                    <a:pt x="786225" y="543642"/>
                  </a:cubicBezTo>
                  <a:cubicBezTo>
                    <a:pt x="789332" y="547525"/>
                    <a:pt x="794094" y="549897"/>
                    <a:pt x="798638" y="551917"/>
                  </a:cubicBezTo>
                  <a:cubicBezTo>
                    <a:pt x="806609" y="555460"/>
                    <a:pt x="823463" y="560192"/>
                    <a:pt x="823463" y="560192"/>
                  </a:cubicBezTo>
                  <a:cubicBezTo>
                    <a:pt x="825721" y="566966"/>
                    <a:pt x="838949" y="591841"/>
                    <a:pt x="827600" y="601568"/>
                  </a:cubicBezTo>
                  <a:cubicBezTo>
                    <a:pt x="820977" y="607245"/>
                    <a:pt x="811050" y="607085"/>
                    <a:pt x="802775" y="609843"/>
                  </a:cubicBezTo>
                  <a:lnTo>
                    <a:pt x="790362" y="613981"/>
                  </a:lnTo>
                  <a:cubicBezTo>
                    <a:pt x="773640" y="664148"/>
                    <a:pt x="789094" y="613483"/>
                    <a:pt x="777950" y="663631"/>
                  </a:cubicBezTo>
                  <a:cubicBezTo>
                    <a:pt x="777004" y="667889"/>
                    <a:pt x="777361" y="673509"/>
                    <a:pt x="773812" y="676044"/>
                  </a:cubicBezTo>
                  <a:cubicBezTo>
                    <a:pt x="766714" y="681114"/>
                    <a:pt x="748987" y="684319"/>
                    <a:pt x="748987" y="684319"/>
                  </a:cubicBezTo>
                  <a:cubicBezTo>
                    <a:pt x="746229" y="688457"/>
                    <a:pt x="744228" y="693216"/>
                    <a:pt x="740712" y="696732"/>
                  </a:cubicBezTo>
                  <a:cubicBezTo>
                    <a:pt x="730877" y="706567"/>
                    <a:pt x="715763" y="709185"/>
                    <a:pt x="703474" y="713282"/>
                  </a:cubicBezTo>
                  <a:lnTo>
                    <a:pt x="691061" y="717420"/>
                  </a:lnTo>
                  <a:cubicBezTo>
                    <a:pt x="691056" y="717422"/>
                    <a:pt x="666241" y="725691"/>
                    <a:pt x="666236" y="725695"/>
                  </a:cubicBezTo>
                  <a:cubicBezTo>
                    <a:pt x="662098" y="728453"/>
                    <a:pt x="658271" y="731746"/>
                    <a:pt x="653823" y="733970"/>
                  </a:cubicBezTo>
                  <a:cubicBezTo>
                    <a:pt x="645344" y="738209"/>
                    <a:pt x="628586" y="740672"/>
                    <a:pt x="620723" y="742245"/>
                  </a:cubicBezTo>
                  <a:cubicBezTo>
                    <a:pt x="615424" y="740920"/>
                    <a:pt x="597694" y="736937"/>
                    <a:pt x="591760" y="733970"/>
                  </a:cubicBezTo>
                  <a:cubicBezTo>
                    <a:pt x="576351" y="726266"/>
                    <a:pt x="580660" y="724720"/>
                    <a:pt x="566934" y="713282"/>
                  </a:cubicBezTo>
                  <a:cubicBezTo>
                    <a:pt x="557474" y="705398"/>
                    <a:pt x="553467" y="704114"/>
                    <a:pt x="542109" y="700869"/>
                  </a:cubicBezTo>
                  <a:cubicBezTo>
                    <a:pt x="536641" y="699307"/>
                    <a:pt x="531183" y="697575"/>
                    <a:pt x="525559" y="696732"/>
                  </a:cubicBezTo>
                  <a:cubicBezTo>
                    <a:pt x="503566" y="693433"/>
                    <a:pt x="459358" y="688457"/>
                    <a:pt x="459358" y="688457"/>
                  </a:cubicBezTo>
                  <a:lnTo>
                    <a:pt x="434533" y="696732"/>
                  </a:lnTo>
                  <a:lnTo>
                    <a:pt x="422120" y="700869"/>
                  </a:lnTo>
                  <a:cubicBezTo>
                    <a:pt x="419362" y="705007"/>
                    <a:pt x="417728" y="710175"/>
                    <a:pt x="413845" y="713282"/>
                  </a:cubicBezTo>
                  <a:cubicBezTo>
                    <a:pt x="410439" y="716007"/>
                    <a:pt x="405794" y="717420"/>
                    <a:pt x="401432" y="717420"/>
                  </a:cubicBezTo>
                  <a:cubicBezTo>
                    <a:pt x="391445" y="717420"/>
                    <a:pt x="378127" y="712410"/>
                    <a:pt x="368332" y="709144"/>
                  </a:cubicBezTo>
                  <a:cubicBezTo>
                    <a:pt x="364194" y="705007"/>
                    <a:pt x="361034" y="699574"/>
                    <a:pt x="355919" y="696732"/>
                  </a:cubicBezTo>
                  <a:cubicBezTo>
                    <a:pt x="348294" y="692496"/>
                    <a:pt x="331094" y="688457"/>
                    <a:pt x="331094" y="688457"/>
                  </a:cubicBezTo>
                  <a:cubicBezTo>
                    <a:pt x="325585" y="689559"/>
                    <a:pt x="305012" y="697230"/>
                    <a:pt x="297993" y="688457"/>
                  </a:cubicBezTo>
                  <a:cubicBezTo>
                    <a:pt x="277212" y="662480"/>
                    <a:pt x="311205" y="677688"/>
                    <a:pt x="281443" y="667769"/>
                  </a:cubicBezTo>
                  <a:cubicBezTo>
                    <a:pt x="271789" y="669148"/>
                    <a:pt x="262232" y="671906"/>
                    <a:pt x="252480" y="671906"/>
                  </a:cubicBezTo>
                  <a:cubicBezTo>
                    <a:pt x="228842" y="671906"/>
                    <a:pt x="222442" y="667989"/>
                    <a:pt x="202829" y="663631"/>
                  </a:cubicBezTo>
                  <a:cubicBezTo>
                    <a:pt x="195964" y="662106"/>
                    <a:pt x="188926" y="661344"/>
                    <a:pt x="182142" y="659494"/>
                  </a:cubicBezTo>
                  <a:cubicBezTo>
                    <a:pt x="173726" y="657199"/>
                    <a:pt x="157316" y="651219"/>
                    <a:pt x="157316" y="651219"/>
                  </a:cubicBezTo>
                  <a:cubicBezTo>
                    <a:pt x="154558" y="648460"/>
                    <a:pt x="152386" y="644950"/>
                    <a:pt x="149041" y="642943"/>
                  </a:cubicBezTo>
                  <a:cubicBezTo>
                    <a:pt x="145301" y="640699"/>
                    <a:pt x="139712" y="641890"/>
                    <a:pt x="136628" y="638806"/>
                  </a:cubicBezTo>
                  <a:cubicBezTo>
                    <a:pt x="129595" y="631774"/>
                    <a:pt x="120078" y="613981"/>
                    <a:pt x="120078" y="613981"/>
                  </a:cubicBezTo>
                  <a:cubicBezTo>
                    <a:pt x="118699" y="608464"/>
                    <a:pt x="115941" y="603117"/>
                    <a:pt x="115941" y="597430"/>
                  </a:cubicBezTo>
                  <a:cubicBezTo>
                    <a:pt x="115941" y="564954"/>
                    <a:pt x="136444" y="594899"/>
                    <a:pt x="115941" y="543642"/>
                  </a:cubicBezTo>
                  <a:cubicBezTo>
                    <a:pt x="114321" y="539593"/>
                    <a:pt x="107666" y="540884"/>
                    <a:pt x="103528" y="539505"/>
                  </a:cubicBezTo>
                  <a:cubicBezTo>
                    <a:pt x="99390" y="536746"/>
                    <a:pt x="95563" y="533453"/>
                    <a:pt x="91115" y="531229"/>
                  </a:cubicBezTo>
                  <a:cubicBezTo>
                    <a:pt x="87214" y="529279"/>
                    <a:pt x="82604" y="529042"/>
                    <a:pt x="78703" y="527092"/>
                  </a:cubicBezTo>
                  <a:cubicBezTo>
                    <a:pt x="74273" y="524877"/>
                    <a:pt x="51241" y="508093"/>
                    <a:pt x="49740" y="506404"/>
                  </a:cubicBezTo>
                  <a:cubicBezTo>
                    <a:pt x="43133" y="498971"/>
                    <a:pt x="40222" y="488611"/>
                    <a:pt x="33190" y="481579"/>
                  </a:cubicBezTo>
                  <a:lnTo>
                    <a:pt x="12502" y="460891"/>
                  </a:lnTo>
                  <a:cubicBezTo>
                    <a:pt x="11123" y="456753"/>
                    <a:pt x="10315" y="452379"/>
                    <a:pt x="8364" y="448478"/>
                  </a:cubicBezTo>
                  <a:cubicBezTo>
                    <a:pt x="6140" y="444030"/>
                    <a:pt x="906" y="440971"/>
                    <a:pt x="89" y="436066"/>
                  </a:cubicBezTo>
                  <a:cubicBezTo>
                    <a:pt x="-628" y="431764"/>
                    <a:pt x="3169" y="427884"/>
                    <a:pt x="4227" y="423653"/>
                  </a:cubicBezTo>
                  <a:cubicBezTo>
                    <a:pt x="6382" y="415034"/>
                    <a:pt x="10720" y="384059"/>
                    <a:pt x="16639" y="378140"/>
                  </a:cubicBezTo>
                  <a:cubicBezTo>
                    <a:pt x="52912" y="341867"/>
                    <a:pt x="6894" y="386262"/>
                    <a:pt x="41465" y="357452"/>
                  </a:cubicBezTo>
                  <a:cubicBezTo>
                    <a:pt x="73323" y="330903"/>
                    <a:pt x="35471" y="357309"/>
                    <a:pt x="66290" y="336764"/>
                  </a:cubicBezTo>
                  <a:cubicBezTo>
                    <a:pt x="60918" y="299162"/>
                    <a:pt x="65236" y="317056"/>
                    <a:pt x="53877" y="282976"/>
                  </a:cubicBezTo>
                  <a:lnTo>
                    <a:pt x="49740" y="270563"/>
                  </a:lnTo>
                  <a:cubicBezTo>
                    <a:pt x="50206" y="267768"/>
                    <a:pt x="56278" y="229681"/>
                    <a:pt x="58015" y="225050"/>
                  </a:cubicBezTo>
                  <a:cubicBezTo>
                    <a:pt x="59761" y="220394"/>
                    <a:pt x="63184" y="216521"/>
                    <a:pt x="66290" y="212638"/>
                  </a:cubicBezTo>
                  <a:cubicBezTo>
                    <a:pt x="68727" y="209592"/>
                    <a:pt x="71519" y="206799"/>
                    <a:pt x="74565" y="204362"/>
                  </a:cubicBezTo>
                  <a:cubicBezTo>
                    <a:pt x="78448" y="201255"/>
                    <a:pt x="82530" y="198311"/>
                    <a:pt x="86978" y="196087"/>
                  </a:cubicBezTo>
                  <a:cubicBezTo>
                    <a:pt x="108564" y="185294"/>
                    <a:pt x="165629" y="188053"/>
                    <a:pt x="169729" y="187812"/>
                  </a:cubicBezTo>
                  <a:cubicBezTo>
                    <a:pt x="200923" y="177416"/>
                    <a:pt x="162479" y="191438"/>
                    <a:pt x="194554" y="175400"/>
                  </a:cubicBezTo>
                  <a:cubicBezTo>
                    <a:pt x="198455" y="173449"/>
                    <a:pt x="203066" y="173213"/>
                    <a:pt x="206967" y="171262"/>
                  </a:cubicBezTo>
                  <a:cubicBezTo>
                    <a:pt x="211415" y="169038"/>
                    <a:pt x="214932" y="165211"/>
                    <a:pt x="219380" y="162987"/>
                  </a:cubicBezTo>
                  <a:cubicBezTo>
                    <a:pt x="223281" y="161037"/>
                    <a:pt x="227891" y="160799"/>
                    <a:pt x="231792" y="158849"/>
                  </a:cubicBezTo>
                  <a:cubicBezTo>
                    <a:pt x="236240" y="156625"/>
                    <a:pt x="239661" y="152594"/>
                    <a:pt x="244205" y="150574"/>
                  </a:cubicBezTo>
                  <a:cubicBezTo>
                    <a:pt x="252176" y="147031"/>
                    <a:pt x="260755" y="145057"/>
                    <a:pt x="269030" y="142299"/>
                  </a:cubicBezTo>
                  <a:lnTo>
                    <a:pt x="281443" y="138162"/>
                  </a:lnTo>
                  <a:cubicBezTo>
                    <a:pt x="284201" y="135403"/>
                    <a:pt x="286373" y="131893"/>
                    <a:pt x="289718" y="129886"/>
                  </a:cubicBezTo>
                  <a:cubicBezTo>
                    <a:pt x="293458" y="127642"/>
                    <a:pt x="298725" y="128474"/>
                    <a:pt x="302131" y="125749"/>
                  </a:cubicBezTo>
                  <a:cubicBezTo>
                    <a:pt x="306014" y="122643"/>
                    <a:pt x="306890" y="116852"/>
                    <a:pt x="310406" y="113336"/>
                  </a:cubicBezTo>
                  <a:cubicBezTo>
                    <a:pt x="318427" y="105315"/>
                    <a:pt x="325136" y="104289"/>
                    <a:pt x="335231" y="100924"/>
                  </a:cubicBezTo>
                  <a:cubicBezTo>
                    <a:pt x="337989" y="98165"/>
                    <a:pt x="340460" y="95085"/>
                    <a:pt x="343506" y="92648"/>
                  </a:cubicBezTo>
                  <a:cubicBezTo>
                    <a:pt x="347389" y="89541"/>
                    <a:pt x="352812" y="88256"/>
                    <a:pt x="355919" y="84373"/>
                  </a:cubicBezTo>
                  <a:cubicBezTo>
                    <a:pt x="358644" y="80968"/>
                    <a:pt x="358999" y="76192"/>
                    <a:pt x="360057" y="71961"/>
                  </a:cubicBezTo>
                  <a:cubicBezTo>
                    <a:pt x="362419" y="62513"/>
                    <a:pt x="363601" y="48321"/>
                    <a:pt x="368332" y="38860"/>
                  </a:cubicBezTo>
                  <a:cubicBezTo>
                    <a:pt x="377372" y="20780"/>
                    <a:pt x="358677" y="5760"/>
                    <a:pt x="364194" y="1622"/>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35" name="Freeform 10">
              <a:extLst>
                <a:ext uri="{FF2B5EF4-FFF2-40B4-BE49-F238E27FC236}">
                  <a16:creationId xmlns:a16="http://schemas.microsoft.com/office/drawing/2014/main" id="{AFB1EFFB-E26E-4737-BCF7-05DEA2C701C2}"/>
                </a:ext>
              </a:extLst>
            </p:cNvPr>
            <p:cNvSpPr/>
            <p:nvPr/>
          </p:nvSpPr>
          <p:spPr>
            <a:xfrm>
              <a:off x="7190302" y="4306685"/>
              <a:ext cx="484981" cy="952149"/>
            </a:xfrm>
            <a:custGeom>
              <a:avLst/>
              <a:gdLst>
                <a:gd name="connsiteX0" fmla="*/ 422802 w 484981"/>
                <a:gd name="connsiteY0" fmla="*/ 511 h 952149"/>
                <a:gd name="connsiteX1" fmla="*/ 439352 w 484981"/>
                <a:gd name="connsiteY1" fmla="*/ 12924 h 952149"/>
                <a:gd name="connsiteX2" fmla="*/ 464178 w 484981"/>
                <a:gd name="connsiteY2" fmla="*/ 83263 h 952149"/>
                <a:gd name="connsiteX3" fmla="*/ 460040 w 484981"/>
                <a:gd name="connsiteY3" fmla="*/ 116363 h 952149"/>
                <a:gd name="connsiteX4" fmla="*/ 451765 w 484981"/>
                <a:gd name="connsiteY4" fmla="*/ 145326 h 952149"/>
                <a:gd name="connsiteX5" fmla="*/ 455903 w 484981"/>
                <a:gd name="connsiteY5" fmla="*/ 182564 h 952149"/>
                <a:gd name="connsiteX6" fmla="*/ 464178 w 484981"/>
                <a:gd name="connsiteY6" fmla="*/ 207389 h 952149"/>
                <a:gd name="connsiteX7" fmla="*/ 460040 w 484981"/>
                <a:gd name="connsiteY7" fmla="*/ 236352 h 952149"/>
                <a:gd name="connsiteX8" fmla="*/ 451765 w 484981"/>
                <a:gd name="connsiteY8" fmla="*/ 248765 h 952149"/>
                <a:gd name="connsiteX9" fmla="*/ 443490 w 484981"/>
                <a:gd name="connsiteY9" fmla="*/ 273590 h 952149"/>
                <a:gd name="connsiteX10" fmla="*/ 439352 w 484981"/>
                <a:gd name="connsiteY10" fmla="*/ 286003 h 952149"/>
                <a:gd name="connsiteX11" fmla="*/ 435215 w 484981"/>
                <a:gd name="connsiteY11" fmla="*/ 298415 h 952149"/>
                <a:gd name="connsiteX12" fmla="*/ 418665 w 484981"/>
                <a:gd name="connsiteY12" fmla="*/ 319103 h 952149"/>
                <a:gd name="connsiteX13" fmla="*/ 410389 w 484981"/>
                <a:gd name="connsiteY13" fmla="*/ 327378 h 952149"/>
                <a:gd name="connsiteX14" fmla="*/ 402114 w 484981"/>
                <a:gd name="connsiteY14" fmla="*/ 339791 h 952149"/>
                <a:gd name="connsiteX15" fmla="*/ 389702 w 484981"/>
                <a:gd name="connsiteY15" fmla="*/ 352204 h 952149"/>
                <a:gd name="connsiteX16" fmla="*/ 377289 w 484981"/>
                <a:gd name="connsiteY16" fmla="*/ 377029 h 952149"/>
                <a:gd name="connsiteX17" fmla="*/ 364876 w 484981"/>
                <a:gd name="connsiteY17" fmla="*/ 389442 h 952149"/>
                <a:gd name="connsiteX18" fmla="*/ 364876 w 484981"/>
                <a:gd name="connsiteY18" fmla="*/ 443230 h 952149"/>
                <a:gd name="connsiteX19" fmla="*/ 381427 w 484981"/>
                <a:gd name="connsiteY19" fmla="*/ 476330 h 952149"/>
                <a:gd name="connsiteX20" fmla="*/ 393839 w 484981"/>
                <a:gd name="connsiteY20" fmla="*/ 480468 h 952149"/>
                <a:gd name="connsiteX21" fmla="*/ 406252 w 484981"/>
                <a:gd name="connsiteY21" fmla="*/ 488743 h 952149"/>
                <a:gd name="connsiteX22" fmla="*/ 410389 w 484981"/>
                <a:gd name="connsiteY22" fmla="*/ 501156 h 952149"/>
                <a:gd name="connsiteX23" fmla="*/ 397977 w 484981"/>
                <a:gd name="connsiteY23" fmla="*/ 521844 h 952149"/>
                <a:gd name="connsiteX24" fmla="*/ 385564 w 484981"/>
                <a:gd name="connsiteY24" fmla="*/ 525981 h 952149"/>
                <a:gd name="connsiteX25" fmla="*/ 373151 w 484981"/>
                <a:gd name="connsiteY25" fmla="*/ 579769 h 952149"/>
                <a:gd name="connsiteX26" fmla="*/ 377289 w 484981"/>
                <a:gd name="connsiteY26" fmla="*/ 666658 h 952149"/>
                <a:gd name="connsiteX27" fmla="*/ 406252 w 484981"/>
                <a:gd name="connsiteY27" fmla="*/ 695621 h 952149"/>
                <a:gd name="connsiteX28" fmla="*/ 418665 w 484981"/>
                <a:gd name="connsiteY28" fmla="*/ 708034 h 952149"/>
                <a:gd name="connsiteX29" fmla="*/ 435215 w 484981"/>
                <a:gd name="connsiteY29" fmla="*/ 712171 h 952149"/>
                <a:gd name="connsiteX30" fmla="*/ 480728 w 484981"/>
                <a:gd name="connsiteY30" fmla="*/ 720446 h 952149"/>
                <a:gd name="connsiteX31" fmla="*/ 484865 w 484981"/>
                <a:gd name="connsiteY31" fmla="*/ 736996 h 952149"/>
                <a:gd name="connsiteX32" fmla="*/ 464178 w 484981"/>
                <a:gd name="connsiteY32" fmla="*/ 757684 h 952149"/>
                <a:gd name="connsiteX33" fmla="*/ 455903 w 484981"/>
                <a:gd name="connsiteY33" fmla="*/ 782510 h 952149"/>
                <a:gd name="connsiteX34" fmla="*/ 443490 w 484981"/>
                <a:gd name="connsiteY34" fmla="*/ 807335 h 952149"/>
                <a:gd name="connsiteX35" fmla="*/ 431077 w 484981"/>
                <a:gd name="connsiteY35" fmla="*/ 811472 h 952149"/>
                <a:gd name="connsiteX36" fmla="*/ 422802 w 484981"/>
                <a:gd name="connsiteY36" fmla="*/ 819748 h 952149"/>
                <a:gd name="connsiteX37" fmla="*/ 410389 w 484981"/>
                <a:gd name="connsiteY37" fmla="*/ 828023 h 952149"/>
                <a:gd name="connsiteX38" fmla="*/ 393839 w 484981"/>
                <a:gd name="connsiteY38" fmla="*/ 869398 h 952149"/>
                <a:gd name="connsiteX39" fmla="*/ 389702 w 484981"/>
                <a:gd name="connsiteY39" fmla="*/ 881811 h 952149"/>
                <a:gd name="connsiteX40" fmla="*/ 377289 w 484981"/>
                <a:gd name="connsiteY40" fmla="*/ 890086 h 952149"/>
                <a:gd name="connsiteX41" fmla="*/ 369014 w 484981"/>
                <a:gd name="connsiteY41" fmla="*/ 902499 h 952149"/>
                <a:gd name="connsiteX42" fmla="*/ 340051 w 484981"/>
                <a:gd name="connsiteY42" fmla="*/ 910774 h 952149"/>
                <a:gd name="connsiteX43" fmla="*/ 327638 w 484981"/>
                <a:gd name="connsiteY43" fmla="*/ 919049 h 952149"/>
                <a:gd name="connsiteX44" fmla="*/ 315226 w 484981"/>
                <a:gd name="connsiteY44" fmla="*/ 943874 h 952149"/>
                <a:gd name="connsiteX45" fmla="*/ 306950 w 484981"/>
                <a:gd name="connsiteY45" fmla="*/ 952149 h 952149"/>
                <a:gd name="connsiteX46" fmla="*/ 244887 w 484981"/>
                <a:gd name="connsiteY46" fmla="*/ 943874 h 952149"/>
                <a:gd name="connsiteX47" fmla="*/ 220062 w 484981"/>
                <a:gd name="connsiteY47" fmla="*/ 935599 h 952149"/>
                <a:gd name="connsiteX48" fmla="*/ 195236 w 484981"/>
                <a:gd name="connsiteY48" fmla="*/ 898361 h 952149"/>
                <a:gd name="connsiteX49" fmla="*/ 186961 w 484981"/>
                <a:gd name="connsiteY49" fmla="*/ 885948 h 952149"/>
                <a:gd name="connsiteX50" fmla="*/ 186961 w 484981"/>
                <a:gd name="connsiteY50" fmla="*/ 856986 h 952149"/>
                <a:gd name="connsiteX51" fmla="*/ 191099 w 484981"/>
                <a:gd name="connsiteY51" fmla="*/ 844573 h 952149"/>
                <a:gd name="connsiteX52" fmla="*/ 203512 w 484981"/>
                <a:gd name="connsiteY52" fmla="*/ 840435 h 952149"/>
                <a:gd name="connsiteX53" fmla="*/ 215924 w 484981"/>
                <a:gd name="connsiteY53" fmla="*/ 828023 h 952149"/>
                <a:gd name="connsiteX54" fmla="*/ 186961 w 484981"/>
                <a:gd name="connsiteY54" fmla="*/ 811472 h 952149"/>
                <a:gd name="connsiteX55" fmla="*/ 170411 w 484981"/>
                <a:gd name="connsiteY55" fmla="*/ 774234 h 952149"/>
                <a:gd name="connsiteX56" fmla="*/ 166274 w 484981"/>
                <a:gd name="connsiteY56" fmla="*/ 761822 h 952149"/>
                <a:gd name="connsiteX57" fmla="*/ 149723 w 484981"/>
                <a:gd name="connsiteY57" fmla="*/ 741134 h 952149"/>
                <a:gd name="connsiteX58" fmla="*/ 145586 w 484981"/>
                <a:gd name="connsiteY58" fmla="*/ 720446 h 952149"/>
                <a:gd name="connsiteX59" fmla="*/ 133173 w 484981"/>
                <a:gd name="connsiteY59" fmla="*/ 683208 h 952149"/>
                <a:gd name="connsiteX60" fmla="*/ 120760 w 484981"/>
                <a:gd name="connsiteY60" fmla="*/ 679071 h 952149"/>
                <a:gd name="connsiteX61" fmla="*/ 104210 w 484981"/>
                <a:gd name="connsiteY61" fmla="*/ 683208 h 952149"/>
                <a:gd name="connsiteX62" fmla="*/ 87660 w 484981"/>
                <a:gd name="connsiteY62" fmla="*/ 679071 h 952149"/>
                <a:gd name="connsiteX63" fmla="*/ 66972 w 484981"/>
                <a:gd name="connsiteY63" fmla="*/ 674933 h 952149"/>
                <a:gd name="connsiteX64" fmla="*/ 54560 w 484981"/>
                <a:gd name="connsiteY64" fmla="*/ 666658 h 952149"/>
                <a:gd name="connsiteX65" fmla="*/ 42147 w 484981"/>
                <a:gd name="connsiteY65" fmla="*/ 662520 h 952149"/>
                <a:gd name="connsiteX66" fmla="*/ 33872 w 484981"/>
                <a:gd name="connsiteY66" fmla="*/ 637695 h 952149"/>
                <a:gd name="connsiteX67" fmla="*/ 25597 w 484981"/>
                <a:gd name="connsiteY67" fmla="*/ 604595 h 952149"/>
                <a:gd name="connsiteX68" fmla="*/ 21459 w 484981"/>
                <a:gd name="connsiteY68" fmla="*/ 592182 h 952149"/>
                <a:gd name="connsiteX69" fmla="*/ 17322 w 484981"/>
                <a:gd name="connsiteY69" fmla="*/ 575632 h 952149"/>
                <a:gd name="connsiteX70" fmla="*/ 9046 w 484981"/>
                <a:gd name="connsiteY70" fmla="*/ 550806 h 952149"/>
                <a:gd name="connsiteX71" fmla="*/ 17322 w 484981"/>
                <a:gd name="connsiteY71" fmla="*/ 497018 h 952149"/>
                <a:gd name="connsiteX72" fmla="*/ 25597 w 484981"/>
                <a:gd name="connsiteY72" fmla="*/ 472193 h 952149"/>
                <a:gd name="connsiteX73" fmla="*/ 29734 w 484981"/>
                <a:gd name="connsiteY73" fmla="*/ 459780 h 952149"/>
                <a:gd name="connsiteX74" fmla="*/ 21459 w 484981"/>
                <a:gd name="connsiteY74" fmla="*/ 422542 h 952149"/>
                <a:gd name="connsiteX75" fmla="*/ 17322 w 484981"/>
                <a:gd name="connsiteY75" fmla="*/ 410129 h 952149"/>
                <a:gd name="connsiteX76" fmla="*/ 9046 w 484981"/>
                <a:gd name="connsiteY76" fmla="*/ 401854 h 952149"/>
                <a:gd name="connsiteX77" fmla="*/ 4909 w 484981"/>
                <a:gd name="connsiteY77" fmla="*/ 348066 h 952149"/>
                <a:gd name="connsiteX78" fmla="*/ 21459 w 484981"/>
                <a:gd name="connsiteY78" fmla="*/ 323241 h 952149"/>
                <a:gd name="connsiteX79" fmla="*/ 29734 w 484981"/>
                <a:gd name="connsiteY79" fmla="*/ 310828 h 952149"/>
                <a:gd name="connsiteX80" fmla="*/ 33872 w 484981"/>
                <a:gd name="connsiteY80" fmla="*/ 298415 h 952149"/>
                <a:gd name="connsiteX81" fmla="*/ 38009 w 484981"/>
                <a:gd name="connsiteY81" fmla="*/ 277728 h 952149"/>
                <a:gd name="connsiteX82" fmla="*/ 42147 w 484981"/>
                <a:gd name="connsiteY82" fmla="*/ 261177 h 952149"/>
                <a:gd name="connsiteX83" fmla="*/ 46284 w 484981"/>
                <a:gd name="connsiteY83" fmla="*/ 161876 h 952149"/>
                <a:gd name="connsiteX84" fmla="*/ 54560 w 484981"/>
                <a:gd name="connsiteY84" fmla="*/ 153601 h 952149"/>
                <a:gd name="connsiteX85" fmla="*/ 79385 w 484981"/>
                <a:gd name="connsiteY85" fmla="*/ 141188 h 952149"/>
                <a:gd name="connsiteX86" fmla="*/ 104210 w 484981"/>
                <a:gd name="connsiteY86" fmla="*/ 124638 h 952149"/>
                <a:gd name="connsiteX87" fmla="*/ 112485 w 484981"/>
                <a:gd name="connsiteY87" fmla="*/ 99813 h 952149"/>
                <a:gd name="connsiteX88" fmla="*/ 120760 w 484981"/>
                <a:gd name="connsiteY88" fmla="*/ 58437 h 952149"/>
                <a:gd name="connsiteX89" fmla="*/ 137311 w 484981"/>
                <a:gd name="connsiteY89" fmla="*/ 33612 h 952149"/>
                <a:gd name="connsiteX90" fmla="*/ 141448 w 484981"/>
                <a:gd name="connsiteY90" fmla="*/ 21199 h 952149"/>
                <a:gd name="connsiteX91" fmla="*/ 166274 w 484981"/>
                <a:gd name="connsiteY91" fmla="*/ 8786 h 952149"/>
                <a:gd name="connsiteX92" fmla="*/ 236612 w 484981"/>
                <a:gd name="connsiteY92" fmla="*/ 12924 h 952149"/>
                <a:gd name="connsiteX93" fmla="*/ 249025 w 484981"/>
                <a:gd name="connsiteY93" fmla="*/ 25337 h 952149"/>
                <a:gd name="connsiteX94" fmla="*/ 273850 w 484981"/>
                <a:gd name="connsiteY94" fmla="*/ 33612 h 952149"/>
                <a:gd name="connsiteX95" fmla="*/ 302813 w 484981"/>
                <a:gd name="connsiteY95" fmla="*/ 41887 h 952149"/>
                <a:gd name="connsiteX96" fmla="*/ 352464 w 484981"/>
                <a:gd name="connsiteY96" fmla="*/ 37749 h 952149"/>
                <a:gd name="connsiteX97" fmla="*/ 377289 w 484981"/>
                <a:gd name="connsiteY97" fmla="*/ 29474 h 952149"/>
                <a:gd name="connsiteX98" fmla="*/ 422802 w 484981"/>
                <a:gd name="connsiteY98" fmla="*/ 511 h 952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484981" h="952149">
                  <a:moveTo>
                    <a:pt x="422802" y="511"/>
                  </a:moveTo>
                  <a:cubicBezTo>
                    <a:pt x="433146" y="-2247"/>
                    <a:pt x="436268" y="6756"/>
                    <a:pt x="439352" y="12924"/>
                  </a:cubicBezTo>
                  <a:cubicBezTo>
                    <a:pt x="450471" y="35163"/>
                    <a:pt x="459302" y="58882"/>
                    <a:pt x="464178" y="83263"/>
                  </a:cubicBezTo>
                  <a:cubicBezTo>
                    <a:pt x="466359" y="94166"/>
                    <a:pt x="461868" y="105395"/>
                    <a:pt x="460040" y="116363"/>
                  </a:cubicBezTo>
                  <a:cubicBezTo>
                    <a:pt x="458307" y="126759"/>
                    <a:pt x="455046" y="135484"/>
                    <a:pt x="451765" y="145326"/>
                  </a:cubicBezTo>
                  <a:cubicBezTo>
                    <a:pt x="453144" y="157739"/>
                    <a:pt x="453454" y="170317"/>
                    <a:pt x="455903" y="182564"/>
                  </a:cubicBezTo>
                  <a:cubicBezTo>
                    <a:pt x="457614" y="191117"/>
                    <a:pt x="464178" y="207389"/>
                    <a:pt x="464178" y="207389"/>
                  </a:cubicBezTo>
                  <a:cubicBezTo>
                    <a:pt x="462799" y="217043"/>
                    <a:pt x="462842" y="227011"/>
                    <a:pt x="460040" y="236352"/>
                  </a:cubicBezTo>
                  <a:cubicBezTo>
                    <a:pt x="458611" y="241115"/>
                    <a:pt x="453785" y="244221"/>
                    <a:pt x="451765" y="248765"/>
                  </a:cubicBezTo>
                  <a:cubicBezTo>
                    <a:pt x="448222" y="256736"/>
                    <a:pt x="446248" y="265315"/>
                    <a:pt x="443490" y="273590"/>
                  </a:cubicBezTo>
                  <a:lnTo>
                    <a:pt x="439352" y="286003"/>
                  </a:lnTo>
                  <a:cubicBezTo>
                    <a:pt x="437973" y="290140"/>
                    <a:pt x="438299" y="295331"/>
                    <a:pt x="435215" y="298415"/>
                  </a:cubicBezTo>
                  <a:cubicBezTo>
                    <a:pt x="415225" y="318407"/>
                    <a:pt x="439554" y="292993"/>
                    <a:pt x="418665" y="319103"/>
                  </a:cubicBezTo>
                  <a:cubicBezTo>
                    <a:pt x="416228" y="322149"/>
                    <a:pt x="412826" y="324332"/>
                    <a:pt x="410389" y="327378"/>
                  </a:cubicBezTo>
                  <a:cubicBezTo>
                    <a:pt x="407282" y="331261"/>
                    <a:pt x="405297" y="335971"/>
                    <a:pt x="402114" y="339791"/>
                  </a:cubicBezTo>
                  <a:cubicBezTo>
                    <a:pt x="398368" y="344286"/>
                    <a:pt x="393448" y="347709"/>
                    <a:pt x="389702" y="352204"/>
                  </a:cubicBezTo>
                  <a:cubicBezTo>
                    <a:pt x="357146" y="391272"/>
                    <a:pt x="402175" y="339701"/>
                    <a:pt x="377289" y="377029"/>
                  </a:cubicBezTo>
                  <a:cubicBezTo>
                    <a:pt x="374043" y="381898"/>
                    <a:pt x="369014" y="385304"/>
                    <a:pt x="364876" y="389442"/>
                  </a:cubicBezTo>
                  <a:cubicBezTo>
                    <a:pt x="357162" y="412587"/>
                    <a:pt x="357745" y="405196"/>
                    <a:pt x="364876" y="443230"/>
                  </a:cubicBezTo>
                  <a:cubicBezTo>
                    <a:pt x="366969" y="454392"/>
                    <a:pt x="370299" y="469653"/>
                    <a:pt x="381427" y="476330"/>
                  </a:cubicBezTo>
                  <a:cubicBezTo>
                    <a:pt x="385167" y="478574"/>
                    <a:pt x="389938" y="478518"/>
                    <a:pt x="393839" y="480468"/>
                  </a:cubicBezTo>
                  <a:cubicBezTo>
                    <a:pt x="398287" y="482692"/>
                    <a:pt x="402114" y="485985"/>
                    <a:pt x="406252" y="488743"/>
                  </a:cubicBezTo>
                  <a:cubicBezTo>
                    <a:pt x="407631" y="492881"/>
                    <a:pt x="410389" y="496795"/>
                    <a:pt x="410389" y="501156"/>
                  </a:cubicBezTo>
                  <a:cubicBezTo>
                    <a:pt x="410389" y="508966"/>
                    <a:pt x="404531" y="517911"/>
                    <a:pt x="397977" y="521844"/>
                  </a:cubicBezTo>
                  <a:cubicBezTo>
                    <a:pt x="394237" y="524088"/>
                    <a:pt x="389702" y="524602"/>
                    <a:pt x="385564" y="525981"/>
                  </a:cubicBezTo>
                  <a:cubicBezTo>
                    <a:pt x="374205" y="560058"/>
                    <a:pt x="378523" y="542171"/>
                    <a:pt x="373151" y="579769"/>
                  </a:cubicBezTo>
                  <a:cubicBezTo>
                    <a:pt x="374530" y="608732"/>
                    <a:pt x="374881" y="637762"/>
                    <a:pt x="377289" y="666658"/>
                  </a:cubicBezTo>
                  <a:cubicBezTo>
                    <a:pt x="378991" y="687085"/>
                    <a:pt x="390524" y="679893"/>
                    <a:pt x="406252" y="695621"/>
                  </a:cubicBezTo>
                  <a:cubicBezTo>
                    <a:pt x="410390" y="699759"/>
                    <a:pt x="413584" y="705131"/>
                    <a:pt x="418665" y="708034"/>
                  </a:cubicBezTo>
                  <a:cubicBezTo>
                    <a:pt x="423602" y="710855"/>
                    <a:pt x="429620" y="711154"/>
                    <a:pt x="435215" y="712171"/>
                  </a:cubicBezTo>
                  <a:cubicBezTo>
                    <a:pt x="489574" y="722054"/>
                    <a:pt x="443191" y="711063"/>
                    <a:pt x="480728" y="720446"/>
                  </a:cubicBezTo>
                  <a:cubicBezTo>
                    <a:pt x="482107" y="725963"/>
                    <a:pt x="485669" y="731367"/>
                    <a:pt x="484865" y="736996"/>
                  </a:cubicBezTo>
                  <a:cubicBezTo>
                    <a:pt x="483413" y="747159"/>
                    <a:pt x="471147" y="753038"/>
                    <a:pt x="464178" y="757684"/>
                  </a:cubicBezTo>
                  <a:lnTo>
                    <a:pt x="455903" y="782510"/>
                  </a:lnTo>
                  <a:cubicBezTo>
                    <a:pt x="453178" y="790685"/>
                    <a:pt x="450780" y="801503"/>
                    <a:pt x="443490" y="807335"/>
                  </a:cubicBezTo>
                  <a:cubicBezTo>
                    <a:pt x="440084" y="810060"/>
                    <a:pt x="435215" y="810093"/>
                    <a:pt x="431077" y="811472"/>
                  </a:cubicBezTo>
                  <a:cubicBezTo>
                    <a:pt x="428319" y="814231"/>
                    <a:pt x="425848" y="817311"/>
                    <a:pt x="422802" y="819748"/>
                  </a:cubicBezTo>
                  <a:cubicBezTo>
                    <a:pt x="418919" y="822855"/>
                    <a:pt x="413573" y="824203"/>
                    <a:pt x="410389" y="828023"/>
                  </a:cubicBezTo>
                  <a:cubicBezTo>
                    <a:pt x="403625" y="836140"/>
                    <a:pt x="396411" y="861681"/>
                    <a:pt x="393839" y="869398"/>
                  </a:cubicBezTo>
                  <a:cubicBezTo>
                    <a:pt x="392460" y="873536"/>
                    <a:pt x="393331" y="879392"/>
                    <a:pt x="389702" y="881811"/>
                  </a:cubicBezTo>
                  <a:lnTo>
                    <a:pt x="377289" y="890086"/>
                  </a:lnTo>
                  <a:cubicBezTo>
                    <a:pt x="374531" y="894224"/>
                    <a:pt x="372897" y="899393"/>
                    <a:pt x="369014" y="902499"/>
                  </a:cubicBezTo>
                  <a:cubicBezTo>
                    <a:pt x="366318" y="904655"/>
                    <a:pt x="341129" y="910505"/>
                    <a:pt x="340051" y="910774"/>
                  </a:cubicBezTo>
                  <a:cubicBezTo>
                    <a:pt x="335913" y="913532"/>
                    <a:pt x="331154" y="915533"/>
                    <a:pt x="327638" y="919049"/>
                  </a:cubicBezTo>
                  <a:cubicBezTo>
                    <a:pt x="311941" y="934746"/>
                    <a:pt x="325323" y="927046"/>
                    <a:pt x="315226" y="943874"/>
                  </a:cubicBezTo>
                  <a:cubicBezTo>
                    <a:pt x="313219" y="947219"/>
                    <a:pt x="309709" y="949391"/>
                    <a:pt x="306950" y="952149"/>
                  </a:cubicBezTo>
                  <a:cubicBezTo>
                    <a:pt x="302040" y="951535"/>
                    <a:pt x="251645" y="945434"/>
                    <a:pt x="244887" y="943874"/>
                  </a:cubicBezTo>
                  <a:cubicBezTo>
                    <a:pt x="236388" y="941913"/>
                    <a:pt x="220062" y="935599"/>
                    <a:pt x="220062" y="935599"/>
                  </a:cubicBezTo>
                  <a:lnTo>
                    <a:pt x="195236" y="898361"/>
                  </a:lnTo>
                  <a:lnTo>
                    <a:pt x="186961" y="885948"/>
                  </a:lnTo>
                  <a:cubicBezTo>
                    <a:pt x="181333" y="869062"/>
                    <a:pt x="181366" y="876567"/>
                    <a:pt x="186961" y="856986"/>
                  </a:cubicBezTo>
                  <a:cubicBezTo>
                    <a:pt x="188159" y="852792"/>
                    <a:pt x="188015" y="847657"/>
                    <a:pt x="191099" y="844573"/>
                  </a:cubicBezTo>
                  <a:cubicBezTo>
                    <a:pt x="194183" y="841489"/>
                    <a:pt x="199374" y="841814"/>
                    <a:pt x="203512" y="840435"/>
                  </a:cubicBezTo>
                  <a:cubicBezTo>
                    <a:pt x="207649" y="836298"/>
                    <a:pt x="215924" y="833874"/>
                    <a:pt x="215924" y="828023"/>
                  </a:cubicBezTo>
                  <a:cubicBezTo>
                    <a:pt x="215924" y="815697"/>
                    <a:pt x="193218" y="813036"/>
                    <a:pt x="186961" y="811472"/>
                  </a:cubicBezTo>
                  <a:cubicBezTo>
                    <a:pt x="173847" y="791802"/>
                    <a:pt x="180258" y="803777"/>
                    <a:pt x="170411" y="774234"/>
                  </a:cubicBezTo>
                  <a:cubicBezTo>
                    <a:pt x="169032" y="770097"/>
                    <a:pt x="169358" y="764906"/>
                    <a:pt x="166274" y="761822"/>
                  </a:cubicBezTo>
                  <a:cubicBezTo>
                    <a:pt x="154481" y="750031"/>
                    <a:pt x="160162" y="756793"/>
                    <a:pt x="149723" y="741134"/>
                  </a:cubicBezTo>
                  <a:cubicBezTo>
                    <a:pt x="148344" y="734238"/>
                    <a:pt x="146844" y="727365"/>
                    <a:pt x="145586" y="720446"/>
                  </a:cubicBezTo>
                  <a:cubicBezTo>
                    <a:pt x="143353" y="708163"/>
                    <a:pt x="144488" y="692260"/>
                    <a:pt x="133173" y="683208"/>
                  </a:cubicBezTo>
                  <a:cubicBezTo>
                    <a:pt x="129767" y="680483"/>
                    <a:pt x="124898" y="680450"/>
                    <a:pt x="120760" y="679071"/>
                  </a:cubicBezTo>
                  <a:cubicBezTo>
                    <a:pt x="115243" y="680450"/>
                    <a:pt x="109896" y="683208"/>
                    <a:pt x="104210" y="683208"/>
                  </a:cubicBezTo>
                  <a:cubicBezTo>
                    <a:pt x="98524" y="683208"/>
                    <a:pt x="93211" y="680305"/>
                    <a:pt x="87660" y="679071"/>
                  </a:cubicBezTo>
                  <a:cubicBezTo>
                    <a:pt x="80795" y="677545"/>
                    <a:pt x="73868" y="676312"/>
                    <a:pt x="66972" y="674933"/>
                  </a:cubicBezTo>
                  <a:cubicBezTo>
                    <a:pt x="62835" y="672175"/>
                    <a:pt x="59008" y="668882"/>
                    <a:pt x="54560" y="666658"/>
                  </a:cubicBezTo>
                  <a:cubicBezTo>
                    <a:pt x="50659" y="664707"/>
                    <a:pt x="44682" y="666069"/>
                    <a:pt x="42147" y="662520"/>
                  </a:cubicBezTo>
                  <a:cubicBezTo>
                    <a:pt x="37077" y="655422"/>
                    <a:pt x="36630" y="645970"/>
                    <a:pt x="33872" y="637695"/>
                  </a:cubicBezTo>
                  <a:cubicBezTo>
                    <a:pt x="24411" y="609314"/>
                    <a:pt x="35585" y="644548"/>
                    <a:pt x="25597" y="604595"/>
                  </a:cubicBezTo>
                  <a:cubicBezTo>
                    <a:pt x="24539" y="600364"/>
                    <a:pt x="22657" y="596376"/>
                    <a:pt x="21459" y="592182"/>
                  </a:cubicBezTo>
                  <a:cubicBezTo>
                    <a:pt x="19897" y="586714"/>
                    <a:pt x="18956" y="581079"/>
                    <a:pt x="17322" y="575632"/>
                  </a:cubicBezTo>
                  <a:cubicBezTo>
                    <a:pt x="14815" y="567277"/>
                    <a:pt x="9046" y="550806"/>
                    <a:pt x="9046" y="550806"/>
                  </a:cubicBezTo>
                  <a:cubicBezTo>
                    <a:pt x="10983" y="535315"/>
                    <a:pt x="12947" y="513058"/>
                    <a:pt x="17322" y="497018"/>
                  </a:cubicBezTo>
                  <a:cubicBezTo>
                    <a:pt x="19617" y="488603"/>
                    <a:pt x="22839" y="480468"/>
                    <a:pt x="25597" y="472193"/>
                  </a:cubicBezTo>
                  <a:lnTo>
                    <a:pt x="29734" y="459780"/>
                  </a:lnTo>
                  <a:cubicBezTo>
                    <a:pt x="26887" y="445544"/>
                    <a:pt x="25358" y="436188"/>
                    <a:pt x="21459" y="422542"/>
                  </a:cubicBezTo>
                  <a:cubicBezTo>
                    <a:pt x="20261" y="418348"/>
                    <a:pt x="19566" y="413869"/>
                    <a:pt x="17322" y="410129"/>
                  </a:cubicBezTo>
                  <a:cubicBezTo>
                    <a:pt x="15315" y="406784"/>
                    <a:pt x="11805" y="404612"/>
                    <a:pt x="9046" y="401854"/>
                  </a:cubicBezTo>
                  <a:cubicBezTo>
                    <a:pt x="1461" y="379100"/>
                    <a:pt x="-4683" y="373004"/>
                    <a:pt x="4909" y="348066"/>
                  </a:cubicBezTo>
                  <a:cubicBezTo>
                    <a:pt x="8479" y="338784"/>
                    <a:pt x="15942" y="331516"/>
                    <a:pt x="21459" y="323241"/>
                  </a:cubicBezTo>
                  <a:cubicBezTo>
                    <a:pt x="24217" y="319103"/>
                    <a:pt x="28161" y="315546"/>
                    <a:pt x="29734" y="310828"/>
                  </a:cubicBezTo>
                  <a:cubicBezTo>
                    <a:pt x="31113" y="306690"/>
                    <a:pt x="32814" y="302646"/>
                    <a:pt x="33872" y="298415"/>
                  </a:cubicBezTo>
                  <a:cubicBezTo>
                    <a:pt x="35578" y="291593"/>
                    <a:pt x="36484" y="284593"/>
                    <a:pt x="38009" y="277728"/>
                  </a:cubicBezTo>
                  <a:cubicBezTo>
                    <a:pt x="39243" y="272177"/>
                    <a:pt x="40768" y="266694"/>
                    <a:pt x="42147" y="261177"/>
                  </a:cubicBezTo>
                  <a:cubicBezTo>
                    <a:pt x="43526" y="228077"/>
                    <a:pt x="42486" y="194787"/>
                    <a:pt x="46284" y="161876"/>
                  </a:cubicBezTo>
                  <a:cubicBezTo>
                    <a:pt x="46731" y="158001"/>
                    <a:pt x="51514" y="156038"/>
                    <a:pt x="54560" y="153601"/>
                  </a:cubicBezTo>
                  <a:cubicBezTo>
                    <a:pt x="79608" y="133563"/>
                    <a:pt x="54354" y="155094"/>
                    <a:pt x="79385" y="141188"/>
                  </a:cubicBezTo>
                  <a:cubicBezTo>
                    <a:pt x="88079" y="136358"/>
                    <a:pt x="104210" y="124638"/>
                    <a:pt x="104210" y="124638"/>
                  </a:cubicBezTo>
                  <a:cubicBezTo>
                    <a:pt x="106968" y="116363"/>
                    <a:pt x="111051" y="108417"/>
                    <a:pt x="112485" y="99813"/>
                  </a:cubicBezTo>
                  <a:cubicBezTo>
                    <a:pt x="113004" y="96702"/>
                    <a:pt x="117675" y="64606"/>
                    <a:pt x="120760" y="58437"/>
                  </a:cubicBezTo>
                  <a:cubicBezTo>
                    <a:pt x="125208" y="49542"/>
                    <a:pt x="137311" y="33612"/>
                    <a:pt x="137311" y="33612"/>
                  </a:cubicBezTo>
                  <a:cubicBezTo>
                    <a:pt x="138690" y="29474"/>
                    <a:pt x="138723" y="24605"/>
                    <a:pt x="141448" y="21199"/>
                  </a:cubicBezTo>
                  <a:cubicBezTo>
                    <a:pt x="147281" y="13908"/>
                    <a:pt x="158098" y="11512"/>
                    <a:pt x="166274" y="8786"/>
                  </a:cubicBezTo>
                  <a:cubicBezTo>
                    <a:pt x="189720" y="10165"/>
                    <a:pt x="213582" y="8318"/>
                    <a:pt x="236612" y="12924"/>
                  </a:cubicBezTo>
                  <a:cubicBezTo>
                    <a:pt x="242350" y="14072"/>
                    <a:pt x="243910" y="22495"/>
                    <a:pt x="249025" y="25337"/>
                  </a:cubicBezTo>
                  <a:cubicBezTo>
                    <a:pt x="256650" y="29573"/>
                    <a:pt x="265575" y="30854"/>
                    <a:pt x="273850" y="33612"/>
                  </a:cubicBezTo>
                  <a:cubicBezTo>
                    <a:pt x="291650" y="39545"/>
                    <a:pt x="282042" y="36694"/>
                    <a:pt x="302813" y="41887"/>
                  </a:cubicBezTo>
                  <a:cubicBezTo>
                    <a:pt x="319363" y="40508"/>
                    <a:pt x="336082" y="40479"/>
                    <a:pt x="352464" y="37749"/>
                  </a:cubicBezTo>
                  <a:cubicBezTo>
                    <a:pt x="361068" y="36315"/>
                    <a:pt x="368620" y="30437"/>
                    <a:pt x="377289" y="29474"/>
                  </a:cubicBezTo>
                  <a:cubicBezTo>
                    <a:pt x="425493" y="24119"/>
                    <a:pt x="412458" y="3269"/>
                    <a:pt x="422802" y="511"/>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36" name="Freeform 11">
              <a:extLst>
                <a:ext uri="{FF2B5EF4-FFF2-40B4-BE49-F238E27FC236}">
                  <a16:creationId xmlns:a16="http://schemas.microsoft.com/office/drawing/2014/main" id="{50A8B39A-C91D-4B60-86AD-B9FA77BB1E09}"/>
                </a:ext>
              </a:extLst>
            </p:cNvPr>
            <p:cNvSpPr/>
            <p:nvPr/>
          </p:nvSpPr>
          <p:spPr>
            <a:xfrm>
              <a:off x="5461575" y="2077053"/>
              <a:ext cx="384792" cy="916097"/>
            </a:xfrm>
            <a:custGeom>
              <a:avLst/>
              <a:gdLst>
                <a:gd name="connsiteX0" fmla="*/ 248253 w 384792"/>
                <a:gd name="connsiteY0" fmla="*/ 20688 h 916097"/>
                <a:gd name="connsiteX1" fmla="*/ 211015 w 384792"/>
                <a:gd name="connsiteY1" fmla="*/ 0 h 916097"/>
                <a:gd name="connsiteX2" fmla="*/ 190327 w 384792"/>
                <a:gd name="connsiteY2" fmla="*/ 4138 h 916097"/>
                <a:gd name="connsiteX3" fmla="*/ 140677 w 384792"/>
                <a:gd name="connsiteY3" fmla="*/ 95164 h 916097"/>
                <a:gd name="connsiteX4" fmla="*/ 103439 w 384792"/>
                <a:gd name="connsiteY4" fmla="*/ 99302 h 916097"/>
                <a:gd name="connsiteX5" fmla="*/ 91026 w 384792"/>
                <a:gd name="connsiteY5" fmla="*/ 115852 h 916097"/>
                <a:gd name="connsiteX6" fmla="*/ 86888 w 384792"/>
                <a:gd name="connsiteY6" fmla="*/ 173778 h 916097"/>
                <a:gd name="connsiteX7" fmla="*/ 78613 w 384792"/>
                <a:gd name="connsiteY7" fmla="*/ 186190 h 916097"/>
                <a:gd name="connsiteX8" fmla="*/ 62063 w 384792"/>
                <a:gd name="connsiteY8" fmla="*/ 206878 h 916097"/>
                <a:gd name="connsiteX9" fmla="*/ 53788 w 384792"/>
                <a:gd name="connsiteY9" fmla="*/ 231704 h 916097"/>
                <a:gd name="connsiteX10" fmla="*/ 49650 w 384792"/>
                <a:gd name="connsiteY10" fmla="*/ 244116 h 916097"/>
                <a:gd name="connsiteX11" fmla="*/ 45513 w 384792"/>
                <a:gd name="connsiteY11" fmla="*/ 256529 h 916097"/>
                <a:gd name="connsiteX12" fmla="*/ 41375 w 384792"/>
                <a:gd name="connsiteY12" fmla="*/ 268942 h 916097"/>
                <a:gd name="connsiteX13" fmla="*/ 37238 w 384792"/>
                <a:gd name="connsiteY13" fmla="*/ 289629 h 916097"/>
                <a:gd name="connsiteX14" fmla="*/ 28963 w 384792"/>
                <a:gd name="connsiteY14" fmla="*/ 322730 h 916097"/>
                <a:gd name="connsiteX15" fmla="*/ 28963 w 384792"/>
                <a:gd name="connsiteY15" fmla="*/ 372380 h 916097"/>
                <a:gd name="connsiteX16" fmla="*/ 37238 w 384792"/>
                <a:gd name="connsiteY16" fmla="*/ 405481 h 916097"/>
                <a:gd name="connsiteX17" fmla="*/ 28963 w 384792"/>
                <a:gd name="connsiteY17" fmla="*/ 467544 h 916097"/>
                <a:gd name="connsiteX18" fmla="*/ 24825 w 384792"/>
                <a:gd name="connsiteY18" fmla="*/ 496507 h 916097"/>
                <a:gd name="connsiteX19" fmla="*/ 20687 w 384792"/>
                <a:gd name="connsiteY19" fmla="*/ 558571 h 916097"/>
                <a:gd name="connsiteX20" fmla="*/ 24825 w 384792"/>
                <a:gd name="connsiteY20" fmla="*/ 570983 h 916097"/>
                <a:gd name="connsiteX21" fmla="*/ 28963 w 384792"/>
                <a:gd name="connsiteY21" fmla="*/ 595809 h 916097"/>
                <a:gd name="connsiteX22" fmla="*/ 20687 w 384792"/>
                <a:gd name="connsiteY22" fmla="*/ 620634 h 916097"/>
                <a:gd name="connsiteX23" fmla="*/ 4137 w 384792"/>
                <a:gd name="connsiteY23" fmla="*/ 645459 h 916097"/>
                <a:gd name="connsiteX24" fmla="*/ 0 w 384792"/>
                <a:gd name="connsiteY24" fmla="*/ 657872 h 916097"/>
                <a:gd name="connsiteX25" fmla="*/ 16550 w 384792"/>
                <a:gd name="connsiteY25" fmla="*/ 682697 h 916097"/>
                <a:gd name="connsiteX26" fmla="*/ 41375 w 384792"/>
                <a:gd name="connsiteY26" fmla="*/ 707523 h 916097"/>
                <a:gd name="connsiteX27" fmla="*/ 70338 w 384792"/>
                <a:gd name="connsiteY27" fmla="*/ 736485 h 916097"/>
                <a:gd name="connsiteX28" fmla="*/ 95163 w 384792"/>
                <a:gd name="connsiteY28" fmla="*/ 748898 h 916097"/>
                <a:gd name="connsiteX29" fmla="*/ 124126 w 384792"/>
                <a:gd name="connsiteY29" fmla="*/ 765448 h 916097"/>
                <a:gd name="connsiteX30" fmla="*/ 132401 w 384792"/>
                <a:gd name="connsiteY30" fmla="*/ 777861 h 916097"/>
                <a:gd name="connsiteX31" fmla="*/ 148952 w 384792"/>
                <a:gd name="connsiteY31" fmla="*/ 798549 h 916097"/>
                <a:gd name="connsiteX32" fmla="*/ 165502 w 384792"/>
                <a:gd name="connsiteY32" fmla="*/ 835787 h 916097"/>
                <a:gd name="connsiteX33" fmla="*/ 169639 w 384792"/>
                <a:gd name="connsiteY33" fmla="*/ 848199 h 916097"/>
                <a:gd name="connsiteX34" fmla="*/ 177915 w 384792"/>
                <a:gd name="connsiteY34" fmla="*/ 856475 h 916097"/>
                <a:gd name="connsiteX35" fmla="*/ 198602 w 384792"/>
                <a:gd name="connsiteY35" fmla="*/ 914400 h 916097"/>
                <a:gd name="connsiteX36" fmla="*/ 260666 w 384792"/>
                <a:gd name="connsiteY36" fmla="*/ 897850 h 916097"/>
                <a:gd name="connsiteX37" fmla="*/ 256528 w 384792"/>
                <a:gd name="connsiteY37" fmla="*/ 860612 h 916097"/>
                <a:gd name="connsiteX38" fmla="*/ 260666 w 384792"/>
                <a:gd name="connsiteY38" fmla="*/ 844062 h 916097"/>
                <a:gd name="connsiteX39" fmla="*/ 277216 w 384792"/>
                <a:gd name="connsiteY39" fmla="*/ 835787 h 916097"/>
                <a:gd name="connsiteX40" fmla="*/ 289629 w 384792"/>
                <a:gd name="connsiteY40" fmla="*/ 827512 h 916097"/>
                <a:gd name="connsiteX41" fmla="*/ 326867 w 384792"/>
                <a:gd name="connsiteY41" fmla="*/ 823374 h 916097"/>
                <a:gd name="connsiteX42" fmla="*/ 351692 w 384792"/>
                <a:gd name="connsiteY42" fmla="*/ 819237 h 916097"/>
                <a:gd name="connsiteX43" fmla="*/ 368242 w 384792"/>
                <a:gd name="connsiteY43" fmla="*/ 794411 h 916097"/>
                <a:gd name="connsiteX44" fmla="*/ 372380 w 384792"/>
                <a:gd name="connsiteY44" fmla="*/ 781999 h 916097"/>
                <a:gd name="connsiteX45" fmla="*/ 380655 w 384792"/>
                <a:gd name="connsiteY45" fmla="*/ 769586 h 916097"/>
                <a:gd name="connsiteX46" fmla="*/ 384792 w 384792"/>
                <a:gd name="connsiteY46" fmla="*/ 753036 h 916097"/>
                <a:gd name="connsiteX47" fmla="*/ 376517 w 384792"/>
                <a:gd name="connsiteY47" fmla="*/ 715798 h 916097"/>
                <a:gd name="connsiteX48" fmla="*/ 351692 w 384792"/>
                <a:gd name="connsiteY48" fmla="*/ 703385 h 916097"/>
                <a:gd name="connsiteX49" fmla="*/ 339279 w 384792"/>
                <a:gd name="connsiteY49" fmla="*/ 695110 h 916097"/>
                <a:gd name="connsiteX50" fmla="*/ 322729 w 384792"/>
                <a:gd name="connsiteY50" fmla="*/ 690972 h 916097"/>
                <a:gd name="connsiteX51" fmla="*/ 310316 w 384792"/>
                <a:gd name="connsiteY51" fmla="*/ 686835 h 916097"/>
                <a:gd name="connsiteX52" fmla="*/ 289629 w 384792"/>
                <a:gd name="connsiteY52" fmla="*/ 662009 h 916097"/>
                <a:gd name="connsiteX53" fmla="*/ 281354 w 384792"/>
                <a:gd name="connsiteY53" fmla="*/ 649597 h 916097"/>
                <a:gd name="connsiteX54" fmla="*/ 264803 w 384792"/>
                <a:gd name="connsiteY54" fmla="*/ 628909 h 916097"/>
                <a:gd name="connsiteX55" fmla="*/ 256528 w 384792"/>
                <a:gd name="connsiteY55" fmla="*/ 604084 h 916097"/>
                <a:gd name="connsiteX56" fmla="*/ 264803 w 384792"/>
                <a:gd name="connsiteY56" fmla="*/ 517195 h 916097"/>
                <a:gd name="connsiteX57" fmla="*/ 273078 w 384792"/>
                <a:gd name="connsiteY57" fmla="*/ 504782 h 916097"/>
                <a:gd name="connsiteX58" fmla="*/ 277216 w 384792"/>
                <a:gd name="connsiteY58" fmla="*/ 442719 h 916097"/>
                <a:gd name="connsiteX59" fmla="*/ 281354 w 384792"/>
                <a:gd name="connsiteY59" fmla="*/ 430306 h 916097"/>
                <a:gd name="connsiteX60" fmla="*/ 285491 w 384792"/>
                <a:gd name="connsiteY60" fmla="*/ 413756 h 916097"/>
                <a:gd name="connsiteX61" fmla="*/ 289629 w 384792"/>
                <a:gd name="connsiteY61" fmla="*/ 331005 h 916097"/>
                <a:gd name="connsiteX62" fmla="*/ 293766 w 384792"/>
                <a:gd name="connsiteY62" fmla="*/ 306180 h 916097"/>
                <a:gd name="connsiteX63" fmla="*/ 302041 w 384792"/>
                <a:gd name="connsiteY63" fmla="*/ 252391 h 916097"/>
                <a:gd name="connsiteX64" fmla="*/ 306179 w 384792"/>
                <a:gd name="connsiteY64" fmla="*/ 202741 h 916097"/>
                <a:gd name="connsiteX65" fmla="*/ 302041 w 384792"/>
                <a:gd name="connsiteY65" fmla="*/ 186190 h 916097"/>
                <a:gd name="connsiteX66" fmla="*/ 297904 w 384792"/>
                <a:gd name="connsiteY66" fmla="*/ 144815 h 916097"/>
                <a:gd name="connsiteX67" fmla="*/ 293766 w 384792"/>
                <a:gd name="connsiteY67" fmla="*/ 128265 h 916097"/>
                <a:gd name="connsiteX68" fmla="*/ 285491 w 384792"/>
                <a:gd name="connsiteY68" fmla="*/ 78614 h 916097"/>
                <a:gd name="connsiteX69" fmla="*/ 277216 w 384792"/>
                <a:gd name="connsiteY69" fmla="*/ 53789 h 916097"/>
                <a:gd name="connsiteX70" fmla="*/ 248253 w 384792"/>
                <a:gd name="connsiteY70" fmla="*/ 20688 h 916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384792" h="916097">
                  <a:moveTo>
                    <a:pt x="248253" y="20688"/>
                  </a:moveTo>
                  <a:cubicBezTo>
                    <a:pt x="237220" y="11723"/>
                    <a:pt x="221938" y="0"/>
                    <a:pt x="211015" y="0"/>
                  </a:cubicBezTo>
                  <a:cubicBezTo>
                    <a:pt x="203982" y="0"/>
                    <a:pt x="197223" y="2759"/>
                    <a:pt x="190327" y="4138"/>
                  </a:cubicBezTo>
                  <a:cubicBezTo>
                    <a:pt x="173777" y="34480"/>
                    <a:pt x="163981" y="69640"/>
                    <a:pt x="140677" y="95164"/>
                  </a:cubicBezTo>
                  <a:cubicBezTo>
                    <a:pt x="132256" y="104387"/>
                    <a:pt x="114967" y="94498"/>
                    <a:pt x="103439" y="99302"/>
                  </a:cubicBezTo>
                  <a:cubicBezTo>
                    <a:pt x="97074" y="101954"/>
                    <a:pt x="95164" y="110335"/>
                    <a:pt x="91026" y="115852"/>
                  </a:cubicBezTo>
                  <a:cubicBezTo>
                    <a:pt x="89647" y="135161"/>
                    <a:pt x="90252" y="154715"/>
                    <a:pt x="86888" y="173778"/>
                  </a:cubicBezTo>
                  <a:cubicBezTo>
                    <a:pt x="86024" y="178675"/>
                    <a:pt x="81719" y="182307"/>
                    <a:pt x="78613" y="186190"/>
                  </a:cubicBezTo>
                  <a:cubicBezTo>
                    <a:pt x="70019" y="196933"/>
                    <a:pt x="68428" y="192557"/>
                    <a:pt x="62063" y="206878"/>
                  </a:cubicBezTo>
                  <a:cubicBezTo>
                    <a:pt x="58520" y="214849"/>
                    <a:pt x="56547" y="223429"/>
                    <a:pt x="53788" y="231704"/>
                  </a:cubicBezTo>
                  <a:lnTo>
                    <a:pt x="49650" y="244116"/>
                  </a:lnTo>
                  <a:lnTo>
                    <a:pt x="45513" y="256529"/>
                  </a:lnTo>
                  <a:cubicBezTo>
                    <a:pt x="44134" y="260667"/>
                    <a:pt x="42230" y="264665"/>
                    <a:pt x="41375" y="268942"/>
                  </a:cubicBezTo>
                  <a:cubicBezTo>
                    <a:pt x="39996" y="275838"/>
                    <a:pt x="38819" y="282777"/>
                    <a:pt x="37238" y="289629"/>
                  </a:cubicBezTo>
                  <a:cubicBezTo>
                    <a:pt x="34681" y="300711"/>
                    <a:pt x="28963" y="322730"/>
                    <a:pt x="28963" y="322730"/>
                  </a:cubicBezTo>
                  <a:cubicBezTo>
                    <a:pt x="23124" y="375280"/>
                    <a:pt x="21301" y="344287"/>
                    <a:pt x="28963" y="372380"/>
                  </a:cubicBezTo>
                  <a:cubicBezTo>
                    <a:pt x="31956" y="383352"/>
                    <a:pt x="37238" y="405481"/>
                    <a:pt x="37238" y="405481"/>
                  </a:cubicBezTo>
                  <a:cubicBezTo>
                    <a:pt x="28710" y="439589"/>
                    <a:pt x="35476" y="408922"/>
                    <a:pt x="28963" y="467544"/>
                  </a:cubicBezTo>
                  <a:cubicBezTo>
                    <a:pt x="27886" y="477237"/>
                    <a:pt x="26204" y="486853"/>
                    <a:pt x="24825" y="496507"/>
                  </a:cubicBezTo>
                  <a:cubicBezTo>
                    <a:pt x="23446" y="517195"/>
                    <a:pt x="20687" y="537837"/>
                    <a:pt x="20687" y="558571"/>
                  </a:cubicBezTo>
                  <a:cubicBezTo>
                    <a:pt x="20687" y="562932"/>
                    <a:pt x="23879" y="566726"/>
                    <a:pt x="24825" y="570983"/>
                  </a:cubicBezTo>
                  <a:cubicBezTo>
                    <a:pt x="26645" y="579173"/>
                    <a:pt x="27584" y="587534"/>
                    <a:pt x="28963" y="595809"/>
                  </a:cubicBezTo>
                  <a:cubicBezTo>
                    <a:pt x="26204" y="604084"/>
                    <a:pt x="25525" y="613376"/>
                    <a:pt x="20687" y="620634"/>
                  </a:cubicBezTo>
                  <a:lnTo>
                    <a:pt x="4137" y="645459"/>
                  </a:lnTo>
                  <a:cubicBezTo>
                    <a:pt x="2758" y="649597"/>
                    <a:pt x="0" y="653511"/>
                    <a:pt x="0" y="657872"/>
                  </a:cubicBezTo>
                  <a:cubicBezTo>
                    <a:pt x="0" y="678854"/>
                    <a:pt x="4078" y="671611"/>
                    <a:pt x="16550" y="682697"/>
                  </a:cubicBezTo>
                  <a:cubicBezTo>
                    <a:pt x="25297" y="690472"/>
                    <a:pt x="34883" y="697786"/>
                    <a:pt x="41375" y="707523"/>
                  </a:cubicBezTo>
                  <a:cubicBezTo>
                    <a:pt x="60344" y="735977"/>
                    <a:pt x="48490" y="729203"/>
                    <a:pt x="70338" y="736485"/>
                  </a:cubicBezTo>
                  <a:cubicBezTo>
                    <a:pt x="94190" y="752388"/>
                    <a:pt x="71183" y="738622"/>
                    <a:pt x="95163" y="748898"/>
                  </a:cubicBezTo>
                  <a:cubicBezTo>
                    <a:pt x="109864" y="755198"/>
                    <a:pt x="111659" y="757136"/>
                    <a:pt x="124126" y="765448"/>
                  </a:cubicBezTo>
                  <a:cubicBezTo>
                    <a:pt x="126884" y="769586"/>
                    <a:pt x="129294" y="773978"/>
                    <a:pt x="132401" y="777861"/>
                  </a:cubicBezTo>
                  <a:cubicBezTo>
                    <a:pt x="155985" y="807339"/>
                    <a:pt x="123483" y="760344"/>
                    <a:pt x="148952" y="798549"/>
                  </a:cubicBezTo>
                  <a:cubicBezTo>
                    <a:pt x="158800" y="828092"/>
                    <a:pt x="152389" y="816116"/>
                    <a:pt x="165502" y="835787"/>
                  </a:cubicBezTo>
                  <a:cubicBezTo>
                    <a:pt x="166881" y="839924"/>
                    <a:pt x="167395" y="844459"/>
                    <a:pt x="169639" y="848199"/>
                  </a:cubicBezTo>
                  <a:cubicBezTo>
                    <a:pt x="171646" y="851544"/>
                    <a:pt x="177098" y="852660"/>
                    <a:pt x="177915" y="856475"/>
                  </a:cubicBezTo>
                  <a:cubicBezTo>
                    <a:pt x="190749" y="916364"/>
                    <a:pt x="164158" y="897178"/>
                    <a:pt x="198602" y="914400"/>
                  </a:cubicBezTo>
                  <a:cubicBezTo>
                    <a:pt x="199231" y="914352"/>
                    <a:pt x="258488" y="923990"/>
                    <a:pt x="260666" y="897850"/>
                  </a:cubicBezTo>
                  <a:cubicBezTo>
                    <a:pt x="261703" y="885404"/>
                    <a:pt x="257907" y="873025"/>
                    <a:pt x="256528" y="860612"/>
                  </a:cubicBezTo>
                  <a:cubicBezTo>
                    <a:pt x="257907" y="855095"/>
                    <a:pt x="257026" y="848430"/>
                    <a:pt x="260666" y="844062"/>
                  </a:cubicBezTo>
                  <a:cubicBezTo>
                    <a:pt x="264615" y="839324"/>
                    <a:pt x="271861" y="838847"/>
                    <a:pt x="277216" y="835787"/>
                  </a:cubicBezTo>
                  <a:cubicBezTo>
                    <a:pt x="281534" y="833320"/>
                    <a:pt x="284805" y="828718"/>
                    <a:pt x="289629" y="827512"/>
                  </a:cubicBezTo>
                  <a:cubicBezTo>
                    <a:pt x="301745" y="824483"/>
                    <a:pt x="314487" y="825025"/>
                    <a:pt x="326867" y="823374"/>
                  </a:cubicBezTo>
                  <a:cubicBezTo>
                    <a:pt x="335183" y="822265"/>
                    <a:pt x="343417" y="820616"/>
                    <a:pt x="351692" y="819237"/>
                  </a:cubicBezTo>
                  <a:cubicBezTo>
                    <a:pt x="361531" y="789723"/>
                    <a:pt x="347581" y="825403"/>
                    <a:pt x="368242" y="794411"/>
                  </a:cubicBezTo>
                  <a:cubicBezTo>
                    <a:pt x="370661" y="790782"/>
                    <a:pt x="370430" y="785900"/>
                    <a:pt x="372380" y="781999"/>
                  </a:cubicBezTo>
                  <a:cubicBezTo>
                    <a:pt x="374604" y="777551"/>
                    <a:pt x="377897" y="773724"/>
                    <a:pt x="380655" y="769586"/>
                  </a:cubicBezTo>
                  <a:cubicBezTo>
                    <a:pt x="382034" y="764069"/>
                    <a:pt x="384792" y="758722"/>
                    <a:pt x="384792" y="753036"/>
                  </a:cubicBezTo>
                  <a:cubicBezTo>
                    <a:pt x="384792" y="752832"/>
                    <a:pt x="380785" y="721133"/>
                    <a:pt x="376517" y="715798"/>
                  </a:cubicBezTo>
                  <a:cubicBezTo>
                    <a:pt x="368612" y="705917"/>
                    <a:pt x="361686" y="708382"/>
                    <a:pt x="351692" y="703385"/>
                  </a:cubicBezTo>
                  <a:cubicBezTo>
                    <a:pt x="347244" y="701161"/>
                    <a:pt x="343850" y="697069"/>
                    <a:pt x="339279" y="695110"/>
                  </a:cubicBezTo>
                  <a:cubicBezTo>
                    <a:pt x="334052" y="692870"/>
                    <a:pt x="328197" y="692534"/>
                    <a:pt x="322729" y="690972"/>
                  </a:cubicBezTo>
                  <a:cubicBezTo>
                    <a:pt x="318535" y="689774"/>
                    <a:pt x="314454" y="688214"/>
                    <a:pt x="310316" y="686835"/>
                  </a:cubicBezTo>
                  <a:cubicBezTo>
                    <a:pt x="289774" y="656021"/>
                    <a:pt x="316172" y="693861"/>
                    <a:pt x="289629" y="662009"/>
                  </a:cubicBezTo>
                  <a:cubicBezTo>
                    <a:pt x="286446" y="658189"/>
                    <a:pt x="284460" y="653480"/>
                    <a:pt x="281354" y="649597"/>
                  </a:cubicBezTo>
                  <a:cubicBezTo>
                    <a:pt x="257776" y="620127"/>
                    <a:pt x="290265" y="667103"/>
                    <a:pt x="264803" y="628909"/>
                  </a:cubicBezTo>
                  <a:cubicBezTo>
                    <a:pt x="262045" y="620634"/>
                    <a:pt x="256044" y="612793"/>
                    <a:pt x="256528" y="604084"/>
                  </a:cubicBezTo>
                  <a:cubicBezTo>
                    <a:pt x="256631" y="602231"/>
                    <a:pt x="253555" y="539693"/>
                    <a:pt x="264803" y="517195"/>
                  </a:cubicBezTo>
                  <a:cubicBezTo>
                    <a:pt x="267027" y="512747"/>
                    <a:pt x="270320" y="508920"/>
                    <a:pt x="273078" y="504782"/>
                  </a:cubicBezTo>
                  <a:cubicBezTo>
                    <a:pt x="274457" y="484094"/>
                    <a:pt x="274926" y="463326"/>
                    <a:pt x="277216" y="442719"/>
                  </a:cubicBezTo>
                  <a:cubicBezTo>
                    <a:pt x="277698" y="438384"/>
                    <a:pt x="280156" y="434500"/>
                    <a:pt x="281354" y="430306"/>
                  </a:cubicBezTo>
                  <a:cubicBezTo>
                    <a:pt x="282916" y="424838"/>
                    <a:pt x="284112" y="419273"/>
                    <a:pt x="285491" y="413756"/>
                  </a:cubicBezTo>
                  <a:cubicBezTo>
                    <a:pt x="286870" y="386172"/>
                    <a:pt x="287511" y="358542"/>
                    <a:pt x="289629" y="331005"/>
                  </a:cubicBezTo>
                  <a:cubicBezTo>
                    <a:pt x="290272" y="322641"/>
                    <a:pt x="292580" y="314485"/>
                    <a:pt x="293766" y="306180"/>
                  </a:cubicBezTo>
                  <a:cubicBezTo>
                    <a:pt x="301280" y="253580"/>
                    <a:pt x="294140" y="291901"/>
                    <a:pt x="302041" y="252391"/>
                  </a:cubicBezTo>
                  <a:cubicBezTo>
                    <a:pt x="303420" y="235841"/>
                    <a:pt x="306179" y="219348"/>
                    <a:pt x="306179" y="202741"/>
                  </a:cubicBezTo>
                  <a:cubicBezTo>
                    <a:pt x="306179" y="197054"/>
                    <a:pt x="302845" y="191820"/>
                    <a:pt x="302041" y="186190"/>
                  </a:cubicBezTo>
                  <a:cubicBezTo>
                    <a:pt x="300081" y="172469"/>
                    <a:pt x="299864" y="158536"/>
                    <a:pt x="297904" y="144815"/>
                  </a:cubicBezTo>
                  <a:cubicBezTo>
                    <a:pt x="297100" y="139186"/>
                    <a:pt x="294783" y="133860"/>
                    <a:pt x="293766" y="128265"/>
                  </a:cubicBezTo>
                  <a:cubicBezTo>
                    <a:pt x="290534" y="110489"/>
                    <a:pt x="290172" y="95777"/>
                    <a:pt x="285491" y="78614"/>
                  </a:cubicBezTo>
                  <a:cubicBezTo>
                    <a:pt x="283196" y="70199"/>
                    <a:pt x="279974" y="62064"/>
                    <a:pt x="277216" y="53789"/>
                  </a:cubicBezTo>
                  <a:cubicBezTo>
                    <a:pt x="272104" y="38452"/>
                    <a:pt x="259286" y="29653"/>
                    <a:pt x="248253" y="20688"/>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37" name="Freeform 12">
              <a:extLst>
                <a:ext uri="{FF2B5EF4-FFF2-40B4-BE49-F238E27FC236}">
                  <a16:creationId xmlns:a16="http://schemas.microsoft.com/office/drawing/2014/main" id="{079D7C2A-D33E-4852-9026-875A3ECF1627}"/>
                </a:ext>
              </a:extLst>
            </p:cNvPr>
            <p:cNvSpPr/>
            <p:nvPr/>
          </p:nvSpPr>
          <p:spPr>
            <a:xfrm>
              <a:off x="5697415" y="2602523"/>
              <a:ext cx="554433" cy="766325"/>
            </a:xfrm>
            <a:custGeom>
              <a:avLst/>
              <a:gdLst>
                <a:gd name="connsiteX0" fmla="*/ 463407 w 554433"/>
                <a:gd name="connsiteY0" fmla="*/ 715797 h 766325"/>
                <a:gd name="connsiteX1" fmla="*/ 393068 w 554433"/>
                <a:gd name="connsiteY1" fmla="*/ 765448 h 766325"/>
                <a:gd name="connsiteX2" fmla="*/ 364105 w 554433"/>
                <a:gd name="connsiteY2" fmla="*/ 753035 h 766325"/>
                <a:gd name="connsiteX3" fmla="*/ 355830 w 554433"/>
                <a:gd name="connsiteY3" fmla="*/ 728210 h 766325"/>
                <a:gd name="connsiteX4" fmla="*/ 351693 w 554433"/>
                <a:gd name="connsiteY4" fmla="*/ 715797 h 766325"/>
                <a:gd name="connsiteX5" fmla="*/ 339280 w 554433"/>
                <a:gd name="connsiteY5" fmla="*/ 711660 h 766325"/>
                <a:gd name="connsiteX6" fmla="*/ 322730 w 554433"/>
                <a:gd name="connsiteY6" fmla="*/ 715797 h 766325"/>
                <a:gd name="connsiteX7" fmla="*/ 306180 w 554433"/>
                <a:gd name="connsiteY7" fmla="*/ 740623 h 766325"/>
                <a:gd name="connsiteX8" fmla="*/ 281354 w 554433"/>
                <a:gd name="connsiteY8" fmla="*/ 736485 h 766325"/>
                <a:gd name="connsiteX9" fmla="*/ 268942 w 554433"/>
                <a:gd name="connsiteY9" fmla="*/ 732348 h 766325"/>
                <a:gd name="connsiteX10" fmla="*/ 252391 w 554433"/>
                <a:gd name="connsiteY10" fmla="*/ 728210 h 766325"/>
                <a:gd name="connsiteX11" fmla="*/ 215153 w 554433"/>
                <a:gd name="connsiteY11" fmla="*/ 699247 h 766325"/>
                <a:gd name="connsiteX12" fmla="*/ 206878 w 554433"/>
                <a:gd name="connsiteY12" fmla="*/ 686834 h 766325"/>
                <a:gd name="connsiteX13" fmla="*/ 202741 w 554433"/>
                <a:gd name="connsiteY13" fmla="*/ 666147 h 766325"/>
                <a:gd name="connsiteX14" fmla="*/ 186190 w 554433"/>
                <a:gd name="connsiteY14" fmla="*/ 633046 h 766325"/>
                <a:gd name="connsiteX15" fmla="*/ 169640 w 554433"/>
                <a:gd name="connsiteY15" fmla="*/ 628909 h 766325"/>
                <a:gd name="connsiteX16" fmla="*/ 140677 w 554433"/>
                <a:gd name="connsiteY16" fmla="*/ 612358 h 766325"/>
                <a:gd name="connsiteX17" fmla="*/ 128265 w 554433"/>
                <a:gd name="connsiteY17" fmla="*/ 608221 h 766325"/>
                <a:gd name="connsiteX18" fmla="*/ 115852 w 554433"/>
                <a:gd name="connsiteY18" fmla="*/ 599946 h 766325"/>
                <a:gd name="connsiteX19" fmla="*/ 103439 w 554433"/>
                <a:gd name="connsiteY19" fmla="*/ 595808 h 766325"/>
                <a:gd name="connsiteX20" fmla="*/ 82752 w 554433"/>
                <a:gd name="connsiteY20" fmla="*/ 575120 h 766325"/>
                <a:gd name="connsiteX21" fmla="*/ 74476 w 554433"/>
                <a:gd name="connsiteY21" fmla="*/ 542020 h 766325"/>
                <a:gd name="connsiteX22" fmla="*/ 66201 w 554433"/>
                <a:gd name="connsiteY22" fmla="*/ 517195 h 766325"/>
                <a:gd name="connsiteX23" fmla="*/ 57926 w 554433"/>
                <a:gd name="connsiteY23" fmla="*/ 484094 h 766325"/>
                <a:gd name="connsiteX24" fmla="*/ 53789 w 554433"/>
                <a:gd name="connsiteY24" fmla="*/ 471682 h 766325"/>
                <a:gd name="connsiteX25" fmla="*/ 41376 w 554433"/>
                <a:gd name="connsiteY25" fmla="*/ 430306 h 766325"/>
                <a:gd name="connsiteX26" fmla="*/ 37238 w 554433"/>
                <a:gd name="connsiteY26" fmla="*/ 417893 h 766325"/>
                <a:gd name="connsiteX27" fmla="*/ 28963 w 554433"/>
                <a:gd name="connsiteY27" fmla="*/ 405481 h 766325"/>
                <a:gd name="connsiteX28" fmla="*/ 16551 w 554433"/>
                <a:gd name="connsiteY28" fmla="*/ 380655 h 766325"/>
                <a:gd name="connsiteX29" fmla="*/ 8275 w 554433"/>
                <a:gd name="connsiteY29" fmla="*/ 351692 h 766325"/>
                <a:gd name="connsiteX30" fmla="*/ 4138 w 554433"/>
                <a:gd name="connsiteY30" fmla="*/ 339280 h 766325"/>
                <a:gd name="connsiteX31" fmla="*/ 20688 w 554433"/>
                <a:gd name="connsiteY31" fmla="*/ 318592 h 766325"/>
                <a:gd name="connsiteX32" fmla="*/ 41376 w 554433"/>
                <a:gd name="connsiteY32" fmla="*/ 302042 h 766325"/>
                <a:gd name="connsiteX33" fmla="*/ 62064 w 554433"/>
                <a:gd name="connsiteY33" fmla="*/ 268941 h 766325"/>
                <a:gd name="connsiteX34" fmla="*/ 86889 w 554433"/>
                <a:gd name="connsiteY34" fmla="*/ 264804 h 766325"/>
                <a:gd name="connsiteX35" fmla="*/ 107577 w 554433"/>
                <a:gd name="connsiteY35" fmla="*/ 235841 h 766325"/>
                <a:gd name="connsiteX36" fmla="*/ 111714 w 554433"/>
                <a:gd name="connsiteY36" fmla="*/ 223428 h 766325"/>
                <a:gd name="connsiteX37" fmla="*/ 95164 w 554433"/>
                <a:gd name="connsiteY37" fmla="*/ 198603 h 766325"/>
                <a:gd name="connsiteX38" fmla="*/ 82752 w 554433"/>
                <a:gd name="connsiteY38" fmla="*/ 194465 h 766325"/>
                <a:gd name="connsiteX39" fmla="*/ 45514 w 554433"/>
                <a:gd name="connsiteY39" fmla="*/ 173777 h 766325"/>
                <a:gd name="connsiteX40" fmla="*/ 28963 w 554433"/>
                <a:gd name="connsiteY40" fmla="*/ 153090 h 766325"/>
                <a:gd name="connsiteX41" fmla="*/ 24826 w 554433"/>
                <a:gd name="connsiteY41" fmla="*/ 140677 h 766325"/>
                <a:gd name="connsiteX42" fmla="*/ 8275 w 554433"/>
                <a:gd name="connsiteY42" fmla="*/ 115852 h 766325"/>
                <a:gd name="connsiteX43" fmla="*/ 0 w 554433"/>
                <a:gd name="connsiteY43" fmla="*/ 103439 h 766325"/>
                <a:gd name="connsiteX44" fmla="*/ 4138 w 554433"/>
                <a:gd name="connsiteY44" fmla="*/ 24825 h 766325"/>
                <a:gd name="connsiteX45" fmla="*/ 12413 w 554433"/>
                <a:gd name="connsiteY45" fmla="*/ 0 h 766325"/>
                <a:gd name="connsiteX46" fmla="*/ 86889 w 554433"/>
                <a:gd name="connsiteY46" fmla="*/ 4138 h 766325"/>
                <a:gd name="connsiteX47" fmla="*/ 103439 w 554433"/>
                <a:gd name="connsiteY47" fmla="*/ 8275 h 766325"/>
                <a:gd name="connsiteX48" fmla="*/ 107577 w 554433"/>
                <a:gd name="connsiteY48" fmla="*/ 20688 h 766325"/>
                <a:gd name="connsiteX49" fmla="*/ 115852 w 554433"/>
                <a:gd name="connsiteY49" fmla="*/ 33101 h 766325"/>
                <a:gd name="connsiteX50" fmla="*/ 128265 w 554433"/>
                <a:gd name="connsiteY50" fmla="*/ 41376 h 766325"/>
                <a:gd name="connsiteX51" fmla="*/ 177915 w 554433"/>
                <a:gd name="connsiteY51" fmla="*/ 53788 h 766325"/>
                <a:gd name="connsiteX52" fmla="*/ 190328 w 554433"/>
                <a:gd name="connsiteY52" fmla="*/ 57926 h 766325"/>
                <a:gd name="connsiteX53" fmla="*/ 215153 w 554433"/>
                <a:gd name="connsiteY53" fmla="*/ 74476 h 766325"/>
                <a:gd name="connsiteX54" fmla="*/ 227566 w 554433"/>
                <a:gd name="connsiteY54" fmla="*/ 82751 h 766325"/>
                <a:gd name="connsiteX55" fmla="*/ 248254 w 554433"/>
                <a:gd name="connsiteY55" fmla="*/ 119989 h 766325"/>
                <a:gd name="connsiteX56" fmla="*/ 281354 w 554433"/>
                <a:gd name="connsiteY56" fmla="*/ 115852 h 766325"/>
                <a:gd name="connsiteX57" fmla="*/ 297904 w 554433"/>
                <a:gd name="connsiteY57" fmla="*/ 111714 h 766325"/>
                <a:gd name="connsiteX58" fmla="*/ 331005 w 554433"/>
                <a:gd name="connsiteY58" fmla="*/ 119989 h 766325"/>
                <a:gd name="connsiteX59" fmla="*/ 355830 w 554433"/>
                <a:gd name="connsiteY59" fmla="*/ 140677 h 766325"/>
                <a:gd name="connsiteX60" fmla="*/ 368243 w 554433"/>
                <a:gd name="connsiteY60" fmla="*/ 144815 h 766325"/>
                <a:gd name="connsiteX61" fmla="*/ 397206 w 554433"/>
                <a:gd name="connsiteY61" fmla="*/ 157227 h 766325"/>
                <a:gd name="connsiteX62" fmla="*/ 413756 w 554433"/>
                <a:gd name="connsiteY62" fmla="*/ 161365 h 766325"/>
                <a:gd name="connsiteX63" fmla="*/ 438581 w 554433"/>
                <a:gd name="connsiteY63" fmla="*/ 169640 h 766325"/>
                <a:gd name="connsiteX64" fmla="*/ 450994 w 554433"/>
                <a:gd name="connsiteY64" fmla="*/ 165502 h 766325"/>
                <a:gd name="connsiteX65" fmla="*/ 463407 w 554433"/>
                <a:gd name="connsiteY65" fmla="*/ 157227 h 766325"/>
                <a:gd name="connsiteX66" fmla="*/ 475819 w 554433"/>
                <a:gd name="connsiteY66" fmla="*/ 161365 h 766325"/>
                <a:gd name="connsiteX67" fmla="*/ 492370 w 554433"/>
                <a:gd name="connsiteY67" fmla="*/ 165502 h 766325"/>
                <a:gd name="connsiteX68" fmla="*/ 500645 w 554433"/>
                <a:gd name="connsiteY68" fmla="*/ 177915 h 766325"/>
                <a:gd name="connsiteX69" fmla="*/ 525470 w 554433"/>
                <a:gd name="connsiteY69" fmla="*/ 190328 h 766325"/>
                <a:gd name="connsiteX70" fmla="*/ 537883 w 554433"/>
                <a:gd name="connsiteY70" fmla="*/ 198603 h 766325"/>
                <a:gd name="connsiteX71" fmla="*/ 546158 w 554433"/>
                <a:gd name="connsiteY71" fmla="*/ 211015 h 766325"/>
                <a:gd name="connsiteX72" fmla="*/ 554433 w 554433"/>
                <a:gd name="connsiteY72" fmla="*/ 260666 h 766325"/>
                <a:gd name="connsiteX73" fmla="*/ 550295 w 554433"/>
                <a:gd name="connsiteY73" fmla="*/ 314454 h 766325"/>
                <a:gd name="connsiteX74" fmla="*/ 546158 w 554433"/>
                <a:gd name="connsiteY74" fmla="*/ 326867 h 766325"/>
                <a:gd name="connsiteX75" fmla="*/ 542020 w 554433"/>
                <a:gd name="connsiteY75" fmla="*/ 347555 h 766325"/>
                <a:gd name="connsiteX76" fmla="*/ 500645 w 554433"/>
                <a:gd name="connsiteY76" fmla="*/ 368243 h 766325"/>
                <a:gd name="connsiteX77" fmla="*/ 442719 w 554433"/>
                <a:gd name="connsiteY77" fmla="*/ 372380 h 766325"/>
                <a:gd name="connsiteX78" fmla="*/ 434444 w 554433"/>
                <a:gd name="connsiteY78" fmla="*/ 384793 h 766325"/>
                <a:gd name="connsiteX79" fmla="*/ 422031 w 554433"/>
                <a:gd name="connsiteY79" fmla="*/ 393068 h 766325"/>
                <a:gd name="connsiteX80" fmla="*/ 413756 w 554433"/>
                <a:gd name="connsiteY80" fmla="*/ 422031 h 766325"/>
                <a:gd name="connsiteX81" fmla="*/ 422031 w 554433"/>
                <a:gd name="connsiteY81" fmla="*/ 459269 h 766325"/>
                <a:gd name="connsiteX82" fmla="*/ 426169 w 554433"/>
                <a:gd name="connsiteY82" fmla="*/ 479957 h 766325"/>
                <a:gd name="connsiteX83" fmla="*/ 446856 w 554433"/>
                <a:gd name="connsiteY83" fmla="*/ 500644 h 766325"/>
                <a:gd name="connsiteX84" fmla="*/ 463407 w 554433"/>
                <a:gd name="connsiteY84" fmla="*/ 521332 h 766325"/>
                <a:gd name="connsiteX85" fmla="*/ 471682 w 554433"/>
                <a:gd name="connsiteY85" fmla="*/ 546158 h 766325"/>
                <a:gd name="connsiteX86" fmla="*/ 475819 w 554433"/>
                <a:gd name="connsiteY86" fmla="*/ 558570 h 766325"/>
                <a:gd name="connsiteX87" fmla="*/ 484095 w 554433"/>
                <a:gd name="connsiteY87" fmla="*/ 608221 h 766325"/>
                <a:gd name="connsiteX88" fmla="*/ 475819 w 554433"/>
                <a:gd name="connsiteY88" fmla="*/ 682697 h 766325"/>
                <a:gd name="connsiteX89" fmla="*/ 463407 w 554433"/>
                <a:gd name="connsiteY89" fmla="*/ 715797 h 766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554433" h="766325">
                  <a:moveTo>
                    <a:pt x="463407" y="715797"/>
                  </a:moveTo>
                  <a:cubicBezTo>
                    <a:pt x="449615" y="729589"/>
                    <a:pt x="419940" y="755371"/>
                    <a:pt x="393068" y="765448"/>
                  </a:cubicBezTo>
                  <a:cubicBezTo>
                    <a:pt x="383233" y="769136"/>
                    <a:pt x="371532" y="760462"/>
                    <a:pt x="364105" y="753035"/>
                  </a:cubicBezTo>
                  <a:cubicBezTo>
                    <a:pt x="357937" y="746867"/>
                    <a:pt x="358588" y="736485"/>
                    <a:pt x="355830" y="728210"/>
                  </a:cubicBezTo>
                  <a:cubicBezTo>
                    <a:pt x="354451" y="724072"/>
                    <a:pt x="355831" y="717176"/>
                    <a:pt x="351693" y="715797"/>
                  </a:cubicBezTo>
                  <a:lnTo>
                    <a:pt x="339280" y="711660"/>
                  </a:lnTo>
                  <a:cubicBezTo>
                    <a:pt x="333763" y="713039"/>
                    <a:pt x="327667" y="712976"/>
                    <a:pt x="322730" y="715797"/>
                  </a:cubicBezTo>
                  <a:cubicBezTo>
                    <a:pt x="309967" y="723090"/>
                    <a:pt x="310129" y="728774"/>
                    <a:pt x="306180" y="740623"/>
                  </a:cubicBezTo>
                  <a:cubicBezTo>
                    <a:pt x="297905" y="739244"/>
                    <a:pt x="289544" y="738305"/>
                    <a:pt x="281354" y="736485"/>
                  </a:cubicBezTo>
                  <a:cubicBezTo>
                    <a:pt x="277097" y="735539"/>
                    <a:pt x="273135" y="733546"/>
                    <a:pt x="268942" y="732348"/>
                  </a:cubicBezTo>
                  <a:cubicBezTo>
                    <a:pt x="263474" y="730786"/>
                    <a:pt x="257908" y="729589"/>
                    <a:pt x="252391" y="728210"/>
                  </a:cubicBezTo>
                  <a:cubicBezTo>
                    <a:pt x="235092" y="716677"/>
                    <a:pt x="227306" y="713831"/>
                    <a:pt x="215153" y="699247"/>
                  </a:cubicBezTo>
                  <a:cubicBezTo>
                    <a:pt x="211970" y="695427"/>
                    <a:pt x="209636" y="690972"/>
                    <a:pt x="206878" y="686834"/>
                  </a:cubicBezTo>
                  <a:cubicBezTo>
                    <a:pt x="205499" y="679938"/>
                    <a:pt x="204591" y="672931"/>
                    <a:pt x="202741" y="666147"/>
                  </a:cubicBezTo>
                  <a:cubicBezTo>
                    <a:pt x="200333" y="657316"/>
                    <a:pt x="197459" y="638680"/>
                    <a:pt x="186190" y="633046"/>
                  </a:cubicBezTo>
                  <a:cubicBezTo>
                    <a:pt x="181104" y="630503"/>
                    <a:pt x="175157" y="630288"/>
                    <a:pt x="169640" y="628909"/>
                  </a:cubicBezTo>
                  <a:cubicBezTo>
                    <a:pt x="157175" y="620599"/>
                    <a:pt x="155375" y="618657"/>
                    <a:pt x="140677" y="612358"/>
                  </a:cubicBezTo>
                  <a:cubicBezTo>
                    <a:pt x="136669" y="610640"/>
                    <a:pt x="132402" y="609600"/>
                    <a:pt x="128265" y="608221"/>
                  </a:cubicBezTo>
                  <a:cubicBezTo>
                    <a:pt x="124127" y="605463"/>
                    <a:pt x="120300" y="602170"/>
                    <a:pt x="115852" y="599946"/>
                  </a:cubicBezTo>
                  <a:cubicBezTo>
                    <a:pt x="111951" y="597995"/>
                    <a:pt x="106928" y="598425"/>
                    <a:pt x="103439" y="595808"/>
                  </a:cubicBezTo>
                  <a:cubicBezTo>
                    <a:pt x="95637" y="589957"/>
                    <a:pt x="82752" y="575120"/>
                    <a:pt x="82752" y="575120"/>
                  </a:cubicBezTo>
                  <a:cubicBezTo>
                    <a:pt x="70202" y="537475"/>
                    <a:pt x="89448" y="596915"/>
                    <a:pt x="74476" y="542020"/>
                  </a:cubicBezTo>
                  <a:cubicBezTo>
                    <a:pt x="72181" y="533605"/>
                    <a:pt x="68316" y="525657"/>
                    <a:pt x="66201" y="517195"/>
                  </a:cubicBezTo>
                  <a:cubicBezTo>
                    <a:pt x="63443" y="506161"/>
                    <a:pt x="61522" y="494884"/>
                    <a:pt x="57926" y="484094"/>
                  </a:cubicBezTo>
                  <a:cubicBezTo>
                    <a:pt x="56547" y="479957"/>
                    <a:pt x="54987" y="475875"/>
                    <a:pt x="53789" y="471682"/>
                  </a:cubicBezTo>
                  <a:cubicBezTo>
                    <a:pt x="41288" y="427929"/>
                    <a:pt x="61031" y="489270"/>
                    <a:pt x="41376" y="430306"/>
                  </a:cubicBezTo>
                  <a:cubicBezTo>
                    <a:pt x="39997" y="426168"/>
                    <a:pt x="39657" y="421522"/>
                    <a:pt x="37238" y="417893"/>
                  </a:cubicBezTo>
                  <a:lnTo>
                    <a:pt x="28963" y="405481"/>
                  </a:lnTo>
                  <a:cubicBezTo>
                    <a:pt x="18568" y="374291"/>
                    <a:pt x="32588" y="412727"/>
                    <a:pt x="16551" y="380655"/>
                  </a:cubicBezTo>
                  <a:cubicBezTo>
                    <a:pt x="13243" y="374039"/>
                    <a:pt x="10043" y="357882"/>
                    <a:pt x="8275" y="351692"/>
                  </a:cubicBezTo>
                  <a:cubicBezTo>
                    <a:pt x="7077" y="347499"/>
                    <a:pt x="5517" y="343417"/>
                    <a:pt x="4138" y="339280"/>
                  </a:cubicBezTo>
                  <a:cubicBezTo>
                    <a:pt x="12192" y="315114"/>
                    <a:pt x="1973" y="337307"/>
                    <a:pt x="20688" y="318592"/>
                  </a:cubicBezTo>
                  <a:cubicBezTo>
                    <a:pt x="39403" y="299877"/>
                    <a:pt x="17210" y="310096"/>
                    <a:pt x="41376" y="302042"/>
                  </a:cubicBezTo>
                  <a:cubicBezTo>
                    <a:pt x="46911" y="285437"/>
                    <a:pt x="44852" y="274678"/>
                    <a:pt x="62064" y="268941"/>
                  </a:cubicBezTo>
                  <a:cubicBezTo>
                    <a:pt x="70023" y="266288"/>
                    <a:pt x="78614" y="266183"/>
                    <a:pt x="86889" y="264804"/>
                  </a:cubicBezTo>
                  <a:cubicBezTo>
                    <a:pt x="107577" y="257908"/>
                    <a:pt x="97923" y="264804"/>
                    <a:pt x="107577" y="235841"/>
                  </a:cubicBezTo>
                  <a:lnTo>
                    <a:pt x="111714" y="223428"/>
                  </a:lnTo>
                  <a:cubicBezTo>
                    <a:pt x="107376" y="210413"/>
                    <a:pt x="108448" y="207459"/>
                    <a:pt x="95164" y="198603"/>
                  </a:cubicBezTo>
                  <a:cubicBezTo>
                    <a:pt x="91535" y="196184"/>
                    <a:pt x="86564" y="196583"/>
                    <a:pt x="82752" y="194465"/>
                  </a:cubicBezTo>
                  <a:cubicBezTo>
                    <a:pt x="40071" y="170753"/>
                    <a:pt x="73599" y="183140"/>
                    <a:pt x="45514" y="173777"/>
                  </a:cubicBezTo>
                  <a:cubicBezTo>
                    <a:pt x="35112" y="142575"/>
                    <a:pt x="50354" y="179830"/>
                    <a:pt x="28963" y="153090"/>
                  </a:cubicBezTo>
                  <a:cubicBezTo>
                    <a:pt x="26238" y="149684"/>
                    <a:pt x="26944" y="144490"/>
                    <a:pt x="24826" y="140677"/>
                  </a:cubicBezTo>
                  <a:cubicBezTo>
                    <a:pt x="19996" y="131983"/>
                    <a:pt x="13792" y="124127"/>
                    <a:pt x="8275" y="115852"/>
                  </a:cubicBezTo>
                  <a:lnTo>
                    <a:pt x="0" y="103439"/>
                  </a:lnTo>
                  <a:cubicBezTo>
                    <a:pt x="1379" y="77234"/>
                    <a:pt x="1011" y="50879"/>
                    <a:pt x="4138" y="24825"/>
                  </a:cubicBezTo>
                  <a:cubicBezTo>
                    <a:pt x="5177" y="16165"/>
                    <a:pt x="12413" y="0"/>
                    <a:pt x="12413" y="0"/>
                  </a:cubicBezTo>
                  <a:cubicBezTo>
                    <a:pt x="37238" y="1379"/>
                    <a:pt x="62127" y="1887"/>
                    <a:pt x="86889" y="4138"/>
                  </a:cubicBezTo>
                  <a:cubicBezTo>
                    <a:pt x="92552" y="4653"/>
                    <a:pt x="98999" y="4723"/>
                    <a:pt x="103439" y="8275"/>
                  </a:cubicBezTo>
                  <a:cubicBezTo>
                    <a:pt x="106845" y="11000"/>
                    <a:pt x="105626" y="16787"/>
                    <a:pt x="107577" y="20688"/>
                  </a:cubicBezTo>
                  <a:cubicBezTo>
                    <a:pt x="109801" y="25136"/>
                    <a:pt x="112336" y="29585"/>
                    <a:pt x="115852" y="33101"/>
                  </a:cubicBezTo>
                  <a:cubicBezTo>
                    <a:pt x="119368" y="36617"/>
                    <a:pt x="123721" y="39356"/>
                    <a:pt x="128265" y="41376"/>
                  </a:cubicBezTo>
                  <a:cubicBezTo>
                    <a:pt x="147937" y="50119"/>
                    <a:pt x="157097" y="50319"/>
                    <a:pt x="177915" y="53788"/>
                  </a:cubicBezTo>
                  <a:cubicBezTo>
                    <a:pt x="182053" y="55167"/>
                    <a:pt x="186699" y="55507"/>
                    <a:pt x="190328" y="57926"/>
                  </a:cubicBezTo>
                  <a:cubicBezTo>
                    <a:pt x="221319" y="78587"/>
                    <a:pt x="185642" y="64640"/>
                    <a:pt x="215153" y="74476"/>
                  </a:cubicBezTo>
                  <a:cubicBezTo>
                    <a:pt x="219291" y="77234"/>
                    <a:pt x="224291" y="79009"/>
                    <a:pt x="227566" y="82751"/>
                  </a:cubicBezTo>
                  <a:cubicBezTo>
                    <a:pt x="242886" y="100260"/>
                    <a:pt x="242571" y="102942"/>
                    <a:pt x="248254" y="119989"/>
                  </a:cubicBezTo>
                  <a:cubicBezTo>
                    <a:pt x="259287" y="118610"/>
                    <a:pt x="270386" y="117680"/>
                    <a:pt x="281354" y="115852"/>
                  </a:cubicBezTo>
                  <a:cubicBezTo>
                    <a:pt x="286963" y="114917"/>
                    <a:pt x="292218" y="111714"/>
                    <a:pt x="297904" y="111714"/>
                  </a:cubicBezTo>
                  <a:cubicBezTo>
                    <a:pt x="307886" y="111714"/>
                    <a:pt x="321212" y="116725"/>
                    <a:pt x="331005" y="119989"/>
                  </a:cubicBezTo>
                  <a:cubicBezTo>
                    <a:pt x="340155" y="129139"/>
                    <a:pt x="344310" y="134917"/>
                    <a:pt x="355830" y="140677"/>
                  </a:cubicBezTo>
                  <a:cubicBezTo>
                    <a:pt x="359731" y="142628"/>
                    <a:pt x="364234" y="143097"/>
                    <a:pt x="368243" y="144815"/>
                  </a:cubicBezTo>
                  <a:cubicBezTo>
                    <a:pt x="390317" y="154275"/>
                    <a:pt x="377794" y="151681"/>
                    <a:pt x="397206" y="157227"/>
                  </a:cubicBezTo>
                  <a:cubicBezTo>
                    <a:pt x="402674" y="158789"/>
                    <a:pt x="408309" y="159731"/>
                    <a:pt x="413756" y="161365"/>
                  </a:cubicBezTo>
                  <a:cubicBezTo>
                    <a:pt x="422111" y="163872"/>
                    <a:pt x="438581" y="169640"/>
                    <a:pt x="438581" y="169640"/>
                  </a:cubicBezTo>
                  <a:cubicBezTo>
                    <a:pt x="442719" y="168261"/>
                    <a:pt x="447093" y="167453"/>
                    <a:pt x="450994" y="165502"/>
                  </a:cubicBezTo>
                  <a:cubicBezTo>
                    <a:pt x="455442" y="163278"/>
                    <a:pt x="458502" y="158044"/>
                    <a:pt x="463407" y="157227"/>
                  </a:cubicBezTo>
                  <a:cubicBezTo>
                    <a:pt x="467709" y="156510"/>
                    <a:pt x="471626" y="160167"/>
                    <a:pt x="475819" y="161365"/>
                  </a:cubicBezTo>
                  <a:cubicBezTo>
                    <a:pt x="481287" y="162927"/>
                    <a:pt x="486853" y="164123"/>
                    <a:pt x="492370" y="165502"/>
                  </a:cubicBezTo>
                  <a:cubicBezTo>
                    <a:pt x="495128" y="169640"/>
                    <a:pt x="497129" y="174399"/>
                    <a:pt x="500645" y="177915"/>
                  </a:cubicBezTo>
                  <a:cubicBezTo>
                    <a:pt x="512501" y="189771"/>
                    <a:pt x="512011" y="183598"/>
                    <a:pt x="525470" y="190328"/>
                  </a:cubicBezTo>
                  <a:cubicBezTo>
                    <a:pt x="529918" y="192552"/>
                    <a:pt x="533745" y="195845"/>
                    <a:pt x="537883" y="198603"/>
                  </a:cubicBezTo>
                  <a:cubicBezTo>
                    <a:pt x="540641" y="202740"/>
                    <a:pt x="544877" y="206210"/>
                    <a:pt x="546158" y="211015"/>
                  </a:cubicBezTo>
                  <a:cubicBezTo>
                    <a:pt x="550481" y="227227"/>
                    <a:pt x="554433" y="260666"/>
                    <a:pt x="554433" y="260666"/>
                  </a:cubicBezTo>
                  <a:cubicBezTo>
                    <a:pt x="553054" y="278595"/>
                    <a:pt x="552525" y="296611"/>
                    <a:pt x="550295" y="314454"/>
                  </a:cubicBezTo>
                  <a:cubicBezTo>
                    <a:pt x="549754" y="318782"/>
                    <a:pt x="547216" y="322636"/>
                    <a:pt x="546158" y="326867"/>
                  </a:cubicBezTo>
                  <a:cubicBezTo>
                    <a:pt x="544452" y="333690"/>
                    <a:pt x="546338" y="342004"/>
                    <a:pt x="542020" y="347555"/>
                  </a:cubicBezTo>
                  <a:cubicBezTo>
                    <a:pt x="533460" y="358561"/>
                    <a:pt x="514838" y="366666"/>
                    <a:pt x="500645" y="368243"/>
                  </a:cubicBezTo>
                  <a:cubicBezTo>
                    <a:pt x="481406" y="370381"/>
                    <a:pt x="462028" y="371001"/>
                    <a:pt x="442719" y="372380"/>
                  </a:cubicBezTo>
                  <a:cubicBezTo>
                    <a:pt x="439961" y="376518"/>
                    <a:pt x="437960" y="381277"/>
                    <a:pt x="434444" y="384793"/>
                  </a:cubicBezTo>
                  <a:cubicBezTo>
                    <a:pt x="430928" y="388309"/>
                    <a:pt x="425137" y="389185"/>
                    <a:pt x="422031" y="393068"/>
                  </a:cubicBezTo>
                  <a:cubicBezTo>
                    <a:pt x="419875" y="395764"/>
                    <a:pt x="414025" y="420953"/>
                    <a:pt x="413756" y="422031"/>
                  </a:cubicBezTo>
                  <a:cubicBezTo>
                    <a:pt x="421052" y="443918"/>
                    <a:pt x="416205" y="427226"/>
                    <a:pt x="422031" y="459269"/>
                  </a:cubicBezTo>
                  <a:cubicBezTo>
                    <a:pt x="423289" y="466188"/>
                    <a:pt x="423700" y="473372"/>
                    <a:pt x="426169" y="479957"/>
                  </a:cubicBezTo>
                  <a:cubicBezTo>
                    <a:pt x="431488" y="494142"/>
                    <a:pt x="436021" y="491975"/>
                    <a:pt x="446856" y="500644"/>
                  </a:cubicBezTo>
                  <a:cubicBezTo>
                    <a:pt x="455279" y="507383"/>
                    <a:pt x="457262" y="512115"/>
                    <a:pt x="463407" y="521332"/>
                  </a:cubicBezTo>
                  <a:lnTo>
                    <a:pt x="471682" y="546158"/>
                  </a:lnTo>
                  <a:cubicBezTo>
                    <a:pt x="473061" y="550295"/>
                    <a:pt x="474964" y="554294"/>
                    <a:pt x="475819" y="558570"/>
                  </a:cubicBezTo>
                  <a:cubicBezTo>
                    <a:pt x="481870" y="588821"/>
                    <a:pt x="478962" y="572296"/>
                    <a:pt x="484095" y="608221"/>
                  </a:cubicBezTo>
                  <a:cubicBezTo>
                    <a:pt x="480165" y="651450"/>
                    <a:pt x="481413" y="646334"/>
                    <a:pt x="475819" y="682697"/>
                  </a:cubicBezTo>
                  <a:cubicBezTo>
                    <a:pt x="474543" y="690989"/>
                    <a:pt x="477199" y="702005"/>
                    <a:pt x="463407" y="715797"/>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38" name="Freeform 13">
              <a:extLst>
                <a:ext uri="{FF2B5EF4-FFF2-40B4-BE49-F238E27FC236}">
                  <a16:creationId xmlns:a16="http://schemas.microsoft.com/office/drawing/2014/main" id="{3C770E49-8BB1-4483-817B-BC446E0A7F86}"/>
                </a:ext>
              </a:extLst>
            </p:cNvPr>
            <p:cNvSpPr/>
            <p:nvPr/>
          </p:nvSpPr>
          <p:spPr>
            <a:xfrm>
              <a:off x="5325035" y="2451335"/>
              <a:ext cx="364105" cy="701483"/>
            </a:xfrm>
            <a:custGeom>
              <a:avLst/>
              <a:gdLst>
                <a:gd name="connsiteX0" fmla="*/ 211016 w 364105"/>
                <a:gd name="connsiteY0" fmla="*/ 27061 h 701483"/>
                <a:gd name="connsiteX1" fmla="*/ 202741 w 364105"/>
                <a:gd name="connsiteY1" fmla="*/ 10511 h 701483"/>
                <a:gd name="connsiteX2" fmla="*/ 119989 w 364105"/>
                <a:gd name="connsiteY2" fmla="*/ 47749 h 701483"/>
                <a:gd name="connsiteX3" fmla="*/ 111714 w 364105"/>
                <a:gd name="connsiteY3" fmla="*/ 80850 h 701483"/>
                <a:gd name="connsiteX4" fmla="*/ 86889 w 364105"/>
                <a:gd name="connsiteY4" fmla="*/ 93262 h 701483"/>
                <a:gd name="connsiteX5" fmla="*/ 53789 w 364105"/>
                <a:gd name="connsiteY5" fmla="*/ 84987 h 701483"/>
                <a:gd name="connsiteX6" fmla="*/ 28963 w 364105"/>
                <a:gd name="connsiteY6" fmla="*/ 89125 h 701483"/>
                <a:gd name="connsiteX7" fmla="*/ 20688 w 364105"/>
                <a:gd name="connsiteY7" fmla="*/ 101537 h 701483"/>
                <a:gd name="connsiteX8" fmla="*/ 12413 w 364105"/>
                <a:gd name="connsiteY8" fmla="*/ 126363 h 701483"/>
                <a:gd name="connsiteX9" fmla="*/ 16551 w 364105"/>
                <a:gd name="connsiteY9" fmla="*/ 163601 h 701483"/>
                <a:gd name="connsiteX10" fmla="*/ 20688 w 364105"/>
                <a:gd name="connsiteY10" fmla="*/ 176013 h 701483"/>
                <a:gd name="connsiteX11" fmla="*/ 16551 w 364105"/>
                <a:gd name="connsiteY11" fmla="*/ 221527 h 701483"/>
                <a:gd name="connsiteX12" fmla="*/ 4138 w 364105"/>
                <a:gd name="connsiteY12" fmla="*/ 246352 h 701483"/>
                <a:gd name="connsiteX13" fmla="*/ 0 w 364105"/>
                <a:gd name="connsiteY13" fmla="*/ 258765 h 701483"/>
                <a:gd name="connsiteX14" fmla="*/ 8275 w 364105"/>
                <a:gd name="connsiteY14" fmla="*/ 291865 h 701483"/>
                <a:gd name="connsiteX15" fmla="*/ 12413 w 364105"/>
                <a:gd name="connsiteY15" fmla="*/ 304278 h 701483"/>
                <a:gd name="connsiteX16" fmla="*/ 20688 w 364105"/>
                <a:gd name="connsiteY16" fmla="*/ 316690 h 701483"/>
                <a:gd name="connsiteX17" fmla="*/ 33101 w 364105"/>
                <a:gd name="connsiteY17" fmla="*/ 320828 h 701483"/>
                <a:gd name="connsiteX18" fmla="*/ 20688 w 364105"/>
                <a:gd name="connsiteY18" fmla="*/ 378754 h 701483"/>
                <a:gd name="connsiteX19" fmla="*/ 8275 w 364105"/>
                <a:gd name="connsiteY19" fmla="*/ 403579 h 701483"/>
                <a:gd name="connsiteX20" fmla="*/ 12413 w 364105"/>
                <a:gd name="connsiteY20" fmla="*/ 440817 h 701483"/>
                <a:gd name="connsiteX21" fmla="*/ 16551 w 364105"/>
                <a:gd name="connsiteY21" fmla="*/ 453230 h 701483"/>
                <a:gd name="connsiteX22" fmla="*/ 41376 w 364105"/>
                <a:gd name="connsiteY22" fmla="*/ 469780 h 701483"/>
                <a:gd name="connsiteX23" fmla="*/ 45513 w 364105"/>
                <a:gd name="connsiteY23" fmla="*/ 482193 h 701483"/>
                <a:gd name="connsiteX24" fmla="*/ 33101 w 364105"/>
                <a:gd name="connsiteY24" fmla="*/ 523568 h 701483"/>
                <a:gd name="connsiteX25" fmla="*/ 28963 w 364105"/>
                <a:gd name="connsiteY25" fmla="*/ 535981 h 701483"/>
                <a:gd name="connsiteX26" fmla="*/ 24826 w 364105"/>
                <a:gd name="connsiteY26" fmla="*/ 560806 h 701483"/>
                <a:gd name="connsiteX27" fmla="*/ 28963 w 364105"/>
                <a:gd name="connsiteY27" fmla="*/ 577356 h 701483"/>
                <a:gd name="connsiteX28" fmla="*/ 37238 w 364105"/>
                <a:gd name="connsiteY28" fmla="*/ 602182 h 701483"/>
                <a:gd name="connsiteX29" fmla="*/ 41376 w 364105"/>
                <a:gd name="connsiteY29" fmla="*/ 614594 h 701483"/>
                <a:gd name="connsiteX30" fmla="*/ 49651 w 364105"/>
                <a:gd name="connsiteY30" fmla="*/ 627007 h 701483"/>
                <a:gd name="connsiteX31" fmla="*/ 53789 w 364105"/>
                <a:gd name="connsiteY31" fmla="*/ 639420 h 701483"/>
                <a:gd name="connsiteX32" fmla="*/ 91027 w 364105"/>
                <a:gd name="connsiteY32" fmla="*/ 660108 h 701483"/>
                <a:gd name="connsiteX33" fmla="*/ 99302 w 364105"/>
                <a:gd name="connsiteY33" fmla="*/ 672520 h 701483"/>
                <a:gd name="connsiteX34" fmla="*/ 103439 w 364105"/>
                <a:gd name="connsiteY34" fmla="*/ 684933 h 701483"/>
                <a:gd name="connsiteX35" fmla="*/ 119989 w 364105"/>
                <a:gd name="connsiteY35" fmla="*/ 689070 h 701483"/>
                <a:gd name="connsiteX36" fmla="*/ 182053 w 364105"/>
                <a:gd name="connsiteY36" fmla="*/ 680795 h 701483"/>
                <a:gd name="connsiteX37" fmla="*/ 194465 w 364105"/>
                <a:gd name="connsiteY37" fmla="*/ 676658 h 701483"/>
                <a:gd name="connsiteX38" fmla="*/ 239979 w 364105"/>
                <a:gd name="connsiteY38" fmla="*/ 684933 h 701483"/>
                <a:gd name="connsiteX39" fmla="*/ 264804 w 364105"/>
                <a:gd name="connsiteY39" fmla="*/ 693208 h 701483"/>
                <a:gd name="connsiteX40" fmla="*/ 277217 w 364105"/>
                <a:gd name="connsiteY40" fmla="*/ 697346 h 701483"/>
                <a:gd name="connsiteX41" fmla="*/ 293767 w 364105"/>
                <a:gd name="connsiteY41" fmla="*/ 701483 h 701483"/>
                <a:gd name="connsiteX42" fmla="*/ 331005 w 364105"/>
                <a:gd name="connsiteY42" fmla="*/ 689070 h 701483"/>
                <a:gd name="connsiteX43" fmla="*/ 347555 w 364105"/>
                <a:gd name="connsiteY43" fmla="*/ 664245 h 701483"/>
                <a:gd name="connsiteX44" fmla="*/ 355830 w 364105"/>
                <a:gd name="connsiteY44" fmla="*/ 651832 h 701483"/>
                <a:gd name="connsiteX45" fmla="*/ 364105 w 364105"/>
                <a:gd name="connsiteY45" fmla="*/ 610457 h 701483"/>
                <a:gd name="connsiteX46" fmla="*/ 359968 w 364105"/>
                <a:gd name="connsiteY46" fmla="*/ 552531 h 701483"/>
                <a:gd name="connsiteX47" fmla="*/ 351693 w 364105"/>
                <a:gd name="connsiteY47" fmla="*/ 540118 h 701483"/>
                <a:gd name="connsiteX48" fmla="*/ 351693 w 364105"/>
                <a:gd name="connsiteY48" fmla="*/ 494605 h 701483"/>
                <a:gd name="connsiteX49" fmla="*/ 347555 w 364105"/>
                <a:gd name="connsiteY49" fmla="*/ 469780 h 701483"/>
                <a:gd name="connsiteX50" fmla="*/ 331005 w 364105"/>
                <a:gd name="connsiteY50" fmla="*/ 444955 h 701483"/>
                <a:gd name="connsiteX51" fmla="*/ 322730 w 364105"/>
                <a:gd name="connsiteY51" fmla="*/ 432542 h 701483"/>
                <a:gd name="connsiteX52" fmla="*/ 314455 w 364105"/>
                <a:gd name="connsiteY52" fmla="*/ 420129 h 701483"/>
                <a:gd name="connsiteX53" fmla="*/ 306179 w 364105"/>
                <a:gd name="connsiteY53" fmla="*/ 411854 h 701483"/>
                <a:gd name="connsiteX54" fmla="*/ 285492 w 364105"/>
                <a:gd name="connsiteY54" fmla="*/ 387029 h 701483"/>
                <a:gd name="connsiteX55" fmla="*/ 273079 w 364105"/>
                <a:gd name="connsiteY55" fmla="*/ 362203 h 701483"/>
                <a:gd name="connsiteX56" fmla="*/ 260666 w 364105"/>
                <a:gd name="connsiteY56" fmla="*/ 353928 h 701483"/>
                <a:gd name="connsiteX57" fmla="*/ 235841 w 364105"/>
                <a:gd name="connsiteY57" fmla="*/ 333241 h 701483"/>
                <a:gd name="connsiteX58" fmla="*/ 215153 w 364105"/>
                <a:gd name="connsiteY58" fmla="*/ 329103 h 701483"/>
                <a:gd name="connsiteX59" fmla="*/ 202741 w 364105"/>
                <a:gd name="connsiteY59" fmla="*/ 324965 h 701483"/>
                <a:gd name="connsiteX60" fmla="*/ 194465 w 364105"/>
                <a:gd name="connsiteY60" fmla="*/ 316690 h 701483"/>
                <a:gd name="connsiteX61" fmla="*/ 177915 w 364105"/>
                <a:gd name="connsiteY61" fmla="*/ 291865 h 701483"/>
                <a:gd name="connsiteX62" fmla="*/ 165503 w 364105"/>
                <a:gd name="connsiteY62" fmla="*/ 283590 h 701483"/>
                <a:gd name="connsiteX63" fmla="*/ 173778 w 364105"/>
                <a:gd name="connsiteY63" fmla="*/ 254627 h 701483"/>
                <a:gd name="connsiteX64" fmla="*/ 190328 w 364105"/>
                <a:gd name="connsiteY64" fmla="*/ 229802 h 701483"/>
                <a:gd name="connsiteX65" fmla="*/ 190328 w 364105"/>
                <a:gd name="connsiteY65" fmla="*/ 155326 h 701483"/>
                <a:gd name="connsiteX66" fmla="*/ 194465 w 364105"/>
                <a:gd name="connsiteY66" fmla="*/ 122225 h 701483"/>
                <a:gd name="connsiteX67" fmla="*/ 198603 w 364105"/>
                <a:gd name="connsiteY67" fmla="*/ 72575 h 701483"/>
                <a:gd name="connsiteX68" fmla="*/ 211016 w 364105"/>
                <a:gd name="connsiteY68" fmla="*/ 27061 h 701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364105" h="701483">
                  <a:moveTo>
                    <a:pt x="211016" y="27061"/>
                  </a:moveTo>
                  <a:cubicBezTo>
                    <a:pt x="211706" y="16717"/>
                    <a:pt x="206162" y="15643"/>
                    <a:pt x="202741" y="10511"/>
                  </a:cubicBezTo>
                  <a:cubicBezTo>
                    <a:pt x="180725" y="-22511"/>
                    <a:pt x="146830" y="31346"/>
                    <a:pt x="119989" y="47749"/>
                  </a:cubicBezTo>
                  <a:cubicBezTo>
                    <a:pt x="119782" y="48783"/>
                    <a:pt x="115108" y="76607"/>
                    <a:pt x="111714" y="80850"/>
                  </a:cubicBezTo>
                  <a:cubicBezTo>
                    <a:pt x="105880" y="88143"/>
                    <a:pt x="95067" y="90536"/>
                    <a:pt x="86889" y="93262"/>
                  </a:cubicBezTo>
                  <a:cubicBezTo>
                    <a:pt x="77097" y="89998"/>
                    <a:pt x="63770" y="84987"/>
                    <a:pt x="53789" y="84987"/>
                  </a:cubicBezTo>
                  <a:cubicBezTo>
                    <a:pt x="45400" y="84987"/>
                    <a:pt x="37238" y="87746"/>
                    <a:pt x="28963" y="89125"/>
                  </a:cubicBezTo>
                  <a:cubicBezTo>
                    <a:pt x="26205" y="93262"/>
                    <a:pt x="22708" y="96993"/>
                    <a:pt x="20688" y="101537"/>
                  </a:cubicBezTo>
                  <a:cubicBezTo>
                    <a:pt x="17145" y="109508"/>
                    <a:pt x="12413" y="126363"/>
                    <a:pt x="12413" y="126363"/>
                  </a:cubicBezTo>
                  <a:cubicBezTo>
                    <a:pt x="13792" y="138776"/>
                    <a:pt x="14498" y="151282"/>
                    <a:pt x="16551" y="163601"/>
                  </a:cubicBezTo>
                  <a:cubicBezTo>
                    <a:pt x="17268" y="167903"/>
                    <a:pt x="20688" y="171652"/>
                    <a:pt x="20688" y="176013"/>
                  </a:cubicBezTo>
                  <a:cubicBezTo>
                    <a:pt x="20688" y="191247"/>
                    <a:pt x="18705" y="206446"/>
                    <a:pt x="16551" y="221527"/>
                  </a:cubicBezTo>
                  <a:cubicBezTo>
                    <a:pt x="14472" y="236083"/>
                    <a:pt x="10691" y="233245"/>
                    <a:pt x="4138" y="246352"/>
                  </a:cubicBezTo>
                  <a:cubicBezTo>
                    <a:pt x="2187" y="250253"/>
                    <a:pt x="1379" y="254627"/>
                    <a:pt x="0" y="258765"/>
                  </a:cubicBezTo>
                  <a:cubicBezTo>
                    <a:pt x="2758" y="269798"/>
                    <a:pt x="4678" y="281076"/>
                    <a:pt x="8275" y="291865"/>
                  </a:cubicBezTo>
                  <a:cubicBezTo>
                    <a:pt x="9654" y="296003"/>
                    <a:pt x="10462" y="300377"/>
                    <a:pt x="12413" y="304278"/>
                  </a:cubicBezTo>
                  <a:cubicBezTo>
                    <a:pt x="14637" y="308726"/>
                    <a:pt x="16805" y="313584"/>
                    <a:pt x="20688" y="316690"/>
                  </a:cubicBezTo>
                  <a:cubicBezTo>
                    <a:pt x="24094" y="319415"/>
                    <a:pt x="28963" y="319449"/>
                    <a:pt x="33101" y="320828"/>
                  </a:cubicBezTo>
                  <a:cubicBezTo>
                    <a:pt x="31350" y="334832"/>
                    <a:pt x="29757" y="365151"/>
                    <a:pt x="20688" y="378754"/>
                  </a:cubicBezTo>
                  <a:cubicBezTo>
                    <a:pt x="9994" y="394795"/>
                    <a:pt x="13986" y="386449"/>
                    <a:pt x="8275" y="403579"/>
                  </a:cubicBezTo>
                  <a:cubicBezTo>
                    <a:pt x="9654" y="415992"/>
                    <a:pt x="10360" y="428498"/>
                    <a:pt x="12413" y="440817"/>
                  </a:cubicBezTo>
                  <a:cubicBezTo>
                    <a:pt x="13130" y="445119"/>
                    <a:pt x="13467" y="450146"/>
                    <a:pt x="16551" y="453230"/>
                  </a:cubicBezTo>
                  <a:cubicBezTo>
                    <a:pt x="23583" y="460262"/>
                    <a:pt x="41376" y="469780"/>
                    <a:pt x="41376" y="469780"/>
                  </a:cubicBezTo>
                  <a:cubicBezTo>
                    <a:pt x="42755" y="473918"/>
                    <a:pt x="45513" y="477832"/>
                    <a:pt x="45513" y="482193"/>
                  </a:cubicBezTo>
                  <a:cubicBezTo>
                    <a:pt x="45513" y="488448"/>
                    <a:pt x="33584" y="522120"/>
                    <a:pt x="33101" y="523568"/>
                  </a:cubicBezTo>
                  <a:lnTo>
                    <a:pt x="28963" y="535981"/>
                  </a:lnTo>
                  <a:cubicBezTo>
                    <a:pt x="27584" y="544256"/>
                    <a:pt x="24826" y="552417"/>
                    <a:pt x="24826" y="560806"/>
                  </a:cubicBezTo>
                  <a:cubicBezTo>
                    <a:pt x="24826" y="566492"/>
                    <a:pt x="27329" y="571909"/>
                    <a:pt x="28963" y="577356"/>
                  </a:cubicBezTo>
                  <a:cubicBezTo>
                    <a:pt x="31469" y="585711"/>
                    <a:pt x="34479" y="593907"/>
                    <a:pt x="37238" y="602182"/>
                  </a:cubicBezTo>
                  <a:cubicBezTo>
                    <a:pt x="38617" y="606319"/>
                    <a:pt x="38957" y="610965"/>
                    <a:pt x="41376" y="614594"/>
                  </a:cubicBezTo>
                  <a:cubicBezTo>
                    <a:pt x="44134" y="618732"/>
                    <a:pt x="47427" y="622559"/>
                    <a:pt x="49651" y="627007"/>
                  </a:cubicBezTo>
                  <a:cubicBezTo>
                    <a:pt x="51602" y="630908"/>
                    <a:pt x="50705" y="636336"/>
                    <a:pt x="53789" y="639420"/>
                  </a:cubicBezTo>
                  <a:cubicBezTo>
                    <a:pt x="68015" y="653646"/>
                    <a:pt x="75419" y="654905"/>
                    <a:pt x="91027" y="660108"/>
                  </a:cubicBezTo>
                  <a:cubicBezTo>
                    <a:pt x="93785" y="664245"/>
                    <a:pt x="97078" y="668072"/>
                    <a:pt x="99302" y="672520"/>
                  </a:cubicBezTo>
                  <a:cubicBezTo>
                    <a:pt x="101252" y="676421"/>
                    <a:pt x="100033" y="682208"/>
                    <a:pt x="103439" y="684933"/>
                  </a:cubicBezTo>
                  <a:cubicBezTo>
                    <a:pt x="107879" y="688485"/>
                    <a:pt x="114472" y="687691"/>
                    <a:pt x="119989" y="689070"/>
                  </a:cubicBezTo>
                  <a:cubicBezTo>
                    <a:pt x="137928" y="687077"/>
                    <a:pt x="163473" y="684924"/>
                    <a:pt x="182053" y="680795"/>
                  </a:cubicBezTo>
                  <a:cubicBezTo>
                    <a:pt x="186310" y="679849"/>
                    <a:pt x="190328" y="678037"/>
                    <a:pt x="194465" y="676658"/>
                  </a:cubicBezTo>
                  <a:cubicBezTo>
                    <a:pt x="214869" y="679572"/>
                    <a:pt x="222240" y="679611"/>
                    <a:pt x="239979" y="684933"/>
                  </a:cubicBezTo>
                  <a:cubicBezTo>
                    <a:pt x="248334" y="687439"/>
                    <a:pt x="256529" y="690450"/>
                    <a:pt x="264804" y="693208"/>
                  </a:cubicBezTo>
                  <a:cubicBezTo>
                    <a:pt x="268942" y="694587"/>
                    <a:pt x="272986" y="696288"/>
                    <a:pt x="277217" y="697346"/>
                  </a:cubicBezTo>
                  <a:lnTo>
                    <a:pt x="293767" y="701483"/>
                  </a:lnTo>
                  <a:cubicBezTo>
                    <a:pt x="307541" y="699188"/>
                    <a:pt x="321071" y="700423"/>
                    <a:pt x="331005" y="689070"/>
                  </a:cubicBezTo>
                  <a:cubicBezTo>
                    <a:pt x="337554" y="681585"/>
                    <a:pt x="342038" y="672520"/>
                    <a:pt x="347555" y="664245"/>
                  </a:cubicBezTo>
                  <a:lnTo>
                    <a:pt x="355830" y="651832"/>
                  </a:lnTo>
                  <a:cubicBezTo>
                    <a:pt x="358565" y="640893"/>
                    <a:pt x="364105" y="620607"/>
                    <a:pt x="364105" y="610457"/>
                  </a:cubicBezTo>
                  <a:cubicBezTo>
                    <a:pt x="364105" y="591099"/>
                    <a:pt x="363332" y="571594"/>
                    <a:pt x="359968" y="552531"/>
                  </a:cubicBezTo>
                  <a:cubicBezTo>
                    <a:pt x="359104" y="547634"/>
                    <a:pt x="354451" y="544256"/>
                    <a:pt x="351693" y="540118"/>
                  </a:cubicBezTo>
                  <a:cubicBezTo>
                    <a:pt x="358711" y="483965"/>
                    <a:pt x="358428" y="524912"/>
                    <a:pt x="351693" y="494605"/>
                  </a:cubicBezTo>
                  <a:cubicBezTo>
                    <a:pt x="349873" y="486416"/>
                    <a:pt x="350782" y="477524"/>
                    <a:pt x="347555" y="469780"/>
                  </a:cubicBezTo>
                  <a:cubicBezTo>
                    <a:pt x="343730" y="460600"/>
                    <a:pt x="336522" y="453230"/>
                    <a:pt x="331005" y="444955"/>
                  </a:cubicBezTo>
                  <a:lnTo>
                    <a:pt x="322730" y="432542"/>
                  </a:lnTo>
                  <a:cubicBezTo>
                    <a:pt x="319972" y="428404"/>
                    <a:pt x="317972" y="423645"/>
                    <a:pt x="314455" y="420129"/>
                  </a:cubicBezTo>
                  <a:cubicBezTo>
                    <a:pt x="311696" y="417371"/>
                    <a:pt x="308616" y="414900"/>
                    <a:pt x="306179" y="411854"/>
                  </a:cubicBezTo>
                  <a:cubicBezTo>
                    <a:pt x="283131" y="383045"/>
                    <a:pt x="314984" y="416521"/>
                    <a:pt x="285492" y="387029"/>
                  </a:cubicBezTo>
                  <a:cubicBezTo>
                    <a:pt x="282127" y="376934"/>
                    <a:pt x="281099" y="370223"/>
                    <a:pt x="273079" y="362203"/>
                  </a:cubicBezTo>
                  <a:cubicBezTo>
                    <a:pt x="269563" y="358687"/>
                    <a:pt x="264486" y="357111"/>
                    <a:pt x="260666" y="353928"/>
                  </a:cubicBezTo>
                  <a:cubicBezTo>
                    <a:pt x="251883" y="346609"/>
                    <a:pt x="247049" y="337444"/>
                    <a:pt x="235841" y="333241"/>
                  </a:cubicBezTo>
                  <a:cubicBezTo>
                    <a:pt x="229256" y="330772"/>
                    <a:pt x="221976" y="330809"/>
                    <a:pt x="215153" y="329103"/>
                  </a:cubicBezTo>
                  <a:cubicBezTo>
                    <a:pt x="210922" y="328045"/>
                    <a:pt x="206878" y="326344"/>
                    <a:pt x="202741" y="324965"/>
                  </a:cubicBezTo>
                  <a:cubicBezTo>
                    <a:pt x="199982" y="322207"/>
                    <a:pt x="196806" y="319811"/>
                    <a:pt x="194465" y="316690"/>
                  </a:cubicBezTo>
                  <a:cubicBezTo>
                    <a:pt x="188498" y="308734"/>
                    <a:pt x="186190" y="297382"/>
                    <a:pt x="177915" y="291865"/>
                  </a:cubicBezTo>
                  <a:lnTo>
                    <a:pt x="165503" y="283590"/>
                  </a:lnTo>
                  <a:cubicBezTo>
                    <a:pt x="166478" y="279690"/>
                    <a:pt x="171078" y="259486"/>
                    <a:pt x="173778" y="254627"/>
                  </a:cubicBezTo>
                  <a:cubicBezTo>
                    <a:pt x="178608" y="245933"/>
                    <a:pt x="190328" y="229802"/>
                    <a:pt x="190328" y="229802"/>
                  </a:cubicBezTo>
                  <a:cubicBezTo>
                    <a:pt x="201952" y="194925"/>
                    <a:pt x="190328" y="235024"/>
                    <a:pt x="190328" y="155326"/>
                  </a:cubicBezTo>
                  <a:cubicBezTo>
                    <a:pt x="190328" y="144206"/>
                    <a:pt x="193359" y="133289"/>
                    <a:pt x="194465" y="122225"/>
                  </a:cubicBezTo>
                  <a:cubicBezTo>
                    <a:pt x="196117" y="105700"/>
                    <a:pt x="196408" y="89037"/>
                    <a:pt x="198603" y="72575"/>
                  </a:cubicBezTo>
                  <a:cubicBezTo>
                    <a:pt x="204922" y="25189"/>
                    <a:pt x="210326" y="37405"/>
                    <a:pt x="211016" y="27061"/>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39" name="Freeform 14">
              <a:extLst>
                <a:ext uri="{FF2B5EF4-FFF2-40B4-BE49-F238E27FC236}">
                  <a16:creationId xmlns:a16="http://schemas.microsoft.com/office/drawing/2014/main" id="{4FC38F8C-838D-4EDA-987E-C32945CC35E5}"/>
                </a:ext>
              </a:extLst>
            </p:cNvPr>
            <p:cNvSpPr/>
            <p:nvPr/>
          </p:nvSpPr>
          <p:spPr>
            <a:xfrm>
              <a:off x="4898867" y="2188767"/>
              <a:ext cx="480078" cy="649597"/>
            </a:xfrm>
            <a:custGeom>
              <a:avLst/>
              <a:gdLst>
                <a:gd name="connsiteX0" fmla="*/ 479957 w 480078"/>
                <a:gd name="connsiteY0" fmla="*/ 376518 h 649597"/>
                <a:gd name="connsiteX1" fmla="*/ 467544 w 480078"/>
                <a:gd name="connsiteY1" fmla="*/ 359968 h 649597"/>
                <a:gd name="connsiteX2" fmla="*/ 393068 w 480078"/>
                <a:gd name="connsiteY2" fmla="*/ 227566 h 649597"/>
                <a:gd name="connsiteX3" fmla="*/ 256528 w 480078"/>
                <a:gd name="connsiteY3" fmla="*/ 223428 h 649597"/>
                <a:gd name="connsiteX4" fmla="*/ 244116 w 480078"/>
                <a:gd name="connsiteY4" fmla="*/ 219291 h 649597"/>
                <a:gd name="connsiteX5" fmla="*/ 223428 w 480078"/>
                <a:gd name="connsiteY5" fmla="*/ 231704 h 649597"/>
                <a:gd name="connsiteX6" fmla="*/ 211015 w 480078"/>
                <a:gd name="connsiteY6" fmla="*/ 235841 h 649597"/>
                <a:gd name="connsiteX7" fmla="*/ 182052 w 480078"/>
                <a:gd name="connsiteY7" fmla="*/ 231704 h 649597"/>
                <a:gd name="connsiteX8" fmla="*/ 177915 w 480078"/>
                <a:gd name="connsiteY8" fmla="*/ 202741 h 649597"/>
                <a:gd name="connsiteX9" fmla="*/ 194465 w 480078"/>
                <a:gd name="connsiteY9" fmla="*/ 198603 h 649597"/>
                <a:gd name="connsiteX10" fmla="*/ 215153 w 480078"/>
                <a:gd name="connsiteY10" fmla="*/ 177915 h 649597"/>
                <a:gd name="connsiteX11" fmla="*/ 202740 w 480078"/>
                <a:gd name="connsiteY11" fmla="*/ 173778 h 649597"/>
                <a:gd name="connsiteX12" fmla="*/ 186190 w 480078"/>
                <a:gd name="connsiteY12" fmla="*/ 169640 h 649597"/>
                <a:gd name="connsiteX13" fmla="*/ 148952 w 480078"/>
                <a:gd name="connsiteY13" fmla="*/ 173778 h 649597"/>
                <a:gd name="connsiteX14" fmla="*/ 153090 w 480078"/>
                <a:gd name="connsiteY14" fmla="*/ 148952 h 649597"/>
                <a:gd name="connsiteX15" fmla="*/ 177915 w 480078"/>
                <a:gd name="connsiteY15" fmla="*/ 132402 h 649597"/>
                <a:gd name="connsiteX16" fmla="*/ 211015 w 480078"/>
                <a:gd name="connsiteY16" fmla="*/ 124127 h 649597"/>
                <a:gd name="connsiteX17" fmla="*/ 244116 w 480078"/>
                <a:gd name="connsiteY17" fmla="*/ 115852 h 649597"/>
                <a:gd name="connsiteX18" fmla="*/ 256528 w 480078"/>
                <a:gd name="connsiteY18" fmla="*/ 103439 h 649597"/>
                <a:gd name="connsiteX19" fmla="*/ 256528 w 480078"/>
                <a:gd name="connsiteY19" fmla="*/ 66201 h 649597"/>
                <a:gd name="connsiteX20" fmla="*/ 239978 w 480078"/>
                <a:gd name="connsiteY20" fmla="*/ 28963 h 649597"/>
                <a:gd name="connsiteX21" fmla="*/ 219290 w 480078"/>
                <a:gd name="connsiteY21" fmla="*/ 8276 h 649597"/>
                <a:gd name="connsiteX22" fmla="*/ 211015 w 480078"/>
                <a:gd name="connsiteY22" fmla="*/ 0 h 649597"/>
                <a:gd name="connsiteX23" fmla="*/ 198603 w 480078"/>
                <a:gd name="connsiteY23" fmla="*/ 8276 h 649597"/>
                <a:gd name="connsiteX24" fmla="*/ 177915 w 480078"/>
                <a:gd name="connsiteY24" fmla="*/ 28963 h 649597"/>
                <a:gd name="connsiteX25" fmla="*/ 153090 w 480078"/>
                <a:gd name="connsiteY25" fmla="*/ 37238 h 649597"/>
                <a:gd name="connsiteX26" fmla="*/ 128264 w 480078"/>
                <a:gd name="connsiteY26" fmla="*/ 53789 h 649597"/>
                <a:gd name="connsiteX27" fmla="*/ 107576 w 480078"/>
                <a:gd name="connsiteY27" fmla="*/ 70339 h 649597"/>
                <a:gd name="connsiteX28" fmla="*/ 99301 w 480078"/>
                <a:gd name="connsiteY28" fmla="*/ 82752 h 649597"/>
                <a:gd name="connsiteX29" fmla="*/ 86889 w 480078"/>
                <a:gd name="connsiteY29" fmla="*/ 119990 h 649597"/>
                <a:gd name="connsiteX30" fmla="*/ 74476 w 480078"/>
                <a:gd name="connsiteY30" fmla="*/ 144815 h 649597"/>
                <a:gd name="connsiteX31" fmla="*/ 49651 w 480078"/>
                <a:gd name="connsiteY31" fmla="*/ 169640 h 649597"/>
                <a:gd name="connsiteX32" fmla="*/ 24825 w 480078"/>
                <a:gd name="connsiteY32" fmla="*/ 186190 h 649597"/>
                <a:gd name="connsiteX33" fmla="*/ 8275 w 480078"/>
                <a:gd name="connsiteY33" fmla="*/ 211016 h 649597"/>
                <a:gd name="connsiteX34" fmla="*/ 0 w 480078"/>
                <a:gd name="connsiteY34" fmla="*/ 235841 h 649597"/>
                <a:gd name="connsiteX35" fmla="*/ 4138 w 480078"/>
                <a:gd name="connsiteY35" fmla="*/ 277217 h 649597"/>
                <a:gd name="connsiteX36" fmla="*/ 20688 w 480078"/>
                <a:gd name="connsiteY36" fmla="*/ 302042 h 649597"/>
                <a:gd name="connsiteX37" fmla="*/ 45513 w 480078"/>
                <a:gd name="connsiteY37" fmla="*/ 310317 h 649597"/>
                <a:gd name="connsiteX38" fmla="*/ 57926 w 480078"/>
                <a:gd name="connsiteY38" fmla="*/ 314455 h 649597"/>
                <a:gd name="connsiteX39" fmla="*/ 62063 w 480078"/>
                <a:gd name="connsiteY39" fmla="*/ 331005 h 649597"/>
                <a:gd name="connsiteX40" fmla="*/ 66201 w 480078"/>
                <a:gd name="connsiteY40" fmla="*/ 343418 h 649597"/>
                <a:gd name="connsiteX41" fmla="*/ 62063 w 480078"/>
                <a:gd name="connsiteY41" fmla="*/ 368243 h 649597"/>
                <a:gd name="connsiteX42" fmla="*/ 57926 w 480078"/>
                <a:gd name="connsiteY42" fmla="*/ 380656 h 649597"/>
                <a:gd name="connsiteX43" fmla="*/ 45513 w 480078"/>
                <a:gd name="connsiteY43" fmla="*/ 388931 h 649597"/>
                <a:gd name="connsiteX44" fmla="*/ 37238 w 480078"/>
                <a:gd name="connsiteY44" fmla="*/ 401343 h 649597"/>
                <a:gd name="connsiteX45" fmla="*/ 53788 w 480078"/>
                <a:gd name="connsiteY45" fmla="*/ 434444 h 649597"/>
                <a:gd name="connsiteX46" fmla="*/ 62063 w 480078"/>
                <a:gd name="connsiteY46" fmla="*/ 446857 h 649597"/>
                <a:gd name="connsiteX47" fmla="*/ 74476 w 480078"/>
                <a:gd name="connsiteY47" fmla="*/ 459269 h 649597"/>
                <a:gd name="connsiteX48" fmla="*/ 91026 w 480078"/>
                <a:gd name="connsiteY48" fmla="*/ 484095 h 649597"/>
                <a:gd name="connsiteX49" fmla="*/ 99301 w 480078"/>
                <a:gd name="connsiteY49" fmla="*/ 496507 h 649597"/>
                <a:gd name="connsiteX50" fmla="*/ 86889 w 480078"/>
                <a:gd name="connsiteY50" fmla="*/ 546158 h 649597"/>
                <a:gd name="connsiteX51" fmla="*/ 74476 w 480078"/>
                <a:gd name="connsiteY51" fmla="*/ 554433 h 649597"/>
                <a:gd name="connsiteX52" fmla="*/ 49651 w 480078"/>
                <a:gd name="connsiteY52" fmla="*/ 562708 h 649597"/>
                <a:gd name="connsiteX53" fmla="*/ 49651 w 480078"/>
                <a:gd name="connsiteY53" fmla="*/ 591671 h 649597"/>
                <a:gd name="connsiteX54" fmla="*/ 53788 w 480078"/>
                <a:gd name="connsiteY54" fmla="*/ 620634 h 649597"/>
                <a:gd name="connsiteX55" fmla="*/ 78614 w 480078"/>
                <a:gd name="connsiteY55" fmla="*/ 628909 h 649597"/>
                <a:gd name="connsiteX56" fmla="*/ 103439 w 480078"/>
                <a:gd name="connsiteY56" fmla="*/ 637184 h 649597"/>
                <a:gd name="connsiteX57" fmla="*/ 124127 w 480078"/>
                <a:gd name="connsiteY57" fmla="*/ 641322 h 649597"/>
                <a:gd name="connsiteX58" fmla="*/ 136539 w 480078"/>
                <a:gd name="connsiteY58" fmla="*/ 649597 h 649597"/>
                <a:gd name="connsiteX59" fmla="*/ 161365 w 480078"/>
                <a:gd name="connsiteY59" fmla="*/ 641322 h 649597"/>
                <a:gd name="connsiteX60" fmla="*/ 186190 w 480078"/>
                <a:gd name="connsiteY60" fmla="*/ 628909 h 649597"/>
                <a:gd name="connsiteX61" fmla="*/ 194465 w 480078"/>
                <a:gd name="connsiteY61" fmla="*/ 616496 h 649597"/>
                <a:gd name="connsiteX62" fmla="*/ 206878 w 480078"/>
                <a:gd name="connsiteY62" fmla="*/ 604084 h 649597"/>
                <a:gd name="connsiteX63" fmla="*/ 211015 w 480078"/>
                <a:gd name="connsiteY63" fmla="*/ 591671 h 649597"/>
                <a:gd name="connsiteX64" fmla="*/ 227566 w 480078"/>
                <a:gd name="connsiteY64" fmla="*/ 566846 h 649597"/>
                <a:gd name="connsiteX65" fmla="*/ 248253 w 480078"/>
                <a:gd name="connsiteY65" fmla="*/ 550295 h 649597"/>
                <a:gd name="connsiteX66" fmla="*/ 260666 w 480078"/>
                <a:gd name="connsiteY66" fmla="*/ 542020 h 649597"/>
                <a:gd name="connsiteX67" fmla="*/ 273079 w 480078"/>
                <a:gd name="connsiteY67" fmla="*/ 550295 h 649597"/>
                <a:gd name="connsiteX68" fmla="*/ 297904 w 480078"/>
                <a:gd name="connsiteY68" fmla="*/ 542020 h 649597"/>
                <a:gd name="connsiteX69" fmla="*/ 310317 w 480078"/>
                <a:gd name="connsiteY69" fmla="*/ 513057 h 649597"/>
                <a:gd name="connsiteX70" fmla="*/ 322729 w 480078"/>
                <a:gd name="connsiteY70" fmla="*/ 488232 h 649597"/>
                <a:gd name="connsiteX71" fmla="*/ 335142 w 480078"/>
                <a:gd name="connsiteY71" fmla="*/ 484095 h 649597"/>
                <a:gd name="connsiteX72" fmla="*/ 347555 w 480078"/>
                <a:gd name="connsiteY72" fmla="*/ 488232 h 649597"/>
                <a:gd name="connsiteX73" fmla="*/ 364105 w 480078"/>
                <a:gd name="connsiteY73" fmla="*/ 513057 h 649597"/>
                <a:gd name="connsiteX74" fmla="*/ 372380 w 480078"/>
                <a:gd name="connsiteY74" fmla="*/ 521333 h 649597"/>
                <a:gd name="connsiteX75" fmla="*/ 376518 w 480078"/>
                <a:gd name="connsiteY75" fmla="*/ 537883 h 649597"/>
                <a:gd name="connsiteX76" fmla="*/ 401343 w 480078"/>
                <a:gd name="connsiteY76" fmla="*/ 554433 h 649597"/>
                <a:gd name="connsiteX77" fmla="*/ 463406 w 480078"/>
                <a:gd name="connsiteY77" fmla="*/ 550295 h 649597"/>
                <a:gd name="connsiteX78" fmla="*/ 459269 w 480078"/>
                <a:gd name="connsiteY78" fmla="*/ 517195 h 649597"/>
                <a:gd name="connsiteX79" fmla="*/ 463406 w 480078"/>
                <a:gd name="connsiteY79" fmla="*/ 488232 h 649597"/>
                <a:gd name="connsiteX80" fmla="*/ 471681 w 480078"/>
                <a:gd name="connsiteY80" fmla="*/ 446857 h 649597"/>
                <a:gd name="connsiteX81" fmla="*/ 467544 w 480078"/>
                <a:gd name="connsiteY81" fmla="*/ 430306 h 649597"/>
                <a:gd name="connsiteX82" fmla="*/ 459269 w 480078"/>
                <a:gd name="connsiteY82" fmla="*/ 405481 h 649597"/>
                <a:gd name="connsiteX83" fmla="*/ 479957 w 480078"/>
                <a:gd name="connsiteY83" fmla="*/ 376518 h 649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Lst>
              <a:rect l="l" t="t" r="r" b="b"/>
              <a:pathLst>
                <a:path w="480078" h="649597">
                  <a:moveTo>
                    <a:pt x="479957" y="376518"/>
                  </a:moveTo>
                  <a:cubicBezTo>
                    <a:pt x="481336" y="368932"/>
                    <a:pt x="470628" y="366136"/>
                    <a:pt x="467544" y="359968"/>
                  </a:cubicBezTo>
                  <a:cubicBezTo>
                    <a:pt x="441921" y="308722"/>
                    <a:pt x="483312" y="277292"/>
                    <a:pt x="393068" y="227566"/>
                  </a:cubicBezTo>
                  <a:cubicBezTo>
                    <a:pt x="353187" y="205591"/>
                    <a:pt x="302041" y="224807"/>
                    <a:pt x="256528" y="223428"/>
                  </a:cubicBezTo>
                  <a:cubicBezTo>
                    <a:pt x="252391" y="222049"/>
                    <a:pt x="248477" y="219291"/>
                    <a:pt x="244116" y="219291"/>
                  </a:cubicBezTo>
                  <a:cubicBezTo>
                    <a:pt x="228484" y="219291"/>
                    <a:pt x="234355" y="225147"/>
                    <a:pt x="223428" y="231704"/>
                  </a:cubicBezTo>
                  <a:cubicBezTo>
                    <a:pt x="219688" y="233948"/>
                    <a:pt x="215153" y="234462"/>
                    <a:pt x="211015" y="235841"/>
                  </a:cubicBezTo>
                  <a:cubicBezTo>
                    <a:pt x="201361" y="234462"/>
                    <a:pt x="191304" y="234788"/>
                    <a:pt x="182052" y="231704"/>
                  </a:cubicBezTo>
                  <a:cubicBezTo>
                    <a:pt x="169784" y="227614"/>
                    <a:pt x="171247" y="210742"/>
                    <a:pt x="177915" y="202741"/>
                  </a:cubicBezTo>
                  <a:cubicBezTo>
                    <a:pt x="181555" y="198373"/>
                    <a:pt x="188948" y="199982"/>
                    <a:pt x="194465" y="198603"/>
                  </a:cubicBezTo>
                  <a:cubicBezTo>
                    <a:pt x="198012" y="196239"/>
                    <a:pt x="217124" y="185797"/>
                    <a:pt x="215153" y="177915"/>
                  </a:cubicBezTo>
                  <a:cubicBezTo>
                    <a:pt x="214095" y="173684"/>
                    <a:pt x="206934" y="174976"/>
                    <a:pt x="202740" y="173778"/>
                  </a:cubicBezTo>
                  <a:cubicBezTo>
                    <a:pt x="197272" y="172216"/>
                    <a:pt x="191707" y="171019"/>
                    <a:pt x="186190" y="169640"/>
                  </a:cubicBezTo>
                  <a:cubicBezTo>
                    <a:pt x="157227" y="179294"/>
                    <a:pt x="169640" y="180673"/>
                    <a:pt x="148952" y="173778"/>
                  </a:cubicBezTo>
                  <a:cubicBezTo>
                    <a:pt x="150331" y="165503"/>
                    <a:pt x="148279" y="155825"/>
                    <a:pt x="153090" y="148952"/>
                  </a:cubicBezTo>
                  <a:cubicBezTo>
                    <a:pt x="158793" y="140804"/>
                    <a:pt x="168267" y="134814"/>
                    <a:pt x="177915" y="132402"/>
                  </a:cubicBezTo>
                  <a:cubicBezTo>
                    <a:pt x="188948" y="129644"/>
                    <a:pt x="199863" y="126357"/>
                    <a:pt x="211015" y="124127"/>
                  </a:cubicBezTo>
                  <a:cubicBezTo>
                    <a:pt x="235980" y="119135"/>
                    <a:pt x="225031" y="122214"/>
                    <a:pt x="244116" y="115852"/>
                  </a:cubicBezTo>
                  <a:cubicBezTo>
                    <a:pt x="248253" y="111714"/>
                    <a:pt x="253282" y="108308"/>
                    <a:pt x="256528" y="103439"/>
                  </a:cubicBezTo>
                  <a:cubicBezTo>
                    <a:pt x="264253" y="91851"/>
                    <a:pt x="259586" y="78434"/>
                    <a:pt x="256528" y="66201"/>
                  </a:cubicBezTo>
                  <a:cubicBezTo>
                    <a:pt x="253003" y="52101"/>
                    <a:pt x="249487" y="39830"/>
                    <a:pt x="239978" y="28963"/>
                  </a:cubicBezTo>
                  <a:cubicBezTo>
                    <a:pt x="233556" y="21624"/>
                    <a:pt x="226186" y="15172"/>
                    <a:pt x="219290" y="8276"/>
                  </a:cubicBezTo>
                  <a:lnTo>
                    <a:pt x="211015" y="0"/>
                  </a:lnTo>
                  <a:cubicBezTo>
                    <a:pt x="206878" y="2759"/>
                    <a:pt x="202119" y="4760"/>
                    <a:pt x="198603" y="8276"/>
                  </a:cubicBezTo>
                  <a:cubicBezTo>
                    <a:pt x="184261" y="22619"/>
                    <a:pt x="197774" y="20137"/>
                    <a:pt x="177915" y="28963"/>
                  </a:cubicBezTo>
                  <a:cubicBezTo>
                    <a:pt x="169944" y="32506"/>
                    <a:pt x="153090" y="37238"/>
                    <a:pt x="153090" y="37238"/>
                  </a:cubicBezTo>
                  <a:lnTo>
                    <a:pt x="128264" y="53789"/>
                  </a:lnTo>
                  <a:cubicBezTo>
                    <a:pt x="119051" y="59931"/>
                    <a:pt x="114312" y="61919"/>
                    <a:pt x="107576" y="70339"/>
                  </a:cubicBezTo>
                  <a:cubicBezTo>
                    <a:pt x="104469" y="74222"/>
                    <a:pt x="102059" y="78614"/>
                    <a:pt x="99301" y="82752"/>
                  </a:cubicBezTo>
                  <a:lnTo>
                    <a:pt x="86889" y="119990"/>
                  </a:lnTo>
                  <a:cubicBezTo>
                    <a:pt x="83056" y="131490"/>
                    <a:pt x="83029" y="135192"/>
                    <a:pt x="74476" y="144815"/>
                  </a:cubicBezTo>
                  <a:cubicBezTo>
                    <a:pt x="66701" y="153562"/>
                    <a:pt x="59388" y="163149"/>
                    <a:pt x="49651" y="169640"/>
                  </a:cubicBezTo>
                  <a:lnTo>
                    <a:pt x="24825" y="186190"/>
                  </a:lnTo>
                  <a:cubicBezTo>
                    <a:pt x="19308" y="194465"/>
                    <a:pt x="11420" y="201581"/>
                    <a:pt x="8275" y="211016"/>
                  </a:cubicBezTo>
                  <a:lnTo>
                    <a:pt x="0" y="235841"/>
                  </a:lnTo>
                  <a:cubicBezTo>
                    <a:pt x="1379" y="249633"/>
                    <a:pt x="2030" y="263517"/>
                    <a:pt x="4138" y="277217"/>
                  </a:cubicBezTo>
                  <a:cubicBezTo>
                    <a:pt x="5737" y="287609"/>
                    <a:pt x="11080" y="296704"/>
                    <a:pt x="20688" y="302042"/>
                  </a:cubicBezTo>
                  <a:cubicBezTo>
                    <a:pt x="28313" y="306278"/>
                    <a:pt x="37238" y="307559"/>
                    <a:pt x="45513" y="310317"/>
                  </a:cubicBezTo>
                  <a:lnTo>
                    <a:pt x="57926" y="314455"/>
                  </a:lnTo>
                  <a:cubicBezTo>
                    <a:pt x="59305" y="319972"/>
                    <a:pt x="60501" y="325537"/>
                    <a:pt x="62063" y="331005"/>
                  </a:cubicBezTo>
                  <a:cubicBezTo>
                    <a:pt x="63261" y="335199"/>
                    <a:pt x="66201" y="339056"/>
                    <a:pt x="66201" y="343418"/>
                  </a:cubicBezTo>
                  <a:cubicBezTo>
                    <a:pt x="66201" y="351807"/>
                    <a:pt x="63883" y="360054"/>
                    <a:pt x="62063" y="368243"/>
                  </a:cubicBezTo>
                  <a:cubicBezTo>
                    <a:pt x="61117" y="372501"/>
                    <a:pt x="60651" y="377250"/>
                    <a:pt x="57926" y="380656"/>
                  </a:cubicBezTo>
                  <a:cubicBezTo>
                    <a:pt x="54820" y="384539"/>
                    <a:pt x="49651" y="386173"/>
                    <a:pt x="45513" y="388931"/>
                  </a:cubicBezTo>
                  <a:cubicBezTo>
                    <a:pt x="42755" y="393068"/>
                    <a:pt x="37855" y="396409"/>
                    <a:pt x="37238" y="401343"/>
                  </a:cubicBezTo>
                  <a:cubicBezTo>
                    <a:pt x="34601" y="422440"/>
                    <a:pt x="42995" y="421492"/>
                    <a:pt x="53788" y="434444"/>
                  </a:cubicBezTo>
                  <a:cubicBezTo>
                    <a:pt x="56971" y="438264"/>
                    <a:pt x="58879" y="443037"/>
                    <a:pt x="62063" y="446857"/>
                  </a:cubicBezTo>
                  <a:cubicBezTo>
                    <a:pt x="65809" y="451352"/>
                    <a:pt x="70884" y="454650"/>
                    <a:pt x="74476" y="459269"/>
                  </a:cubicBezTo>
                  <a:cubicBezTo>
                    <a:pt x="80582" y="467120"/>
                    <a:pt x="85509" y="475820"/>
                    <a:pt x="91026" y="484095"/>
                  </a:cubicBezTo>
                  <a:lnTo>
                    <a:pt x="99301" y="496507"/>
                  </a:lnTo>
                  <a:cubicBezTo>
                    <a:pt x="97001" y="517209"/>
                    <a:pt x="101141" y="531906"/>
                    <a:pt x="86889" y="546158"/>
                  </a:cubicBezTo>
                  <a:cubicBezTo>
                    <a:pt x="83373" y="549674"/>
                    <a:pt x="79020" y="552413"/>
                    <a:pt x="74476" y="554433"/>
                  </a:cubicBezTo>
                  <a:cubicBezTo>
                    <a:pt x="66505" y="557976"/>
                    <a:pt x="49651" y="562708"/>
                    <a:pt x="49651" y="562708"/>
                  </a:cubicBezTo>
                  <a:cubicBezTo>
                    <a:pt x="43011" y="582626"/>
                    <a:pt x="45372" y="568138"/>
                    <a:pt x="49651" y="591671"/>
                  </a:cubicBezTo>
                  <a:cubicBezTo>
                    <a:pt x="51396" y="601266"/>
                    <a:pt x="47801" y="612936"/>
                    <a:pt x="53788" y="620634"/>
                  </a:cubicBezTo>
                  <a:cubicBezTo>
                    <a:pt x="59143" y="627519"/>
                    <a:pt x="70339" y="626150"/>
                    <a:pt x="78614" y="628909"/>
                  </a:cubicBezTo>
                  <a:cubicBezTo>
                    <a:pt x="78627" y="628913"/>
                    <a:pt x="103426" y="637181"/>
                    <a:pt x="103439" y="637184"/>
                  </a:cubicBezTo>
                  <a:lnTo>
                    <a:pt x="124127" y="641322"/>
                  </a:lnTo>
                  <a:cubicBezTo>
                    <a:pt x="128264" y="644080"/>
                    <a:pt x="131566" y="649597"/>
                    <a:pt x="136539" y="649597"/>
                  </a:cubicBezTo>
                  <a:cubicBezTo>
                    <a:pt x="145262" y="649597"/>
                    <a:pt x="153090" y="644081"/>
                    <a:pt x="161365" y="641322"/>
                  </a:cubicBezTo>
                  <a:cubicBezTo>
                    <a:pt x="178492" y="635613"/>
                    <a:pt x="170151" y="639601"/>
                    <a:pt x="186190" y="628909"/>
                  </a:cubicBezTo>
                  <a:cubicBezTo>
                    <a:pt x="188948" y="624771"/>
                    <a:pt x="191281" y="620316"/>
                    <a:pt x="194465" y="616496"/>
                  </a:cubicBezTo>
                  <a:cubicBezTo>
                    <a:pt x="198211" y="612001"/>
                    <a:pt x="203632" y="608953"/>
                    <a:pt x="206878" y="604084"/>
                  </a:cubicBezTo>
                  <a:cubicBezTo>
                    <a:pt x="209297" y="600455"/>
                    <a:pt x="208897" y="595484"/>
                    <a:pt x="211015" y="591671"/>
                  </a:cubicBezTo>
                  <a:cubicBezTo>
                    <a:pt x="215845" y="582977"/>
                    <a:pt x="219291" y="572363"/>
                    <a:pt x="227566" y="566846"/>
                  </a:cubicBezTo>
                  <a:cubicBezTo>
                    <a:pt x="265778" y="541371"/>
                    <a:pt x="218768" y="573884"/>
                    <a:pt x="248253" y="550295"/>
                  </a:cubicBezTo>
                  <a:cubicBezTo>
                    <a:pt x="252136" y="547188"/>
                    <a:pt x="256528" y="544778"/>
                    <a:pt x="260666" y="542020"/>
                  </a:cubicBezTo>
                  <a:cubicBezTo>
                    <a:pt x="264804" y="544778"/>
                    <a:pt x="268106" y="550295"/>
                    <a:pt x="273079" y="550295"/>
                  </a:cubicBezTo>
                  <a:cubicBezTo>
                    <a:pt x="281802" y="550295"/>
                    <a:pt x="297904" y="542020"/>
                    <a:pt x="297904" y="542020"/>
                  </a:cubicBezTo>
                  <a:cubicBezTo>
                    <a:pt x="307611" y="512903"/>
                    <a:pt x="294974" y="548859"/>
                    <a:pt x="310317" y="513057"/>
                  </a:cubicBezTo>
                  <a:cubicBezTo>
                    <a:pt x="314227" y="503932"/>
                    <a:pt x="314086" y="495146"/>
                    <a:pt x="322729" y="488232"/>
                  </a:cubicBezTo>
                  <a:cubicBezTo>
                    <a:pt x="326135" y="485507"/>
                    <a:pt x="331004" y="485474"/>
                    <a:pt x="335142" y="484095"/>
                  </a:cubicBezTo>
                  <a:cubicBezTo>
                    <a:pt x="339280" y="485474"/>
                    <a:pt x="344471" y="485148"/>
                    <a:pt x="347555" y="488232"/>
                  </a:cubicBezTo>
                  <a:cubicBezTo>
                    <a:pt x="354588" y="495264"/>
                    <a:pt x="357073" y="506024"/>
                    <a:pt x="364105" y="513057"/>
                  </a:cubicBezTo>
                  <a:lnTo>
                    <a:pt x="372380" y="521333"/>
                  </a:lnTo>
                  <a:cubicBezTo>
                    <a:pt x="373759" y="526850"/>
                    <a:pt x="373697" y="532946"/>
                    <a:pt x="376518" y="537883"/>
                  </a:cubicBezTo>
                  <a:cubicBezTo>
                    <a:pt x="383810" y="550644"/>
                    <a:pt x="389495" y="550483"/>
                    <a:pt x="401343" y="554433"/>
                  </a:cubicBezTo>
                  <a:cubicBezTo>
                    <a:pt x="422031" y="553054"/>
                    <a:pt x="445965" y="561507"/>
                    <a:pt x="463406" y="550295"/>
                  </a:cubicBezTo>
                  <a:cubicBezTo>
                    <a:pt x="472759" y="544282"/>
                    <a:pt x="459269" y="528314"/>
                    <a:pt x="459269" y="517195"/>
                  </a:cubicBezTo>
                  <a:cubicBezTo>
                    <a:pt x="459269" y="507443"/>
                    <a:pt x="461923" y="497871"/>
                    <a:pt x="463406" y="488232"/>
                  </a:cubicBezTo>
                  <a:cubicBezTo>
                    <a:pt x="467463" y="461864"/>
                    <a:pt x="466198" y="468790"/>
                    <a:pt x="471681" y="446857"/>
                  </a:cubicBezTo>
                  <a:cubicBezTo>
                    <a:pt x="470302" y="441340"/>
                    <a:pt x="469178" y="435753"/>
                    <a:pt x="467544" y="430306"/>
                  </a:cubicBezTo>
                  <a:cubicBezTo>
                    <a:pt x="465038" y="421951"/>
                    <a:pt x="459269" y="405481"/>
                    <a:pt x="459269" y="405481"/>
                  </a:cubicBezTo>
                  <a:cubicBezTo>
                    <a:pt x="463879" y="387039"/>
                    <a:pt x="478578" y="384104"/>
                    <a:pt x="479957" y="376518"/>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40" name="Freeform 15">
              <a:extLst>
                <a:ext uri="{FF2B5EF4-FFF2-40B4-BE49-F238E27FC236}">
                  <a16:creationId xmlns:a16="http://schemas.microsoft.com/office/drawing/2014/main" id="{842E7966-EBC2-4FA9-830B-4131B59EC5FE}"/>
                </a:ext>
              </a:extLst>
            </p:cNvPr>
            <p:cNvSpPr/>
            <p:nvPr/>
          </p:nvSpPr>
          <p:spPr>
            <a:xfrm>
              <a:off x="7100038" y="4952655"/>
              <a:ext cx="424575" cy="546158"/>
            </a:xfrm>
            <a:custGeom>
              <a:avLst/>
              <a:gdLst>
                <a:gd name="connsiteX0" fmla="*/ 376527 w 424575"/>
                <a:gd name="connsiteY0" fmla="*/ 260666 h 546158"/>
                <a:gd name="connsiteX1" fmla="*/ 397214 w 424575"/>
                <a:gd name="connsiteY1" fmla="*/ 388931 h 546158"/>
                <a:gd name="connsiteX2" fmla="*/ 384802 w 424575"/>
                <a:gd name="connsiteY2" fmla="*/ 393068 h 546158"/>
                <a:gd name="connsiteX3" fmla="*/ 376527 w 424575"/>
                <a:gd name="connsiteY3" fmla="*/ 405481 h 546158"/>
                <a:gd name="connsiteX4" fmla="*/ 372389 w 424575"/>
                <a:gd name="connsiteY4" fmla="*/ 417893 h 546158"/>
                <a:gd name="connsiteX5" fmla="*/ 368252 w 424575"/>
                <a:gd name="connsiteY5" fmla="*/ 496507 h 546158"/>
                <a:gd name="connsiteX6" fmla="*/ 335151 w 424575"/>
                <a:gd name="connsiteY6" fmla="*/ 521332 h 546158"/>
                <a:gd name="connsiteX7" fmla="*/ 310326 w 424575"/>
                <a:gd name="connsiteY7" fmla="*/ 537883 h 546158"/>
                <a:gd name="connsiteX8" fmla="*/ 285500 w 424575"/>
                <a:gd name="connsiteY8" fmla="*/ 546158 h 546158"/>
                <a:gd name="connsiteX9" fmla="*/ 223437 w 424575"/>
                <a:gd name="connsiteY9" fmla="*/ 537883 h 546158"/>
                <a:gd name="connsiteX10" fmla="*/ 198612 w 424575"/>
                <a:gd name="connsiteY10" fmla="*/ 529607 h 546158"/>
                <a:gd name="connsiteX11" fmla="*/ 182062 w 424575"/>
                <a:gd name="connsiteY11" fmla="*/ 504782 h 546158"/>
                <a:gd name="connsiteX12" fmla="*/ 169649 w 424575"/>
                <a:gd name="connsiteY12" fmla="*/ 479957 h 546158"/>
                <a:gd name="connsiteX13" fmla="*/ 144824 w 424575"/>
                <a:gd name="connsiteY13" fmla="*/ 463407 h 546158"/>
                <a:gd name="connsiteX14" fmla="*/ 119998 w 424575"/>
                <a:gd name="connsiteY14" fmla="*/ 455131 h 546158"/>
                <a:gd name="connsiteX15" fmla="*/ 78623 w 424575"/>
                <a:gd name="connsiteY15" fmla="*/ 446856 h 546158"/>
                <a:gd name="connsiteX16" fmla="*/ 57935 w 424575"/>
                <a:gd name="connsiteY16" fmla="*/ 426169 h 546158"/>
                <a:gd name="connsiteX17" fmla="*/ 45522 w 424575"/>
                <a:gd name="connsiteY17" fmla="*/ 401343 h 546158"/>
                <a:gd name="connsiteX18" fmla="*/ 33110 w 424575"/>
                <a:gd name="connsiteY18" fmla="*/ 393068 h 546158"/>
                <a:gd name="connsiteX19" fmla="*/ 24834 w 424575"/>
                <a:gd name="connsiteY19" fmla="*/ 384793 h 546158"/>
                <a:gd name="connsiteX20" fmla="*/ 8284 w 424575"/>
                <a:gd name="connsiteY20" fmla="*/ 347555 h 546158"/>
                <a:gd name="connsiteX21" fmla="*/ 4147 w 424575"/>
                <a:gd name="connsiteY21" fmla="*/ 268941 h 546158"/>
                <a:gd name="connsiteX22" fmla="*/ 9 w 424575"/>
                <a:gd name="connsiteY22" fmla="*/ 239978 h 546158"/>
                <a:gd name="connsiteX23" fmla="*/ 4147 w 424575"/>
                <a:gd name="connsiteY23" fmla="*/ 198603 h 546158"/>
                <a:gd name="connsiteX24" fmla="*/ 16559 w 424575"/>
                <a:gd name="connsiteY24" fmla="*/ 140677 h 546158"/>
                <a:gd name="connsiteX25" fmla="*/ 24834 w 424575"/>
                <a:gd name="connsiteY25" fmla="*/ 128264 h 546158"/>
                <a:gd name="connsiteX26" fmla="*/ 37247 w 424575"/>
                <a:gd name="connsiteY26" fmla="*/ 124127 h 546158"/>
                <a:gd name="connsiteX27" fmla="*/ 62072 w 424575"/>
                <a:gd name="connsiteY27" fmla="*/ 111714 h 546158"/>
                <a:gd name="connsiteX28" fmla="*/ 95173 w 424575"/>
                <a:gd name="connsiteY28" fmla="*/ 103439 h 546158"/>
                <a:gd name="connsiteX29" fmla="*/ 119998 w 424575"/>
                <a:gd name="connsiteY29" fmla="*/ 45513 h 546158"/>
                <a:gd name="connsiteX30" fmla="*/ 140686 w 424575"/>
                <a:gd name="connsiteY30" fmla="*/ 0 h 546158"/>
                <a:gd name="connsiteX31" fmla="*/ 169649 w 424575"/>
                <a:gd name="connsiteY31" fmla="*/ 4138 h 546158"/>
                <a:gd name="connsiteX32" fmla="*/ 182062 w 424575"/>
                <a:gd name="connsiteY32" fmla="*/ 12413 h 546158"/>
                <a:gd name="connsiteX33" fmla="*/ 239987 w 424575"/>
                <a:gd name="connsiteY33" fmla="*/ 16550 h 546158"/>
                <a:gd name="connsiteX34" fmla="*/ 256538 w 424575"/>
                <a:gd name="connsiteY34" fmla="*/ 41376 h 546158"/>
                <a:gd name="connsiteX35" fmla="*/ 260675 w 424575"/>
                <a:gd name="connsiteY35" fmla="*/ 57926 h 546158"/>
                <a:gd name="connsiteX36" fmla="*/ 268950 w 424575"/>
                <a:gd name="connsiteY36" fmla="*/ 70339 h 546158"/>
                <a:gd name="connsiteX37" fmla="*/ 281363 w 424575"/>
                <a:gd name="connsiteY37" fmla="*/ 95164 h 546158"/>
                <a:gd name="connsiteX38" fmla="*/ 289638 w 424575"/>
                <a:gd name="connsiteY38" fmla="*/ 119989 h 546158"/>
                <a:gd name="connsiteX39" fmla="*/ 302051 w 424575"/>
                <a:gd name="connsiteY39" fmla="*/ 144815 h 546158"/>
                <a:gd name="connsiteX40" fmla="*/ 314463 w 424575"/>
                <a:gd name="connsiteY40" fmla="*/ 153090 h 546158"/>
                <a:gd name="connsiteX41" fmla="*/ 318601 w 424575"/>
                <a:gd name="connsiteY41" fmla="*/ 165502 h 546158"/>
                <a:gd name="connsiteX42" fmla="*/ 310326 w 424575"/>
                <a:gd name="connsiteY42" fmla="*/ 202740 h 546158"/>
                <a:gd name="connsiteX43" fmla="*/ 314463 w 424575"/>
                <a:gd name="connsiteY43" fmla="*/ 244116 h 546158"/>
                <a:gd name="connsiteX44" fmla="*/ 364114 w 424575"/>
                <a:gd name="connsiteY44" fmla="*/ 268941 h 546158"/>
                <a:gd name="connsiteX45" fmla="*/ 376527 w 424575"/>
                <a:gd name="connsiteY45" fmla="*/ 260666 h 546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424575" h="546158">
                  <a:moveTo>
                    <a:pt x="376527" y="260666"/>
                  </a:moveTo>
                  <a:cubicBezTo>
                    <a:pt x="435478" y="319617"/>
                    <a:pt x="437502" y="294926"/>
                    <a:pt x="397214" y="388931"/>
                  </a:cubicBezTo>
                  <a:cubicBezTo>
                    <a:pt x="395496" y="392939"/>
                    <a:pt x="388939" y="391689"/>
                    <a:pt x="384802" y="393068"/>
                  </a:cubicBezTo>
                  <a:cubicBezTo>
                    <a:pt x="382044" y="397206"/>
                    <a:pt x="378751" y="401033"/>
                    <a:pt x="376527" y="405481"/>
                  </a:cubicBezTo>
                  <a:cubicBezTo>
                    <a:pt x="374577" y="409382"/>
                    <a:pt x="372784" y="413550"/>
                    <a:pt x="372389" y="417893"/>
                  </a:cubicBezTo>
                  <a:cubicBezTo>
                    <a:pt x="370013" y="444026"/>
                    <a:pt x="374616" y="471050"/>
                    <a:pt x="368252" y="496507"/>
                  </a:cubicBezTo>
                  <a:cubicBezTo>
                    <a:pt x="363930" y="513797"/>
                    <a:pt x="348118" y="517010"/>
                    <a:pt x="335151" y="521332"/>
                  </a:cubicBezTo>
                  <a:cubicBezTo>
                    <a:pt x="326876" y="526849"/>
                    <a:pt x="319761" y="534738"/>
                    <a:pt x="310326" y="537883"/>
                  </a:cubicBezTo>
                  <a:lnTo>
                    <a:pt x="285500" y="546158"/>
                  </a:lnTo>
                  <a:cubicBezTo>
                    <a:pt x="265589" y="544167"/>
                    <a:pt x="243275" y="543294"/>
                    <a:pt x="223437" y="537883"/>
                  </a:cubicBezTo>
                  <a:cubicBezTo>
                    <a:pt x="215022" y="535588"/>
                    <a:pt x="198612" y="529607"/>
                    <a:pt x="198612" y="529607"/>
                  </a:cubicBezTo>
                  <a:cubicBezTo>
                    <a:pt x="193095" y="521332"/>
                    <a:pt x="185207" y="514217"/>
                    <a:pt x="182062" y="504782"/>
                  </a:cubicBezTo>
                  <a:cubicBezTo>
                    <a:pt x="179110" y="495928"/>
                    <a:pt x="177198" y="486562"/>
                    <a:pt x="169649" y="479957"/>
                  </a:cubicBezTo>
                  <a:cubicBezTo>
                    <a:pt x="162164" y="473408"/>
                    <a:pt x="154259" y="466552"/>
                    <a:pt x="144824" y="463407"/>
                  </a:cubicBezTo>
                  <a:cubicBezTo>
                    <a:pt x="136549" y="460648"/>
                    <a:pt x="128602" y="456565"/>
                    <a:pt x="119998" y="455131"/>
                  </a:cubicBezTo>
                  <a:cubicBezTo>
                    <a:pt x="89564" y="450059"/>
                    <a:pt x="103312" y="453029"/>
                    <a:pt x="78623" y="446856"/>
                  </a:cubicBezTo>
                  <a:cubicBezTo>
                    <a:pt x="66210" y="438581"/>
                    <a:pt x="64831" y="439960"/>
                    <a:pt x="57935" y="426169"/>
                  </a:cubicBezTo>
                  <a:cubicBezTo>
                    <a:pt x="51204" y="412708"/>
                    <a:pt x="57379" y="413201"/>
                    <a:pt x="45522" y="401343"/>
                  </a:cubicBezTo>
                  <a:cubicBezTo>
                    <a:pt x="42006" y="397827"/>
                    <a:pt x="36993" y="396174"/>
                    <a:pt x="33110" y="393068"/>
                  </a:cubicBezTo>
                  <a:cubicBezTo>
                    <a:pt x="30064" y="390631"/>
                    <a:pt x="27593" y="387551"/>
                    <a:pt x="24834" y="384793"/>
                  </a:cubicBezTo>
                  <a:cubicBezTo>
                    <a:pt x="14986" y="355250"/>
                    <a:pt x="21397" y="367226"/>
                    <a:pt x="8284" y="347555"/>
                  </a:cubicBezTo>
                  <a:cubicBezTo>
                    <a:pt x="-2440" y="293932"/>
                    <a:pt x="-1544" y="320158"/>
                    <a:pt x="4147" y="268941"/>
                  </a:cubicBezTo>
                  <a:cubicBezTo>
                    <a:pt x="2768" y="259287"/>
                    <a:pt x="9" y="249730"/>
                    <a:pt x="9" y="239978"/>
                  </a:cubicBezTo>
                  <a:cubicBezTo>
                    <a:pt x="9" y="226118"/>
                    <a:pt x="2616" y="212379"/>
                    <a:pt x="4147" y="198603"/>
                  </a:cubicBezTo>
                  <a:cubicBezTo>
                    <a:pt x="5665" y="184945"/>
                    <a:pt x="7671" y="154009"/>
                    <a:pt x="16559" y="140677"/>
                  </a:cubicBezTo>
                  <a:cubicBezTo>
                    <a:pt x="19317" y="136539"/>
                    <a:pt x="20951" y="131370"/>
                    <a:pt x="24834" y="128264"/>
                  </a:cubicBezTo>
                  <a:cubicBezTo>
                    <a:pt x="28240" y="125539"/>
                    <a:pt x="33109" y="125506"/>
                    <a:pt x="37247" y="124127"/>
                  </a:cubicBezTo>
                  <a:cubicBezTo>
                    <a:pt x="50281" y="115438"/>
                    <a:pt x="47580" y="115666"/>
                    <a:pt x="62072" y="111714"/>
                  </a:cubicBezTo>
                  <a:cubicBezTo>
                    <a:pt x="73044" y="108721"/>
                    <a:pt x="95173" y="103439"/>
                    <a:pt x="95173" y="103439"/>
                  </a:cubicBezTo>
                  <a:cubicBezTo>
                    <a:pt x="115362" y="73156"/>
                    <a:pt x="112364" y="83683"/>
                    <a:pt x="119998" y="45513"/>
                  </a:cubicBezTo>
                  <a:cubicBezTo>
                    <a:pt x="129128" y="-139"/>
                    <a:pt x="114930" y="8586"/>
                    <a:pt x="140686" y="0"/>
                  </a:cubicBezTo>
                  <a:cubicBezTo>
                    <a:pt x="150340" y="1379"/>
                    <a:pt x="160308" y="1336"/>
                    <a:pt x="169649" y="4138"/>
                  </a:cubicBezTo>
                  <a:cubicBezTo>
                    <a:pt x="174412" y="5567"/>
                    <a:pt x="177165" y="11549"/>
                    <a:pt x="182062" y="12413"/>
                  </a:cubicBezTo>
                  <a:cubicBezTo>
                    <a:pt x="201125" y="15777"/>
                    <a:pt x="220679" y="15171"/>
                    <a:pt x="239987" y="16550"/>
                  </a:cubicBezTo>
                  <a:cubicBezTo>
                    <a:pt x="252908" y="55310"/>
                    <a:pt x="231740" y="-2021"/>
                    <a:pt x="256538" y="41376"/>
                  </a:cubicBezTo>
                  <a:cubicBezTo>
                    <a:pt x="259359" y="46313"/>
                    <a:pt x="258435" y="52699"/>
                    <a:pt x="260675" y="57926"/>
                  </a:cubicBezTo>
                  <a:cubicBezTo>
                    <a:pt x="262634" y="62497"/>
                    <a:pt x="266726" y="65891"/>
                    <a:pt x="268950" y="70339"/>
                  </a:cubicBezTo>
                  <a:cubicBezTo>
                    <a:pt x="286081" y="104599"/>
                    <a:pt x="257647" y="59589"/>
                    <a:pt x="281363" y="95164"/>
                  </a:cubicBezTo>
                  <a:lnTo>
                    <a:pt x="289638" y="119989"/>
                  </a:lnTo>
                  <a:cubicBezTo>
                    <a:pt x="293003" y="130084"/>
                    <a:pt x="294031" y="136795"/>
                    <a:pt x="302051" y="144815"/>
                  </a:cubicBezTo>
                  <a:cubicBezTo>
                    <a:pt x="305567" y="148331"/>
                    <a:pt x="310326" y="150332"/>
                    <a:pt x="314463" y="153090"/>
                  </a:cubicBezTo>
                  <a:cubicBezTo>
                    <a:pt x="315842" y="157227"/>
                    <a:pt x="318601" y="161141"/>
                    <a:pt x="318601" y="165502"/>
                  </a:cubicBezTo>
                  <a:cubicBezTo>
                    <a:pt x="318601" y="180064"/>
                    <a:pt x="314592" y="189941"/>
                    <a:pt x="310326" y="202740"/>
                  </a:cubicBezTo>
                  <a:cubicBezTo>
                    <a:pt x="311705" y="216532"/>
                    <a:pt x="308264" y="231719"/>
                    <a:pt x="314463" y="244116"/>
                  </a:cubicBezTo>
                  <a:cubicBezTo>
                    <a:pt x="318647" y="252483"/>
                    <a:pt x="354323" y="268941"/>
                    <a:pt x="364114" y="268941"/>
                  </a:cubicBezTo>
                  <a:lnTo>
                    <a:pt x="376527" y="260666"/>
                  </a:ln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41" name="Freeform 16">
              <a:extLst>
                <a:ext uri="{FF2B5EF4-FFF2-40B4-BE49-F238E27FC236}">
                  <a16:creationId xmlns:a16="http://schemas.microsoft.com/office/drawing/2014/main" id="{BDDCBC0B-605E-4ADF-BD92-96B53F19C208}"/>
                </a:ext>
              </a:extLst>
            </p:cNvPr>
            <p:cNvSpPr/>
            <p:nvPr/>
          </p:nvSpPr>
          <p:spPr>
            <a:xfrm>
              <a:off x="5035406" y="2647183"/>
              <a:ext cx="1427457" cy="1089031"/>
            </a:xfrm>
            <a:custGeom>
              <a:avLst/>
              <a:gdLst>
                <a:gd name="connsiteX0" fmla="*/ 0 w 1427457"/>
                <a:gd name="connsiteY0" fmla="*/ 137393 h 1089031"/>
                <a:gd name="connsiteX1" fmla="*/ 4138 w 1427457"/>
                <a:gd name="connsiteY1" fmla="*/ 178768 h 1089031"/>
                <a:gd name="connsiteX2" fmla="*/ 28963 w 1427457"/>
                <a:gd name="connsiteY2" fmla="*/ 199456 h 1089031"/>
                <a:gd name="connsiteX3" fmla="*/ 144815 w 1427457"/>
                <a:gd name="connsiteY3" fmla="*/ 257382 h 1089031"/>
                <a:gd name="connsiteX4" fmla="*/ 169640 w 1427457"/>
                <a:gd name="connsiteY4" fmla="*/ 286345 h 1089031"/>
                <a:gd name="connsiteX5" fmla="*/ 177915 w 1427457"/>
                <a:gd name="connsiteY5" fmla="*/ 302895 h 1089031"/>
                <a:gd name="connsiteX6" fmla="*/ 211016 w 1427457"/>
                <a:gd name="connsiteY6" fmla="*/ 327720 h 1089031"/>
                <a:gd name="connsiteX7" fmla="*/ 219291 w 1427457"/>
                <a:gd name="connsiteY7" fmla="*/ 340133 h 1089031"/>
                <a:gd name="connsiteX8" fmla="*/ 223428 w 1427457"/>
                <a:gd name="connsiteY8" fmla="*/ 356683 h 1089031"/>
                <a:gd name="connsiteX9" fmla="*/ 227566 w 1427457"/>
                <a:gd name="connsiteY9" fmla="*/ 369096 h 1089031"/>
                <a:gd name="connsiteX10" fmla="*/ 231704 w 1427457"/>
                <a:gd name="connsiteY10" fmla="*/ 385646 h 1089031"/>
                <a:gd name="connsiteX11" fmla="*/ 248254 w 1427457"/>
                <a:gd name="connsiteY11" fmla="*/ 410471 h 1089031"/>
                <a:gd name="connsiteX12" fmla="*/ 268942 w 1427457"/>
                <a:gd name="connsiteY12" fmla="*/ 435297 h 1089031"/>
                <a:gd name="connsiteX13" fmla="*/ 281354 w 1427457"/>
                <a:gd name="connsiteY13" fmla="*/ 472535 h 1089031"/>
                <a:gd name="connsiteX14" fmla="*/ 289629 w 1427457"/>
                <a:gd name="connsiteY14" fmla="*/ 489085 h 1089031"/>
                <a:gd name="connsiteX15" fmla="*/ 297904 w 1427457"/>
                <a:gd name="connsiteY15" fmla="*/ 518048 h 1089031"/>
                <a:gd name="connsiteX16" fmla="*/ 314455 w 1427457"/>
                <a:gd name="connsiteY16" fmla="*/ 547011 h 1089031"/>
                <a:gd name="connsiteX17" fmla="*/ 331005 w 1427457"/>
                <a:gd name="connsiteY17" fmla="*/ 559423 h 1089031"/>
                <a:gd name="connsiteX18" fmla="*/ 355830 w 1427457"/>
                <a:gd name="connsiteY18" fmla="*/ 584249 h 1089031"/>
                <a:gd name="connsiteX19" fmla="*/ 397206 w 1427457"/>
                <a:gd name="connsiteY19" fmla="*/ 609074 h 1089031"/>
                <a:gd name="connsiteX20" fmla="*/ 405481 w 1427457"/>
                <a:gd name="connsiteY20" fmla="*/ 621487 h 1089031"/>
                <a:gd name="connsiteX21" fmla="*/ 417894 w 1427457"/>
                <a:gd name="connsiteY21" fmla="*/ 629762 h 1089031"/>
                <a:gd name="connsiteX22" fmla="*/ 422031 w 1427457"/>
                <a:gd name="connsiteY22" fmla="*/ 650450 h 1089031"/>
                <a:gd name="connsiteX23" fmla="*/ 430306 w 1427457"/>
                <a:gd name="connsiteY23" fmla="*/ 695963 h 1089031"/>
                <a:gd name="connsiteX24" fmla="*/ 438581 w 1427457"/>
                <a:gd name="connsiteY24" fmla="*/ 745613 h 1089031"/>
                <a:gd name="connsiteX25" fmla="*/ 442719 w 1427457"/>
                <a:gd name="connsiteY25" fmla="*/ 758026 h 1089031"/>
                <a:gd name="connsiteX26" fmla="*/ 455132 w 1427457"/>
                <a:gd name="connsiteY26" fmla="*/ 762164 h 1089031"/>
                <a:gd name="connsiteX27" fmla="*/ 500645 w 1427457"/>
                <a:gd name="connsiteY27" fmla="*/ 749751 h 1089031"/>
                <a:gd name="connsiteX28" fmla="*/ 508920 w 1427457"/>
                <a:gd name="connsiteY28" fmla="*/ 737338 h 1089031"/>
                <a:gd name="connsiteX29" fmla="*/ 513057 w 1427457"/>
                <a:gd name="connsiteY29" fmla="*/ 716650 h 1089031"/>
                <a:gd name="connsiteX30" fmla="*/ 521332 w 1427457"/>
                <a:gd name="connsiteY30" fmla="*/ 704238 h 1089031"/>
                <a:gd name="connsiteX31" fmla="*/ 542020 w 1427457"/>
                <a:gd name="connsiteY31" fmla="*/ 687688 h 1089031"/>
                <a:gd name="connsiteX32" fmla="*/ 575121 w 1427457"/>
                <a:gd name="connsiteY32" fmla="*/ 679412 h 1089031"/>
                <a:gd name="connsiteX33" fmla="*/ 587533 w 1427457"/>
                <a:gd name="connsiteY33" fmla="*/ 675275 h 1089031"/>
                <a:gd name="connsiteX34" fmla="*/ 604084 w 1427457"/>
                <a:gd name="connsiteY34" fmla="*/ 654587 h 1089031"/>
                <a:gd name="connsiteX35" fmla="*/ 612359 w 1427457"/>
                <a:gd name="connsiteY35" fmla="*/ 642174 h 1089031"/>
                <a:gd name="connsiteX36" fmla="*/ 641322 w 1427457"/>
                <a:gd name="connsiteY36" fmla="*/ 596661 h 1089031"/>
                <a:gd name="connsiteX37" fmla="*/ 666147 w 1427457"/>
                <a:gd name="connsiteY37" fmla="*/ 588386 h 1089031"/>
                <a:gd name="connsiteX38" fmla="*/ 678560 w 1427457"/>
                <a:gd name="connsiteY38" fmla="*/ 584249 h 1089031"/>
                <a:gd name="connsiteX39" fmla="*/ 703385 w 1427457"/>
                <a:gd name="connsiteY39" fmla="*/ 592524 h 1089031"/>
                <a:gd name="connsiteX40" fmla="*/ 724073 w 1427457"/>
                <a:gd name="connsiteY40" fmla="*/ 613212 h 1089031"/>
                <a:gd name="connsiteX41" fmla="*/ 748898 w 1427457"/>
                <a:gd name="connsiteY41" fmla="*/ 650450 h 1089031"/>
                <a:gd name="connsiteX42" fmla="*/ 765448 w 1427457"/>
                <a:gd name="connsiteY42" fmla="*/ 675275 h 1089031"/>
                <a:gd name="connsiteX43" fmla="*/ 769586 w 1427457"/>
                <a:gd name="connsiteY43" fmla="*/ 687688 h 1089031"/>
                <a:gd name="connsiteX44" fmla="*/ 786136 w 1427457"/>
                <a:gd name="connsiteY44" fmla="*/ 712513 h 1089031"/>
                <a:gd name="connsiteX45" fmla="*/ 798549 w 1427457"/>
                <a:gd name="connsiteY45" fmla="*/ 720788 h 1089031"/>
                <a:gd name="connsiteX46" fmla="*/ 819237 w 1427457"/>
                <a:gd name="connsiteY46" fmla="*/ 741476 h 1089031"/>
                <a:gd name="connsiteX47" fmla="*/ 831649 w 1427457"/>
                <a:gd name="connsiteY47" fmla="*/ 749751 h 1089031"/>
                <a:gd name="connsiteX48" fmla="*/ 864750 w 1427457"/>
                <a:gd name="connsiteY48" fmla="*/ 786989 h 1089031"/>
                <a:gd name="connsiteX49" fmla="*/ 860612 w 1427457"/>
                <a:gd name="connsiteY49" fmla="*/ 832502 h 1089031"/>
                <a:gd name="connsiteX50" fmla="*/ 864750 w 1427457"/>
                <a:gd name="connsiteY50" fmla="*/ 869740 h 1089031"/>
                <a:gd name="connsiteX51" fmla="*/ 860612 w 1427457"/>
                <a:gd name="connsiteY51" fmla="*/ 890428 h 1089031"/>
                <a:gd name="connsiteX52" fmla="*/ 852337 w 1427457"/>
                <a:gd name="connsiteY52" fmla="*/ 931803 h 1089031"/>
                <a:gd name="connsiteX53" fmla="*/ 856475 w 1427457"/>
                <a:gd name="connsiteY53" fmla="*/ 977317 h 1089031"/>
                <a:gd name="connsiteX54" fmla="*/ 860612 w 1427457"/>
                <a:gd name="connsiteY54" fmla="*/ 993867 h 1089031"/>
                <a:gd name="connsiteX55" fmla="*/ 852337 w 1427457"/>
                <a:gd name="connsiteY55" fmla="*/ 1018692 h 1089031"/>
                <a:gd name="connsiteX56" fmla="*/ 848199 w 1427457"/>
                <a:gd name="connsiteY56" fmla="*/ 1031105 h 1089031"/>
                <a:gd name="connsiteX57" fmla="*/ 856475 w 1427457"/>
                <a:gd name="connsiteY57" fmla="*/ 1064205 h 1089031"/>
                <a:gd name="connsiteX58" fmla="*/ 881300 w 1427457"/>
                <a:gd name="connsiteY58" fmla="*/ 1084893 h 1089031"/>
                <a:gd name="connsiteX59" fmla="*/ 947501 w 1427457"/>
                <a:gd name="connsiteY59" fmla="*/ 1076618 h 1089031"/>
                <a:gd name="connsiteX60" fmla="*/ 972326 w 1427457"/>
                <a:gd name="connsiteY60" fmla="*/ 1068343 h 1089031"/>
                <a:gd name="connsiteX61" fmla="*/ 1026114 w 1427457"/>
                <a:gd name="connsiteY61" fmla="*/ 1076618 h 1089031"/>
                <a:gd name="connsiteX62" fmla="*/ 1050940 w 1427457"/>
                <a:gd name="connsiteY62" fmla="*/ 1084893 h 1089031"/>
                <a:gd name="connsiteX63" fmla="*/ 1063352 w 1427457"/>
                <a:gd name="connsiteY63" fmla="*/ 1089031 h 1089031"/>
                <a:gd name="connsiteX64" fmla="*/ 1121278 w 1427457"/>
                <a:gd name="connsiteY64" fmla="*/ 1080755 h 1089031"/>
                <a:gd name="connsiteX65" fmla="*/ 1133691 w 1427457"/>
                <a:gd name="connsiteY65" fmla="*/ 1072480 h 1089031"/>
                <a:gd name="connsiteX66" fmla="*/ 1129553 w 1427457"/>
                <a:gd name="connsiteY66" fmla="*/ 1022830 h 1089031"/>
                <a:gd name="connsiteX67" fmla="*/ 1125416 w 1427457"/>
                <a:gd name="connsiteY67" fmla="*/ 1010417 h 1089031"/>
                <a:gd name="connsiteX68" fmla="*/ 1162654 w 1427457"/>
                <a:gd name="connsiteY68" fmla="*/ 989729 h 1089031"/>
                <a:gd name="connsiteX69" fmla="*/ 1191617 w 1427457"/>
                <a:gd name="connsiteY69" fmla="*/ 981454 h 1089031"/>
                <a:gd name="connsiteX70" fmla="*/ 1216442 w 1427457"/>
                <a:gd name="connsiteY70" fmla="*/ 973179 h 1089031"/>
                <a:gd name="connsiteX71" fmla="*/ 1282643 w 1427457"/>
                <a:gd name="connsiteY71" fmla="*/ 969041 h 1089031"/>
                <a:gd name="connsiteX72" fmla="*/ 1328156 w 1427457"/>
                <a:gd name="connsiteY72" fmla="*/ 964904 h 1089031"/>
                <a:gd name="connsiteX73" fmla="*/ 1365394 w 1427457"/>
                <a:gd name="connsiteY73" fmla="*/ 948354 h 1089031"/>
                <a:gd name="connsiteX74" fmla="*/ 1394357 w 1427457"/>
                <a:gd name="connsiteY74" fmla="*/ 919391 h 1089031"/>
                <a:gd name="connsiteX75" fmla="*/ 1406770 w 1427457"/>
                <a:gd name="connsiteY75" fmla="*/ 906978 h 1089031"/>
                <a:gd name="connsiteX76" fmla="*/ 1406770 w 1427457"/>
                <a:gd name="connsiteY76" fmla="*/ 873878 h 1089031"/>
                <a:gd name="connsiteX77" fmla="*/ 1394357 w 1427457"/>
                <a:gd name="connsiteY77" fmla="*/ 849052 h 1089031"/>
                <a:gd name="connsiteX78" fmla="*/ 1394357 w 1427457"/>
                <a:gd name="connsiteY78" fmla="*/ 815952 h 1089031"/>
                <a:gd name="connsiteX79" fmla="*/ 1410907 w 1427457"/>
                <a:gd name="connsiteY79" fmla="*/ 791127 h 1089031"/>
                <a:gd name="connsiteX80" fmla="*/ 1415045 w 1427457"/>
                <a:gd name="connsiteY80" fmla="*/ 733201 h 1089031"/>
                <a:gd name="connsiteX81" fmla="*/ 1423320 w 1427457"/>
                <a:gd name="connsiteY81" fmla="*/ 708375 h 1089031"/>
                <a:gd name="connsiteX82" fmla="*/ 1427457 w 1427457"/>
                <a:gd name="connsiteY82" fmla="*/ 695963 h 1089031"/>
                <a:gd name="connsiteX83" fmla="*/ 1423320 w 1427457"/>
                <a:gd name="connsiteY83" fmla="*/ 683550 h 1089031"/>
                <a:gd name="connsiteX84" fmla="*/ 1386082 w 1427457"/>
                <a:gd name="connsiteY84" fmla="*/ 662862 h 1089031"/>
                <a:gd name="connsiteX85" fmla="*/ 1348844 w 1427457"/>
                <a:gd name="connsiteY85" fmla="*/ 658725 h 1089031"/>
                <a:gd name="connsiteX86" fmla="*/ 1299193 w 1427457"/>
                <a:gd name="connsiteY86" fmla="*/ 667000 h 1089031"/>
                <a:gd name="connsiteX87" fmla="*/ 1274368 w 1427457"/>
                <a:gd name="connsiteY87" fmla="*/ 679412 h 1089031"/>
                <a:gd name="connsiteX88" fmla="*/ 1270230 w 1427457"/>
                <a:gd name="connsiteY88" fmla="*/ 691825 h 1089031"/>
                <a:gd name="connsiteX89" fmla="*/ 1249542 w 1427457"/>
                <a:gd name="connsiteY89" fmla="*/ 716650 h 1089031"/>
                <a:gd name="connsiteX90" fmla="*/ 1232992 w 1427457"/>
                <a:gd name="connsiteY90" fmla="*/ 753888 h 1089031"/>
                <a:gd name="connsiteX91" fmla="*/ 1228855 w 1427457"/>
                <a:gd name="connsiteY91" fmla="*/ 766301 h 1089031"/>
                <a:gd name="connsiteX92" fmla="*/ 1216442 w 1427457"/>
                <a:gd name="connsiteY92" fmla="*/ 774576 h 1089031"/>
                <a:gd name="connsiteX93" fmla="*/ 1208167 w 1427457"/>
                <a:gd name="connsiteY93" fmla="*/ 786989 h 1089031"/>
                <a:gd name="connsiteX94" fmla="*/ 1195754 w 1427457"/>
                <a:gd name="connsiteY94" fmla="*/ 782851 h 1089031"/>
                <a:gd name="connsiteX95" fmla="*/ 1183342 w 1427457"/>
                <a:gd name="connsiteY95" fmla="*/ 820089 h 1089031"/>
                <a:gd name="connsiteX96" fmla="*/ 1170929 w 1427457"/>
                <a:gd name="connsiteY96" fmla="*/ 824227 h 1089031"/>
                <a:gd name="connsiteX97" fmla="*/ 1141966 w 1427457"/>
                <a:gd name="connsiteY97" fmla="*/ 820089 h 1089031"/>
                <a:gd name="connsiteX98" fmla="*/ 1133691 w 1427457"/>
                <a:gd name="connsiteY98" fmla="*/ 795264 h 1089031"/>
                <a:gd name="connsiteX99" fmla="*/ 1125416 w 1427457"/>
                <a:gd name="connsiteY99" fmla="*/ 729063 h 1089031"/>
                <a:gd name="connsiteX100" fmla="*/ 1117141 w 1427457"/>
                <a:gd name="connsiteY100" fmla="*/ 683550 h 1089031"/>
                <a:gd name="connsiteX101" fmla="*/ 1096453 w 1427457"/>
                <a:gd name="connsiteY101" fmla="*/ 687688 h 1089031"/>
                <a:gd name="connsiteX102" fmla="*/ 1079903 w 1427457"/>
                <a:gd name="connsiteY102" fmla="*/ 691825 h 1089031"/>
                <a:gd name="connsiteX103" fmla="*/ 1046802 w 1427457"/>
                <a:gd name="connsiteY103" fmla="*/ 687688 h 1089031"/>
                <a:gd name="connsiteX104" fmla="*/ 1026114 w 1427457"/>
                <a:gd name="connsiteY104" fmla="*/ 654587 h 1089031"/>
                <a:gd name="connsiteX105" fmla="*/ 1005427 w 1427457"/>
                <a:gd name="connsiteY105" fmla="*/ 650450 h 1089031"/>
                <a:gd name="connsiteX106" fmla="*/ 972326 w 1427457"/>
                <a:gd name="connsiteY106" fmla="*/ 658725 h 1089031"/>
                <a:gd name="connsiteX107" fmla="*/ 897850 w 1427457"/>
                <a:gd name="connsiteY107" fmla="*/ 654587 h 1089031"/>
                <a:gd name="connsiteX108" fmla="*/ 885437 w 1427457"/>
                <a:gd name="connsiteY108" fmla="*/ 646312 h 1089031"/>
                <a:gd name="connsiteX109" fmla="*/ 881300 w 1427457"/>
                <a:gd name="connsiteY109" fmla="*/ 609074 h 1089031"/>
                <a:gd name="connsiteX110" fmla="*/ 873025 w 1427457"/>
                <a:gd name="connsiteY110" fmla="*/ 580111 h 1089031"/>
                <a:gd name="connsiteX111" fmla="*/ 852337 w 1427457"/>
                <a:gd name="connsiteY111" fmla="*/ 559423 h 1089031"/>
                <a:gd name="connsiteX112" fmla="*/ 827512 w 1427457"/>
                <a:gd name="connsiteY112" fmla="*/ 551148 h 1089031"/>
                <a:gd name="connsiteX113" fmla="*/ 802686 w 1427457"/>
                <a:gd name="connsiteY113" fmla="*/ 530460 h 1089031"/>
                <a:gd name="connsiteX114" fmla="*/ 798549 w 1427457"/>
                <a:gd name="connsiteY114" fmla="*/ 518048 h 1089031"/>
                <a:gd name="connsiteX115" fmla="*/ 786136 w 1427457"/>
                <a:gd name="connsiteY115" fmla="*/ 493222 h 1089031"/>
                <a:gd name="connsiteX116" fmla="*/ 773723 w 1427457"/>
                <a:gd name="connsiteY116" fmla="*/ 451847 h 1089031"/>
                <a:gd name="connsiteX117" fmla="*/ 765448 w 1427457"/>
                <a:gd name="connsiteY117" fmla="*/ 427022 h 1089031"/>
                <a:gd name="connsiteX118" fmla="*/ 757173 w 1427457"/>
                <a:gd name="connsiteY118" fmla="*/ 418746 h 1089031"/>
                <a:gd name="connsiteX119" fmla="*/ 748898 w 1427457"/>
                <a:gd name="connsiteY119" fmla="*/ 393921 h 1089031"/>
                <a:gd name="connsiteX120" fmla="*/ 744761 w 1427457"/>
                <a:gd name="connsiteY120" fmla="*/ 381508 h 1089031"/>
                <a:gd name="connsiteX121" fmla="*/ 736485 w 1427457"/>
                <a:gd name="connsiteY121" fmla="*/ 373233 h 1089031"/>
                <a:gd name="connsiteX122" fmla="*/ 719935 w 1427457"/>
                <a:gd name="connsiteY122" fmla="*/ 348408 h 1089031"/>
                <a:gd name="connsiteX123" fmla="*/ 707523 w 1427457"/>
                <a:gd name="connsiteY123" fmla="*/ 323583 h 1089031"/>
                <a:gd name="connsiteX124" fmla="*/ 703385 w 1427457"/>
                <a:gd name="connsiteY124" fmla="*/ 311170 h 1089031"/>
                <a:gd name="connsiteX125" fmla="*/ 690972 w 1427457"/>
                <a:gd name="connsiteY125" fmla="*/ 307032 h 1089031"/>
                <a:gd name="connsiteX126" fmla="*/ 645459 w 1427457"/>
                <a:gd name="connsiteY126" fmla="*/ 311170 h 1089031"/>
                <a:gd name="connsiteX127" fmla="*/ 624771 w 1427457"/>
                <a:gd name="connsiteY127" fmla="*/ 315307 h 1089031"/>
                <a:gd name="connsiteX128" fmla="*/ 620634 w 1427457"/>
                <a:gd name="connsiteY128" fmla="*/ 327720 h 1089031"/>
                <a:gd name="connsiteX129" fmla="*/ 624771 w 1427457"/>
                <a:gd name="connsiteY129" fmla="*/ 352546 h 1089031"/>
                <a:gd name="connsiteX130" fmla="*/ 612359 w 1427457"/>
                <a:gd name="connsiteY130" fmla="*/ 435297 h 1089031"/>
                <a:gd name="connsiteX131" fmla="*/ 595808 w 1427457"/>
                <a:gd name="connsiteY131" fmla="*/ 455984 h 1089031"/>
                <a:gd name="connsiteX132" fmla="*/ 583396 w 1427457"/>
                <a:gd name="connsiteY132" fmla="*/ 460122 h 1089031"/>
                <a:gd name="connsiteX133" fmla="*/ 529608 w 1427457"/>
                <a:gd name="connsiteY133" fmla="*/ 455984 h 1089031"/>
                <a:gd name="connsiteX134" fmla="*/ 479957 w 1427457"/>
                <a:gd name="connsiteY134" fmla="*/ 447709 h 1089031"/>
                <a:gd name="connsiteX135" fmla="*/ 426169 w 1427457"/>
                <a:gd name="connsiteY135" fmla="*/ 451847 h 1089031"/>
                <a:gd name="connsiteX136" fmla="*/ 413756 w 1427457"/>
                <a:gd name="connsiteY136" fmla="*/ 447709 h 1089031"/>
                <a:gd name="connsiteX137" fmla="*/ 401343 w 1427457"/>
                <a:gd name="connsiteY137" fmla="*/ 406334 h 1089031"/>
                <a:gd name="connsiteX138" fmla="*/ 397206 w 1427457"/>
                <a:gd name="connsiteY138" fmla="*/ 393921 h 1089031"/>
                <a:gd name="connsiteX139" fmla="*/ 384793 w 1427457"/>
                <a:gd name="connsiteY139" fmla="*/ 381508 h 1089031"/>
                <a:gd name="connsiteX140" fmla="*/ 364105 w 1427457"/>
                <a:gd name="connsiteY140" fmla="*/ 360821 h 1089031"/>
                <a:gd name="connsiteX141" fmla="*/ 359968 w 1427457"/>
                <a:gd name="connsiteY141" fmla="*/ 348408 h 1089031"/>
                <a:gd name="connsiteX142" fmla="*/ 364105 w 1427457"/>
                <a:gd name="connsiteY142" fmla="*/ 319445 h 1089031"/>
                <a:gd name="connsiteX143" fmla="*/ 368243 w 1427457"/>
                <a:gd name="connsiteY143" fmla="*/ 286345 h 1089031"/>
                <a:gd name="connsiteX144" fmla="*/ 364105 w 1427457"/>
                <a:gd name="connsiteY144" fmla="*/ 265657 h 1089031"/>
                <a:gd name="connsiteX145" fmla="*/ 355830 w 1427457"/>
                <a:gd name="connsiteY145" fmla="*/ 228419 h 1089031"/>
                <a:gd name="connsiteX146" fmla="*/ 347555 w 1427457"/>
                <a:gd name="connsiteY146" fmla="*/ 216006 h 1089031"/>
                <a:gd name="connsiteX147" fmla="*/ 343418 w 1427457"/>
                <a:gd name="connsiteY147" fmla="*/ 203593 h 1089031"/>
                <a:gd name="connsiteX148" fmla="*/ 347555 w 1427457"/>
                <a:gd name="connsiteY148" fmla="*/ 191181 h 1089031"/>
                <a:gd name="connsiteX149" fmla="*/ 351693 w 1427457"/>
                <a:gd name="connsiteY149" fmla="*/ 170493 h 1089031"/>
                <a:gd name="connsiteX150" fmla="*/ 351693 w 1427457"/>
                <a:gd name="connsiteY150" fmla="*/ 96017 h 1089031"/>
                <a:gd name="connsiteX151" fmla="*/ 335142 w 1427457"/>
                <a:gd name="connsiteY151" fmla="*/ 75329 h 1089031"/>
                <a:gd name="connsiteX152" fmla="*/ 326867 w 1427457"/>
                <a:gd name="connsiteY152" fmla="*/ 62917 h 1089031"/>
                <a:gd name="connsiteX153" fmla="*/ 306180 w 1427457"/>
                <a:gd name="connsiteY153" fmla="*/ 46366 h 1089031"/>
                <a:gd name="connsiteX154" fmla="*/ 293767 w 1427457"/>
                <a:gd name="connsiteY154" fmla="*/ 42229 h 1089031"/>
                <a:gd name="connsiteX155" fmla="*/ 281354 w 1427457"/>
                <a:gd name="connsiteY155" fmla="*/ 46366 h 1089031"/>
                <a:gd name="connsiteX156" fmla="*/ 252391 w 1427457"/>
                <a:gd name="connsiteY156" fmla="*/ 29816 h 1089031"/>
                <a:gd name="connsiteX157" fmla="*/ 244116 w 1427457"/>
                <a:gd name="connsiteY157" fmla="*/ 17403 h 1089031"/>
                <a:gd name="connsiteX158" fmla="*/ 186190 w 1427457"/>
                <a:gd name="connsiteY158" fmla="*/ 9128 h 1089031"/>
                <a:gd name="connsiteX159" fmla="*/ 161365 w 1427457"/>
                <a:gd name="connsiteY159" fmla="*/ 29816 h 1089031"/>
                <a:gd name="connsiteX160" fmla="*/ 136540 w 1427457"/>
                <a:gd name="connsiteY160" fmla="*/ 46366 h 1089031"/>
                <a:gd name="connsiteX161" fmla="*/ 124127 w 1427457"/>
                <a:gd name="connsiteY161" fmla="*/ 54641 h 1089031"/>
                <a:gd name="connsiteX162" fmla="*/ 99302 w 1427457"/>
                <a:gd name="connsiteY162" fmla="*/ 62917 h 1089031"/>
                <a:gd name="connsiteX163" fmla="*/ 62064 w 1427457"/>
                <a:gd name="connsiteY163" fmla="*/ 71192 h 1089031"/>
                <a:gd name="connsiteX164" fmla="*/ 53789 w 1427457"/>
                <a:gd name="connsiteY164" fmla="*/ 83604 h 1089031"/>
                <a:gd name="connsiteX165" fmla="*/ 49651 w 1427457"/>
                <a:gd name="connsiteY165" fmla="*/ 96017 h 1089031"/>
                <a:gd name="connsiteX166" fmla="*/ 33101 w 1427457"/>
                <a:gd name="connsiteY166" fmla="*/ 120842 h 1089031"/>
                <a:gd name="connsiteX167" fmla="*/ 24826 w 1427457"/>
                <a:gd name="connsiteY167" fmla="*/ 133255 h 1089031"/>
                <a:gd name="connsiteX168" fmla="*/ 0 w 1427457"/>
                <a:gd name="connsiteY168" fmla="*/ 137393 h 1089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427457" h="1089031">
                  <a:moveTo>
                    <a:pt x="0" y="137393"/>
                  </a:moveTo>
                  <a:cubicBezTo>
                    <a:pt x="1379" y="151185"/>
                    <a:pt x="330" y="165441"/>
                    <a:pt x="4138" y="178768"/>
                  </a:cubicBezTo>
                  <a:cubicBezTo>
                    <a:pt x="9866" y="198816"/>
                    <a:pt x="15891" y="193131"/>
                    <a:pt x="28963" y="199456"/>
                  </a:cubicBezTo>
                  <a:cubicBezTo>
                    <a:pt x="67828" y="218262"/>
                    <a:pt x="107184" y="236215"/>
                    <a:pt x="144815" y="257382"/>
                  </a:cubicBezTo>
                  <a:cubicBezTo>
                    <a:pt x="153327" y="262170"/>
                    <a:pt x="164402" y="277179"/>
                    <a:pt x="169640" y="286345"/>
                  </a:cubicBezTo>
                  <a:cubicBezTo>
                    <a:pt x="172700" y="291700"/>
                    <a:pt x="174214" y="297961"/>
                    <a:pt x="177915" y="302895"/>
                  </a:cubicBezTo>
                  <a:cubicBezTo>
                    <a:pt x="190462" y="319625"/>
                    <a:pt x="194100" y="319262"/>
                    <a:pt x="211016" y="327720"/>
                  </a:cubicBezTo>
                  <a:cubicBezTo>
                    <a:pt x="213774" y="331858"/>
                    <a:pt x="217332" y="335562"/>
                    <a:pt x="219291" y="340133"/>
                  </a:cubicBezTo>
                  <a:cubicBezTo>
                    <a:pt x="221531" y="345360"/>
                    <a:pt x="221866" y="351215"/>
                    <a:pt x="223428" y="356683"/>
                  </a:cubicBezTo>
                  <a:cubicBezTo>
                    <a:pt x="224626" y="360877"/>
                    <a:pt x="226368" y="364902"/>
                    <a:pt x="227566" y="369096"/>
                  </a:cubicBezTo>
                  <a:cubicBezTo>
                    <a:pt x="229128" y="374564"/>
                    <a:pt x="229161" y="380560"/>
                    <a:pt x="231704" y="385646"/>
                  </a:cubicBezTo>
                  <a:cubicBezTo>
                    <a:pt x="236152" y="394541"/>
                    <a:pt x="242737" y="402196"/>
                    <a:pt x="248254" y="410471"/>
                  </a:cubicBezTo>
                  <a:cubicBezTo>
                    <a:pt x="259776" y="427754"/>
                    <a:pt x="253012" y="419367"/>
                    <a:pt x="268942" y="435297"/>
                  </a:cubicBezTo>
                  <a:cubicBezTo>
                    <a:pt x="273744" y="454508"/>
                    <a:pt x="272451" y="452503"/>
                    <a:pt x="281354" y="472535"/>
                  </a:cubicBezTo>
                  <a:cubicBezTo>
                    <a:pt x="283859" y="478171"/>
                    <a:pt x="287199" y="483416"/>
                    <a:pt x="289629" y="489085"/>
                  </a:cubicBezTo>
                  <a:cubicBezTo>
                    <a:pt x="299641" y="512446"/>
                    <a:pt x="287395" y="490026"/>
                    <a:pt x="297904" y="518048"/>
                  </a:cubicBezTo>
                  <a:cubicBezTo>
                    <a:pt x="299850" y="523237"/>
                    <a:pt x="309655" y="542211"/>
                    <a:pt x="314455" y="547011"/>
                  </a:cubicBezTo>
                  <a:cubicBezTo>
                    <a:pt x="319331" y="551887"/>
                    <a:pt x="325879" y="554810"/>
                    <a:pt x="331005" y="559423"/>
                  </a:cubicBezTo>
                  <a:cubicBezTo>
                    <a:pt x="339704" y="567252"/>
                    <a:pt x="346093" y="577758"/>
                    <a:pt x="355830" y="584249"/>
                  </a:cubicBezTo>
                  <a:cubicBezTo>
                    <a:pt x="385788" y="604220"/>
                    <a:pt x="371760" y="596351"/>
                    <a:pt x="397206" y="609074"/>
                  </a:cubicBezTo>
                  <a:cubicBezTo>
                    <a:pt x="399964" y="613212"/>
                    <a:pt x="401965" y="617971"/>
                    <a:pt x="405481" y="621487"/>
                  </a:cubicBezTo>
                  <a:cubicBezTo>
                    <a:pt x="408997" y="625003"/>
                    <a:pt x="415427" y="625444"/>
                    <a:pt x="417894" y="629762"/>
                  </a:cubicBezTo>
                  <a:cubicBezTo>
                    <a:pt x="421383" y="635868"/>
                    <a:pt x="420505" y="643585"/>
                    <a:pt x="422031" y="650450"/>
                  </a:cubicBezTo>
                  <a:cubicBezTo>
                    <a:pt x="431359" y="692425"/>
                    <a:pt x="420522" y="633993"/>
                    <a:pt x="430306" y="695963"/>
                  </a:cubicBezTo>
                  <a:cubicBezTo>
                    <a:pt x="432923" y="712536"/>
                    <a:pt x="433275" y="729696"/>
                    <a:pt x="438581" y="745613"/>
                  </a:cubicBezTo>
                  <a:cubicBezTo>
                    <a:pt x="439960" y="749751"/>
                    <a:pt x="439635" y="754942"/>
                    <a:pt x="442719" y="758026"/>
                  </a:cubicBezTo>
                  <a:cubicBezTo>
                    <a:pt x="445803" y="761110"/>
                    <a:pt x="450994" y="760785"/>
                    <a:pt x="455132" y="762164"/>
                  </a:cubicBezTo>
                  <a:cubicBezTo>
                    <a:pt x="474710" y="759716"/>
                    <a:pt x="487234" y="763162"/>
                    <a:pt x="500645" y="749751"/>
                  </a:cubicBezTo>
                  <a:cubicBezTo>
                    <a:pt x="504161" y="746235"/>
                    <a:pt x="506162" y="741476"/>
                    <a:pt x="508920" y="737338"/>
                  </a:cubicBezTo>
                  <a:cubicBezTo>
                    <a:pt x="510299" y="730442"/>
                    <a:pt x="510588" y="723235"/>
                    <a:pt x="513057" y="716650"/>
                  </a:cubicBezTo>
                  <a:cubicBezTo>
                    <a:pt x="514803" y="711994"/>
                    <a:pt x="518226" y="708121"/>
                    <a:pt x="521332" y="704238"/>
                  </a:cubicBezTo>
                  <a:cubicBezTo>
                    <a:pt x="525597" y="698907"/>
                    <a:pt x="535957" y="689893"/>
                    <a:pt x="542020" y="687688"/>
                  </a:cubicBezTo>
                  <a:cubicBezTo>
                    <a:pt x="552708" y="683801"/>
                    <a:pt x="564331" y="683008"/>
                    <a:pt x="575121" y="679412"/>
                  </a:cubicBezTo>
                  <a:lnTo>
                    <a:pt x="587533" y="675275"/>
                  </a:lnTo>
                  <a:cubicBezTo>
                    <a:pt x="613002" y="637070"/>
                    <a:pt x="580500" y="684065"/>
                    <a:pt x="604084" y="654587"/>
                  </a:cubicBezTo>
                  <a:cubicBezTo>
                    <a:pt x="607191" y="650704"/>
                    <a:pt x="609601" y="646312"/>
                    <a:pt x="612359" y="642174"/>
                  </a:cubicBezTo>
                  <a:cubicBezTo>
                    <a:pt x="617713" y="626112"/>
                    <a:pt x="621180" y="603375"/>
                    <a:pt x="641322" y="596661"/>
                  </a:cubicBezTo>
                  <a:lnTo>
                    <a:pt x="666147" y="588386"/>
                  </a:lnTo>
                  <a:lnTo>
                    <a:pt x="678560" y="584249"/>
                  </a:lnTo>
                  <a:cubicBezTo>
                    <a:pt x="686835" y="587007"/>
                    <a:pt x="697217" y="586356"/>
                    <a:pt x="703385" y="592524"/>
                  </a:cubicBezTo>
                  <a:lnTo>
                    <a:pt x="724073" y="613212"/>
                  </a:lnTo>
                  <a:cubicBezTo>
                    <a:pt x="733456" y="650748"/>
                    <a:pt x="719248" y="605975"/>
                    <a:pt x="748898" y="650450"/>
                  </a:cubicBezTo>
                  <a:cubicBezTo>
                    <a:pt x="754415" y="658725"/>
                    <a:pt x="762303" y="665840"/>
                    <a:pt x="765448" y="675275"/>
                  </a:cubicBezTo>
                  <a:cubicBezTo>
                    <a:pt x="766827" y="679413"/>
                    <a:pt x="767468" y="683875"/>
                    <a:pt x="769586" y="687688"/>
                  </a:cubicBezTo>
                  <a:cubicBezTo>
                    <a:pt x="774416" y="696382"/>
                    <a:pt x="777861" y="706996"/>
                    <a:pt x="786136" y="712513"/>
                  </a:cubicBezTo>
                  <a:cubicBezTo>
                    <a:pt x="790274" y="715271"/>
                    <a:pt x="794807" y="717513"/>
                    <a:pt x="798549" y="720788"/>
                  </a:cubicBezTo>
                  <a:cubicBezTo>
                    <a:pt x="805888" y="727210"/>
                    <a:pt x="811123" y="736066"/>
                    <a:pt x="819237" y="741476"/>
                  </a:cubicBezTo>
                  <a:cubicBezTo>
                    <a:pt x="823374" y="744234"/>
                    <a:pt x="827932" y="746447"/>
                    <a:pt x="831649" y="749751"/>
                  </a:cubicBezTo>
                  <a:cubicBezTo>
                    <a:pt x="854840" y="770365"/>
                    <a:pt x="852172" y="768122"/>
                    <a:pt x="864750" y="786989"/>
                  </a:cubicBezTo>
                  <a:cubicBezTo>
                    <a:pt x="863371" y="802160"/>
                    <a:pt x="860612" y="817268"/>
                    <a:pt x="860612" y="832502"/>
                  </a:cubicBezTo>
                  <a:cubicBezTo>
                    <a:pt x="860612" y="844991"/>
                    <a:pt x="864750" y="857251"/>
                    <a:pt x="864750" y="869740"/>
                  </a:cubicBezTo>
                  <a:cubicBezTo>
                    <a:pt x="864750" y="876773"/>
                    <a:pt x="861768" y="883491"/>
                    <a:pt x="860612" y="890428"/>
                  </a:cubicBezTo>
                  <a:cubicBezTo>
                    <a:pt x="854273" y="928464"/>
                    <a:pt x="860268" y="908012"/>
                    <a:pt x="852337" y="931803"/>
                  </a:cubicBezTo>
                  <a:cubicBezTo>
                    <a:pt x="853716" y="946974"/>
                    <a:pt x="854462" y="962217"/>
                    <a:pt x="856475" y="977317"/>
                  </a:cubicBezTo>
                  <a:cubicBezTo>
                    <a:pt x="857227" y="982954"/>
                    <a:pt x="861178" y="988209"/>
                    <a:pt x="860612" y="993867"/>
                  </a:cubicBezTo>
                  <a:cubicBezTo>
                    <a:pt x="859744" y="1002546"/>
                    <a:pt x="855095" y="1010417"/>
                    <a:pt x="852337" y="1018692"/>
                  </a:cubicBezTo>
                  <a:lnTo>
                    <a:pt x="848199" y="1031105"/>
                  </a:lnTo>
                  <a:cubicBezTo>
                    <a:pt x="848796" y="1034091"/>
                    <a:pt x="852839" y="1058751"/>
                    <a:pt x="856475" y="1064205"/>
                  </a:cubicBezTo>
                  <a:cubicBezTo>
                    <a:pt x="862848" y="1073765"/>
                    <a:pt x="872139" y="1078786"/>
                    <a:pt x="881300" y="1084893"/>
                  </a:cubicBezTo>
                  <a:cubicBezTo>
                    <a:pt x="895676" y="1083455"/>
                    <a:pt x="930398" y="1080894"/>
                    <a:pt x="947501" y="1076618"/>
                  </a:cubicBezTo>
                  <a:cubicBezTo>
                    <a:pt x="955963" y="1074503"/>
                    <a:pt x="972326" y="1068343"/>
                    <a:pt x="972326" y="1068343"/>
                  </a:cubicBezTo>
                  <a:cubicBezTo>
                    <a:pt x="987825" y="1070280"/>
                    <a:pt x="1010068" y="1072242"/>
                    <a:pt x="1026114" y="1076618"/>
                  </a:cubicBezTo>
                  <a:cubicBezTo>
                    <a:pt x="1034530" y="1078913"/>
                    <a:pt x="1042665" y="1082134"/>
                    <a:pt x="1050940" y="1084893"/>
                  </a:cubicBezTo>
                  <a:lnTo>
                    <a:pt x="1063352" y="1089031"/>
                  </a:lnTo>
                  <a:cubicBezTo>
                    <a:pt x="1070653" y="1088301"/>
                    <a:pt x="1107582" y="1086625"/>
                    <a:pt x="1121278" y="1080755"/>
                  </a:cubicBezTo>
                  <a:cubicBezTo>
                    <a:pt x="1125849" y="1078796"/>
                    <a:pt x="1129553" y="1075238"/>
                    <a:pt x="1133691" y="1072480"/>
                  </a:cubicBezTo>
                  <a:cubicBezTo>
                    <a:pt x="1132312" y="1055930"/>
                    <a:pt x="1131748" y="1039292"/>
                    <a:pt x="1129553" y="1022830"/>
                  </a:cubicBezTo>
                  <a:cubicBezTo>
                    <a:pt x="1128977" y="1018507"/>
                    <a:pt x="1124037" y="1014555"/>
                    <a:pt x="1125416" y="1010417"/>
                  </a:cubicBezTo>
                  <a:cubicBezTo>
                    <a:pt x="1130061" y="996480"/>
                    <a:pt x="1153050" y="992930"/>
                    <a:pt x="1162654" y="989729"/>
                  </a:cubicBezTo>
                  <a:cubicBezTo>
                    <a:pt x="1204373" y="975823"/>
                    <a:pt x="1139654" y="997043"/>
                    <a:pt x="1191617" y="981454"/>
                  </a:cubicBezTo>
                  <a:cubicBezTo>
                    <a:pt x="1199972" y="978948"/>
                    <a:pt x="1207736" y="973723"/>
                    <a:pt x="1216442" y="973179"/>
                  </a:cubicBezTo>
                  <a:lnTo>
                    <a:pt x="1282643" y="969041"/>
                  </a:lnTo>
                  <a:cubicBezTo>
                    <a:pt x="1297835" y="967916"/>
                    <a:pt x="1312985" y="966283"/>
                    <a:pt x="1328156" y="964904"/>
                  </a:cubicBezTo>
                  <a:cubicBezTo>
                    <a:pt x="1357699" y="955056"/>
                    <a:pt x="1345723" y="961467"/>
                    <a:pt x="1365394" y="948354"/>
                  </a:cubicBezTo>
                  <a:cubicBezTo>
                    <a:pt x="1384363" y="919899"/>
                    <a:pt x="1372509" y="926673"/>
                    <a:pt x="1394357" y="919391"/>
                  </a:cubicBezTo>
                  <a:cubicBezTo>
                    <a:pt x="1398495" y="915253"/>
                    <a:pt x="1403524" y="911847"/>
                    <a:pt x="1406770" y="906978"/>
                  </a:cubicBezTo>
                  <a:cubicBezTo>
                    <a:pt x="1414302" y="895679"/>
                    <a:pt x="1409873" y="886289"/>
                    <a:pt x="1406770" y="873878"/>
                  </a:cubicBezTo>
                  <a:cubicBezTo>
                    <a:pt x="1403344" y="860175"/>
                    <a:pt x="1402446" y="861186"/>
                    <a:pt x="1394357" y="849052"/>
                  </a:cubicBezTo>
                  <a:cubicBezTo>
                    <a:pt x="1391174" y="833137"/>
                    <a:pt x="1386872" y="829424"/>
                    <a:pt x="1394357" y="815952"/>
                  </a:cubicBezTo>
                  <a:cubicBezTo>
                    <a:pt x="1399187" y="807258"/>
                    <a:pt x="1410907" y="791127"/>
                    <a:pt x="1410907" y="791127"/>
                  </a:cubicBezTo>
                  <a:cubicBezTo>
                    <a:pt x="1412286" y="771818"/>
                    <a:pt x="1412173" y="752345"/>
                    <a:pt x="1415045" y="733201"/>
                  </a:cubicBezTo>
                  <a:cubicBezTo>
                    <a:pt x="1416339" y="724575"/>
                    <a:pt x="1420562" y="716650"/>
                    <a:pt x="1423320" y="708375"/>
                  </a:cubicBezTo>
                  <a:lnTo>
                    <a:pt x="1427457" y="695963"/>
                  </a:lnTo>
                  <a:cubicBezTo>
                    <a:pt x="1426078" y="691825"/>
                    <a:pt x="1426404" y="686634"/>
                    <a:pt x="1423320" y="683550"/>
                  </a:cubicBezTo>
                  <a:cubicBezTo>
                    <a:pt x="1416216" y="676446"/>
                    <a:pt x="1398567" y="664943"/>
                    <a:pt x="1386082" y="662862"/>
                  </a:cubicBezTo>
                  <a:cubicBezTo>
                    <a:pt x="1373763" y="660809"/>
                    <a:pt x="1361257" y="660104"/>
                    <a:pt x="1348844" y="658725"/>
                  </a:cubicBezTo>
                  <a:cubicBezTo>
                    <a:pt x="1332294" y="661483"/>
                    <a:pt x="1313154" y="657693"/>
                    <a:pt x="1299193" y="667000"/>
                  </a:cubicBezTo>
                  <a:cubicBezTo>
                    <a:pt x="1283151" y="677694"/>
                    <a:pt x="1291498" y="673703"/>
                    <a:pt x="1274368" y="679412"/>
                  </a:cubicBezTo>
                  <a:cubicBezTo>
                    <a:pt x="1272989" y="683550"/>
                    <a:pt x="1272394" y="688038"/>
                    <a:pt x="1270230" y="691825"/>
                  </a:cubicBezTo>
                  <a:cubicBezTo>
                    <a:pt x="1263671" y="703303"/>
                    <a:pt x="1258059" y="708134"/>
                    <a:pt x="1249542" y="716650"/>
                  </a:cubicBezTo>
                  <a:cubicBezTo>
                    <a:pt x="1239695" y="746193"/>
                    <a:pt x="1246106" y="734218"/>
                    <a:pt x="1232992" y="753888"/>
                  </a:cubicBezTo>
                  <a:cubicBezTo>
                    <a:pt x="1231613" y="758026"/>
                    <a:pt x="1231580" y="762895"/>
                    <a:pt x="1228855" y="766301"/>
                  </a:cubicBezTo>
                  <a:cubicBezTo>
                    <a:pt x="1225749" y="770184"/>
                    <a:pt x="1219958" y="771060"/>
                    <a:pt x="1216442" y="774576"/>
                  </a:cubicBezTo>
                  <a:cubicBezTo>
                    <a:pt x="1212926" y="778092"/>
                    <a:pt x="1210925" y="782851"/>
                    <a:pt x="1208167" y="786989"/>
                  </a:cubicBezTo>
                  <a:cubicBezTo>
                    <a:pt x="1204029" y="785610"/>
                    <a:pt x="1200031" y="781996"/>
                    <a:pt x="1195754" y="782851"/>
                  </a:cubicBezTo>
                  <a:cubicBezTo>
                    <a:pt x="1182116" y="785579"/>
                    <a:pt x="1184200" y="818373"/>
                    <a:pt x="1183342" y="820089"/>
                  </a:cubicBezTo>
                  <a:cubicBezTo>
                    <a:pt x="1181391" y="823990"/>
                    <a:pt x="1175067" y="822848"/>
                    <a:pt x="1170929" y="824227"/>
                  </a:cubicBezTo>
                  <a:cubicBezTo>
                    <a:pt x="1161275" y="822848"/>
                    <a:pt x="1149664" y="826076"/>
                    <a:pt x="1141966" y="820089"/>
                  </a:cubicBezTo>
                  <a:cubicBezTo>
                    <a:pt x="1135081" y="814734"/>
                    <a:pt x="1133691" y="795264"/>
                    <a:pt x="1133691" y="795264"/>
                  </a:cubicBezTo>
                  <a:cubicBezTo>
                    <a:pt x="1123773" y="686179"/>
                    <a:pt x="1134914" y="790804"/>
                    <a:pt x="1125416" y="729063"/>
                  </a:cubicBezTo>
                  <a:cubicBezTo>
                    <a:pt x="1118733" y="685622"/>
                    <a:pt x="1125580" y="708871"/>
                    <a:pt x="1117141" y="683550"/>
                  </a:cubicBezTo>
                  <a:cubicBezTo>
                    <a:pt x="1110245" y="684929"/>
                    <a:pt x="1103318" y="686162"/>
                    <a:pt x="1096453" y="687688"/>
                  </a:cubicBezTo>
                  <a:cubicBezTo>
                    <a:pt x="1090902" y="688922"/>
                    <a:pt x="1085589" y="691825"/>
                    <a:pt x="1079903" y="691825"/>
                  </a:cubicBezTo>
                  <a:cubicBezTo>
                    <a:pt x="1068783" y="691825"/>
                    <a:pt x="1057836" y="689067"/>
                    <a:pt x="1046802" y="687688"/>
                  </a:cubicBezTo>
                  <a:cubicBezTo>
                    <a:pt x="1040788" y="669646"/>
                    <a:pt x="1043600" y="661144"/>
                    <a:pt x="1026114" y="654587"/>
                  </a:cubicBezTo>
                  <a:cubicBezTo>
                    <a:pt x="1019530" y="652118"/>
                    <a:pt x="1012323" y="651829"/>
                    <a:pt x="1005427" y="650450"/>
                  </a:cubicBezTo>
                  <a:cubicBezTo>
                    <a:pt x="995634" y="653714"/>
                    <a:pt x="982308" y="658725"/>
                    <a:pt x="972326" y="658725"/>
                  </a:cubicBezTo>
                  <a:cubicBezTo>
                    <a:pt x="947462" y="658725"/>
                    <a:pt x="922675" y="655966"/>
                    <a:pt x="897850" y="654587"/>
                  </a:cubicBezTo>
                  <a:cubicBezTo>
                    <a:pt x="893712" y="651829"/>
                    <a:pt x="887136" y="650985"/>
                    <a:pt x="885437" y="646312"/>
                  </a:cubicBezTo>
                  <a:cubicBezTo>
                    <a:pt x="881169" y="634575"/>
                    <a:pt x="883199" y="621418"/>
                    <a:pt x="881300" y="609074"/>
                  </a:cubicBezTo>
                  <a:cubicBezTo>
                    <a:pt x="880712" y="605249"/>
                    <a:pt x="875426" y="584914"/>
                    <a:pt x="873025" y="580111"/>
                  </a:cubicBezTo>
                  <a:cubicBezTo>
                    <a:pt x="867902" y="569865"/>
                    <a:pt x="862977" y="564152"/>
                    <a:pt x="852337" y="559423"/>
                  </a:cubicBezTo>
                  <a:cubicBezTo>
                    <a:pt x="844366" y="555880"/>
                    <a:pt x="834770" y="555986"/>
                    <a:pt x="827512" y="551148"/>
                  </a:cubicBezTo>
                  <a:cubicBezTo>
                    <a:pt x="810230" y="539627"/>
                    <a:pt x="818615" y="546389"/>
                    <a:pt x="802686" y="530460"/>
                  </a:cubicBezTo>
                  <a:cubicBezTo>
                    <a:pt x="801307" y="526323"/>
                    <a:pt x="800499" y="521949"/>
                    <a:pt x="798549" y="518048"/>
                  </a:cubicBezTo>
                  <a:cubicBezTo>
                    <a:pt x="786461" y="493872"/>
                    <a:pt x="793069" y="517487"/>
                    <a:pt x="786136" y="493222"/>
                  </a:cubicBezTo>
                  <a:cubicBezTo>
                    <a:pt x="773624" y="449430"/>
                    <a:pt x="793399" y="510874"/>
                    <a:pt x="773723" y="451847"/>
                  </a:cubicBezTo>
                  <a:lnTo>
                    <a:pt x="765448" y="427022"/>
                  </a:lnTo>
                  <a:lnTo>
                    <a:pt x="757173" y="418746"/>
                  </a:lnTo>
                  <a:lnTo>
                    <a:pt x="748898" y="393921"/>
                  </a:lnTo>
                  <a:cubicBezTo>
                    <a:pt x="747519" y="389783"/>
                    <a:pt x="747845" y="384592"/>
                    <a:pt x="744761" y="381508"/>
                  </a:cubicBezTo>
                  <a:cubicBezTo>
                    <a:pt x="742002" y="378750"/>
                    <a:pt x="738826" y="376354"/>
                    <a:pt x="736485" y="373233"/>
                  </a:cubicBezTo>
                  <a:cubicBezTo>
                    <a:pt x="730518" y="365277"/>
                    <a:pt x="719935" y="348408"/>
                    <a:pt x="719935" y="348408"/>
                  </a:cubicBezTo>
                  <a:cubicBezTo>
                    <a:pt x="709539" y="317214"/>
                    <a:pt x="723561" y="355658"/>
                    <a:pt x="707523" y="323583"/>
                  </a:cubicBezTo>
                  <a:cubicBezTo>
                    <a:pt x="705572" y="319682"/>
                    <a:pt x="706469" y="314254"/>
                    <a:pt x="703385" y="311170"/>
                  </a:cubicBezTo>
                  <a:cubicBezTo>
                    <a:pt x="700301" y="308086"/>
                    <a:pt x="695110" y="308411"/>
                    <a:pt x="690972" y="307032"/>
                  </a:cubicBezTo>
                  <a:cubicBezTo>
                    <a:pt x="675801" y="308411"/>
                    <a:pt x="660575" y="309281"/>
                    <a:pt x="645459" y="311170"/>
                  </a:cubicBezTo>
                  <a:cubicBezTo>
                    <a:pt x="638481" y="312042"/>
                    <a:pt x="630622" y="311406"/>
                    <a:pt x="624771" y="315307"/>
                  </a:cubicBezTo>
                  <a:cubicBezTo>
                    <a:pt x="621142" y="317726"/>
                    <a:pt x="622013" y="323582"/>
                    <a:pt x="620634" y="327720"/>
                  </a:cubicBezTo>
                  <a:cubicBezTo>
                    <a:pt x="622013" y="335995"/>
                    <a:pt x="624771" y="344157"/>
                    <a:pt x="624771" y="352546"/>
                  </a:cubicBezTo>
                  <a:cubicBezTo>
                    <a:pt x="624771" y="364108"/>
                    <a:pt x="624611" y="416920"/>
                    <a:pt x="612359" y="435297"/>
                  </a:cubicBezTo>
                  <a:cubicBezTo>
                    <a:pt x="608599" y="440937"/>
                    <a:pt x="602361" y="452052"/>
                    <a:pt x="595808" y="455984"/>
                  </a:cubicBezTo>
                  <a:cubicBezTo>
                    <a:pt x="592068" y="458228"/>
                    <a:pt x="587533" y="458743"/>
                    <a:pt x="583396" y="460122"/>
                  </a:cubicBezTo>
                  <a:cubicBezTo>
                    <a:pt x="565467" y="458743"/>
                    <a:pt x="547462" y="458127"/>
                    <a:pt x="529608" y="455984"/>
                  </a:cubicBezTo>
                  <a:cubicBezTo>
                    <a:pt x="512949" y="453985"/>
                    <a:pt x="479957" y="447709"/>
                    <a:pt x="479957" y="447709"/>
                  </a:cubicBezTo>
                  <a:cubicBezTo>
                    <a:pt x="445880" y="459068"/>
                    <a:pt x="463767" y="457217"/>
                    <a:pt x="426169" y="451847"/>
                  </a:cubicBezTo>
                  <a:cubicBezTo>
                    <a:pt x="422031" y="450468"/>
                    <a:pt x="416291" y="451258"/>
                    <a:pt x="413756" y="447709"/>
                  </a:cubicBezTo>
                  <a:cubicBezTo>
                    <a:pt x="409076" y="441157"/>
                    <a:pt x="404081" y="415917"/>
                    <a:pt x="401343" y="406334"/>
                  </a:cubicBezTo>
                  <a:cubicBezTo>
                    <a:pt x="400145" y="402140"/>
                    <a:pt x="399625" y="397550"/>
                    <a:pt x="397206" y="393921"/>
                  </a:cubicBezTo>
                  <a:cubicBezTo>
                    <a:pt x="393960" y="389052"/>
                    <a:pt x="388539" y="386003"/>
                    <a:pt x="384793" y="381508"/>
                  </a:cubicBezTo>
                  <a:cubicBezTo>
                    <a:pt x="367554" y="360821"/>
                    <a:pt x="386861" y="375991"/>
                    <a:pt x="364105" y="360821"/>
                  </a:cubicBezTo>
                  <a:cubicBezTo>
                    <a:pt x="362726" y="356683"/>
                    <a:pt x="359968" y="352769"/>
                    <a:pt x="359968" y="348408"/>
                  </a:cubicBezTo>
                  <a:cubicBezTo>
                    <a:pt x="359968" y="338656"/>
                    <a:pt x="362816" y="329112"/>
                    <a:pt x="364105" y="319445"/>
                  </a:cubicBezTo>
                  <a:cubicBezTo>
                    <a:pt x="365575" y="308423"/>
                    <a:pt x="366864" y="297378"/>
                    <a:pt x="368243" y="286345"/>
                  </a:cubicBezTo>
                  <a:cubicBezTo>
                    <a:pt x="366864" y="279449"/>
                    <a:pt x="365363" y="272576"/>
                    <a:pt x="364105" y="265657"/>
                  </a:cubicBezTo>
                  <a:cubicBezTo>
                    <a:pt x="362288" y="255661"/>
                    <a:pt x="361043" y="238844"/>
                    <a:pt x="355830" y="228419"/>
                  </a:cubicBezTo>
                  <a:cubicBezTo>
                    <a:pt x="353606" y="223971"/>
                    <a:pt x="350313" y="220144"/>
                    <a:pt x="347555" y="216006"/>
                  </a:cubicBezTo>
                  <a:cubicBezTo>
                    <a:pt x="346176" y="211868"/>
                    <a:pt x="343418" y="207954"/>
                    <a:pt x="343418" y="203593"/>
                  </a:cubicBezTo>
                  <a:cubicBezTo>
                    <a:pt x="343418" y="199232"/>
                    <a:pt x="346497" y="195412"/>
                    <a:pt x="347555" y="191181"/>
                  </a:cubicBezTo>
                  <a:cubicBezTo>
                    <a:pt x="349261" y="184358"/>
                    <a:pt x="350314" y="177389"/>
                    <a:pt x="351693" y="170493"/>
                  </a:cubicBezTo>
                  <a:cubicBezTo>
                    <a:pt x="354622" y="141204"/>
                    <a:pt x="359406" y="124299"/>
                    <a:pt x="351693" y="96017"/>
                  </a:cubicBezTo>
                  <a:cubicBezTo>
                    <a:pt x="349058" y="86353"/>
                    <a:pt x="340813" y="82417"/>
                    <a:pt x="335142" y="75329"/>
                  </a:cubicBezTo>
                  <a:cubicBezTo>
                    <a:pt x="332036" y="71446"/>
                    <a:pt x="329973" y="66800"/>
                    <a:pt x="326867" y="62917"/>
                  </a:cubicBezTo>
                  <a:cubicBezTo>
                    <a:pt x="321735" y="56502"/>
                    <a:pt x="313350" y="49951"/>
                    <a:pt x="306180" y="46366"/>
                  </a:cubicBezTo>
                  <a:cubicBezTo>
                    <a:pt x="302279" y="44416"/>
                    <a:pt x="297905" y="43608"/>
                    <a:pt x="293767" y="42229"/>
                  </a:cubicBezTo>
                  <a:cubicBezTo>
                    <a:pt x="289629" y="43608"/>
                    <a:pt x="285715" y="46366"/>
                    <a:pt x="281354" y="46366"/>
                  </a:cubicBezTo>
                  <a:cubicBezTo>
                    <a:pt x="270823" y="46366"/>
                    <a:pt x="259111" y="34856"/>
                    <a:pt x="252391" y="29816"/>
                  </a:cubicBezTo>
                  <a:cubicBezTo>
                    <a:pt x="249633" y="25678"/>
                    <a:pt x="246340" y="21851"/>
                    <a:pt x="244116" y="17403"/>
                  </a:cubicBezTo>
                  <a:cubicBezTo>
                    <a:pt x="229563" y="-11705"/>
                    <a:pt x="263832" y="3156"/>
                    <a:pt x="186190" y="9128"/>
                  </a:cubicBezTo>
                  <a:cubicBezTo>
                    <a:pt x="149937" y="45384"/>
                    <a:pt x="195920" y="1021"/>
                    <a:pt x="161365" y="29816"/>
                  </a:cubicBezTo>
                  <a:cubicBezTo>
                    <a:pt x="140702" y="47035"/>
                    <a:pt x="158353" y="39095"/>
                    <a:pt x="136540" y="46366"/>
                  </a:cubicBezTo>
                  <a:cubicBezTo>
                    <a:pt x="132402" y="49124"/>
                    <a:pt x="128671" y="52621"/>
                    <a:pt x="124127" y="54641"/>
                  </a:cubicBezTo>
                  <a:cubicBezTo>
                    <a:pt x="116156" y="58184"/>
                    <a:pt x="107577" y="60159"/>
                    <a:pt x="99302" y="62917"/>
                  </a:cubicBezTo>
                  <a:cubicBezTo>
                    <a:pt x="78938" y="69705"/>
                    <a:pt x="91176" y="66339"/>
                    <a:pt x="62064" y="71192"/>
                  </a:cubicBezTo>
                  <a:cubicBezTo>
                    <a:pt x="59306" y="75329"/>
                    <a:pt x="56013" y="79156"/>
                    <a:pt x="53789" y="83604"/>
                  </a:cubicBezTo>
                  <a:cubicBezTo>
                    <a:pt x="51838" y="87505"/>
                    <a:pt x="51769" y="92204"/>
                    <a:pt x="49651" y="96017"/>
                  </a:cubicBezTo>
                  <a:cubicBezTo>
                    <a:pt x="44821" y="104711"/>
                    <a:pt x="38618" y="112567"/>
                    <a:pt x="33101" y="120842"/>
                  </a:cubicBezTo>
                  <a:cubicBezTo>
                    <a:pt x="30343" y="124980"/>
                    <a:pt x="27050" y="128807"/>
                    <a:pt x="24826" y="133255"/>
                  </a:cubicBezTo>
                  <a:lnTo>
                    <a:pt x="0" y="137393"/>
                  </a:ln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42" name="Freeform 17">
              <a:extLst>
                <a:ext uri="{FF2B5EF4-FFF2-40B4-BE49-F238E27FC236}">
                  <a16:creationId xmlns:a16="http://schemas.microsoft.com/office/drawing/2014/main" id="{23FE6201-C0BE-4728-B400-F47877729092}"/>
                </a:ext>
              </a:extLst>
            </p:cNvPr>
            <p:cNvSpPr/>
            <p:nvPr/>
          </p:nvSpPr>
          <p:spPr>
            <a:xfrm>
              <a:off x="6338673" y="4687520"/>
              <a:ext cx="931069" cy="551600"/>
            </a:xfrm>
            <a:custGeom>
              <a:avLst/>
              <a:gdLst>
                <a:gd name="connsiteX0" fmla="*/ 794475 w 931069"/>
                <a:gd name="connsiteY0" fmla="*/ 550627 h 551600"/>
                <a:gd name="connsiteX1" fmla="*/ 786199 w 931069"/>
                <a:gd name="connsiteY1" fmla="*/ 529939 h 551600"/>
                <a:gd name="connsiteX2" fmla="*/ 773787 w 931069"/>
                <a:gd name="connsiteY2" fmla="*/ 546489 h 551600"/>
                <a:gd name="connsiteX3" fmla="*/ 645522 w 931069"/>
                <a:gd name="connsiteY3" fmla="*/ 513389 h 551600"/>
                <a:gd name="connsiteX4" fmla="*/ 628972 w 931069"/>
                <a:gd name="connsiteY4" fmla="*/ 480288 h 551600"/>
                <a:gd name="connsiteX5" fmla="*/ 575184 w 931069"/>
                <a:gd name="connsiteY5" fmla="*/ 467875 h 551600"/>
                <a:gd name="connsiteX6" fmla="*/ 546221 w 931069"/>
                <a:gd name="connsiteY6" fmla="*/ 459600 h 551600"/>
                <a:gd name="connsiteX7" fmla="*/ 537946 w 931069"/>
                <a:gd name="connsiteY7" fmla="*/ 447188 h 551600"/>
                <a:gd name="connsiteX8" fmla="*/ 513121 w 931069"/>
                <a:gd name="connsiteY8" fmla="*/ 434775 h 551600"/>
                <a:gd name="connsiteX9" fmla="*/ 500708 w 931069"/>
                <a:gd name="connsiteY9" fmla="*/ 426500 h 551600"/>
                <a:gd name="connsiteX10" fmla="*/ 463470 w 931069"/>
                <a:gd name="connsiteY10" fmla="*/ 418225 h 551600"/>
                <a:gd name="connsiteX11" fmla="*/ 434507 w 931069"/>
                <a:gd name="connsiteY11" fmla="*/ 414087 h 551600"/>
                <a:gd name="connsiteX12" fmla="*/ 401407 w 931069"/>
                <a:gd name="connsiteY12" fmla="*/ 401675 h 551600"/>
                <a:gd name="connsiteX13" fmla="*/ 393132 w 931069"/>
                <a:gd name="connsiteY13" fmla="*/ 393399 h 551600"/>
                <a:gd name="connsiteX14" fmla="*/ 364169 w 931069"/>
                <a:gd name="connsiteY14" fmla="*/ 372712 h 551600"/>
                <a:gd name="connsiteX15" fmla="*/ 326931 w 931069"/>
                <a:gd name="connsiteY15" fmla="*/ 343749 h 551600"/>
                <a:gd name="connsiteX16" fmla="*/ 302105 w 931069"/>
                <a:gd name="connsiteY16" fmla="*/ 335474 h 551600"/>
                <a:gd name="connsiteX17" fmla="*/ 211079 w 931069"/>
                <a:gd name="connsiteY17" fmla="*/ 327199 h 551600"/>
                <a:gd name="connsiteX18" fmla="*/ 186254 w 931069"/>
                <a:gd name="connsiteY18" fmla="*/ 318923 h 551600"/>
                <a:gd name="connsiteX19" fmla="*/ 173841 w 931069"/>
                <a:gd name="connsiteY19" fmla="*/ 314786 h 551600"/>
                <a:gd name="connsiteX20" fmla="*/ 144878 w 931069"/>
                <a:gd name="connsiteY20" fmla="*/ 289961 h 551600"/>
                <a:gd name="connsiteX21" fmla="*/ 124190 w 931069"/>
                <a:gd name="connsiteY21" fmla="*/ 269273 h 551600"/>
                <a:gd name="connsiteX22" fmla="*/ 115915 w 931069"/>
                <a:gd name="connsiteY22" fmla="*/ 256860 h 551600"/>
                <a:gd name="connsiteX23" fmla="*/ 103503 w 931069"/>
                <a:gd name="connsiteY23" fmla="*/ 248585 h 551600"/>
                <a:gd name="connsiteX24" fmla="*/ 95227 w 931069"/>
                <a:gd name="connsiteY24" fmla="*/ 240310 h 551600"/>
                <a:gd name="connsiteX25" fmla="*/ 86952 w 931069"/>
                <a:gd name="connsiteY25" fmla="*/ 227897 h 551600"/>
                <a:gd name="connsiteX26" fmla="*/ 62127 w 931069"/>
                <a:gd name="connsiteY26" fmla="*/ 219622 h 551600"/>
                <a:gd name="connsiteX27" fmla="*/ 49714 w 931069"/>
                <a:gd name="connsiteY27" fmla="*/ 215485 h 551600"/>
                <a:gd name="connsiteX28" fmla="*/ 29027 w 931069"/>
                <a:gd name="connsiteY28" fmla="*/ 203072 h 551600"/>
                <a:gd name="connsiteX29" fmla="*/ 4201 w 931069"/>
                <a:gd name="connsiteY29" fmla="*/ 190659 h 551600"/>
                <a:gd name="connsiteX30" fmla="*/ 64 w 931069"/>
                <a:gd name="connsiteY30" fmla="*/ 174109 h 551600"/>
                <a:gd name="connsiteX31" fmla="*/ 24889 w 931069"/>
                <a:gd name="connsiteY31" fmla="*/ 124458 h 551600"/>
                <a:gd name="connsiteX32" fmla="*/ 41439 w 931069"/>
                <a:gd name="connsiteY32" fmla="*/ 103770 h 551600"/>
                <a:gd name="connsiteX33" fmla="*/ 53852 w 931069"/>
                <a:gd name="connsiteY33" fmla="*/ 99633 h 551600"/>
                <a:gd name="connsiteX34" fmla="*/ 66265 w 931069"/>
                <a:gd name="connsiteY34" fmla="*/ 103770 h 551600"/>
                <a:gd name="connsiteX35" fmla="*/ 82815 w 931069"/>
                <a:gd name="connsiteY35" fmla="*/ 107908 h 551600"/>
                <a:gd name="connsiteX36" fmla="*/ 107640 w 931069"/>
                <a:gd name="connsiteY36" fmla="*/ 116183 h 551600"/>
                <a:gd name="connsiteX37" fmla="*/ 128328 w 931069"/>
                <a:gd name="connsiteY37" fmla="*/ 136871 h 551600"/>
                <a:gd name="connsiteX38" fmla="*/ 149016 w 931069"/>
                <a:gd name="connsiteY38" fmla="*/ 169971 h 551600"/>
                <a:gd name="connsiteX39" fmla="*/ 186254 w 931069"/>
                <a:gd name="connsiteY39" fmla="*/ 174109 h 551600"/>
                <a:gd name="connsiteX40" fmla="*/ 198666 w 931069"/>
                <a:gd name="connsiteY40" fmla="*/ 182384 h 551600"/>
                <a:gd name="connsiteX41" fmla="*/ 202804 w 931069"/>
                <a:gd name="connsiteY41" fmla="*/ 207209 h 551600"/>
                <a:gd name="connsiteX42" fmla="*/ 240042 w 931069"/>
                <a:gd name="connsiteY42" fmla="*/ 194797 h 551600"/>
                <a:gd name="connsiteX43" fmla="*/ 269005 w 931069"/>
                <a:gd name="connsiteY43" fmla="*/ 157559 h 551600"/>
                <a:gd name="connsiteX44" fmla="*/ 281417 w 931069"/>
                <a:gd name="connsiteY44" fmla="*/ 149284 h 551600"/>
                <a:gd name="connsiteX45" fmla="*/ 364169 w 931069"/>
                <a:gd name="connsiteY45" fmla="*/ 149284 h 551600"/>
                <a:gd name="connsiteX46" fmla="*/ 376581 w 931069"/>
                <a:gd name="connsiteY46" fmla="*/ 141009 h 551600"/>
                <a:gd name="connsiteX47" fmla="*/ 397269 w 931069"/>
                <a:gd name="connsiteY47" fmla="*/ 116183 h 551600"/>
                <a:gd name="connsiteX48" fmla="*/ 405544 w 931069"/>
                <a:gd name="connsiteY48" fmla="*/ 91358 h 551600"/>
                <a:gd name="connsiteX49" fmla="*/ 417957 w 931069"/>
                <a:gd name="connsiteY49" fmla="*/ 95495 h 551600"/>
                <a:gd name="connsiteX50" fmla="*/ 438645 w 931069"/>
                <a:gd name="connsiteY50" fmla="*/ 74808 h 551600"/>
                <a:gd name="connsiteX51" fmla="*/ 451057 w 931069"/>
                <a:gd name="connsiteY51" fmla="*/ 29294 h 551600"/>
                <a:gd name="connsiteX52" fmla="*/ 463470 w 931069"/>
                <a:gd name="connsiteY52" fmla="*/ 21019 h 551600"/>
                <a:gd name="connsiteX53" fmla="*/ 488295 w 931069"/>
                <a:gd name="connsiteY53" fmla="*/ 12744 h 551600"/>
                <a:gd name="connsiteX54" fmla="*/ 504846 w 931069"/>
                <a:gd name="connsiteY54" fmla="*/ 332 h 551600"/>
                <a:gd name="connsiteX55" fmla="*/ 525533 w 931069"/>
                <a:gd name="connsiteY55" fmla="*/ 4469 h 551600"/>
                <a:gd name="connsiteX56" fmla="*/ 554496 w 931069"/>
                <a:gd name="connsiteY56" fmla="*/ 12744 h 551600"/>
                <a:gd name="connsiteX57" fmla="*/ 587597 w 931069"/>
                <a:gd name="connsiteY57" fmla="*/ 29294 h 551600"/>
                <a:gd name="connsiteX58" fmla="*/ 612422 w 931069"/>
                <a:gd name="connsiteY58" fmla="*/ 37570 h 551600"/>
                <a:gd name="connsiteX59" fmla="*/ 624835 w 931069"/>
                <a:gd name="connsiteY59" fmla="*/ 33432 h 551600"/>
                <a:gd name="connsiteX60" fmla="*/ 637247 w 931069"/>
                <a:gd name="connsiteY60" fmla="*/ 21019 h 551600"/>
                <a:gd name="connsiteX61" fmla="*/ 649660 w 931069"/>
                <a:gd name="connsiteY61" fmla="*/ 12744 h 551600"/>
                <a:gd name="connsiteX62" fmla="*/ 678623 w 931069"/>
                <a:gd name="connsiteY62" fmla="*/ 21019 h 551600"/>
                <a:gd name="connsiteX63" fmla="*/ 691036 w 931069"/>
                <a:gd name="connsiteY63" fmla="*/ 33432 h 551600"/>
                <a:gd name="connsiteX64" fmla="*/ 695173 w 931069"/>
                <a:gd name="connsiteY64" fmla="*/ 45845 h 551600"/>
                <a:gd name="connsiteX65" fmla="*/ 682760 w 931069"/>
                <a:gd name="connsiteY65" fmla="*/ 66532 h 551600"/>
                <a:gd name="connsiteX66" fmla="*/ 678623 w 931069"/>
                <a:gd name="connsiteY66" fmla="*/ 78945 h 551600"/>
                <a:gd name="connsiteX67" fmla="*/ 707586 w 931069"/>
                <a:gd name="connsiteY67" fmla="*/ 91358 h 551600"/>
                <a:gd name="connsiteX68" fmla="*/ 769649 w 931069"/>
                <a:gd name="connsiteY68" fmla="*/ 83083 h 551600"/>
                <a:gd name="connsiteX69" fmla="*/ 782062 w 931069"/>
                <a:gd name="connsiteY69" fmla="*/ 78945 h 551600"/>
                <a:gd name="connsiteX70" fmla="*/ 811025 w 931069"/>
                <a:gd name="connsiteY70" fmla="*/ 87220 h 551600"/>
                <a:gd name="connsiteX71" fmla="*/ 823437 w 931069"/>
                <a:gd name="connsiteY71" fmla="*/ 95495 h 551600"/>
                <a:gd name="connsiteX72" fmla="*/ 839988 w 931069"/>
                <a:gd name="connsiteY72" fmla="*/ 112046 h 551600"/>
                <a:gd name="connsiteX73" fmla="*/ 848263 w 931069"/>
                <a:gd name="connsiteY73" fmla="*/ 124458 h 551600"/>
                <a:gd name="connsiteX74" fmla="*/ 873088 w 931069"/>
                <a:gd name="connsiteY74" fmla="*/ 132733 h 551600"/>
                <a:gd name="connsiteX75" fmla="*/ 889638 w 931069"/>
                <a:gd name="connsiteY75" fmla="*/ 157559 h 551600"/>
                <a:gd name="connsiteX76" fmla="*/ 893776 w 931069"/>
                <a:gd name="connsiteY76" fmla="*/ 169971 h 551600"/>
                <a:gd name="connsiteX77" fmla="*/ 902051 w 931069"/>
                <a:gd name="connsiteY77" fmla="*/ 182384 h 551600"/>
                <a:gd name="connsiteX78" fmla="*/ 906189 w 931069"/>
                <a:gd name="connsiteY78" fmla="*/ 194797 h 551600"/>
                <a:gd name="connsiteX79" fmla="*/ 922739 w 931069"/>
                <a:gd name="connsiteY79" fmla="*/ 219622 h 551600"/>
                <a:gd name="connsiteX80" fmla="*/ 931014 w 931069"/>
                <a:gd name="connsiteY80" fmla="*/ 248585 h 551600"/>
                <a:gd name="connsiteX81" fmla="*/ 922739 w 931069"/>
                <a:gd name="connsiteY81" fmla="*/ 343749 h 551600"/>
                <a:gd name="connsiteX82" fmla="*/ 906189 w 931069"/>
                <a:gd name="connsiteY82" fmla="*/ 380987 h 551600"/>
                <a:gd name="connsiteX83" fmla="*/ 881363 w 931069"/>
                <a:gd name="connsiteY83" fmla="*/ 393399 h 551600"/>
                <a:gd name="connsiteX84" fmla="*/ 868951 w 931069"/>
                <a:gd name="connsiteY84" fmla="*/ 401675 h 551600"/>
                <a:gd name="connsiteX85" fmla="*/ 844125 w 931069"/>
                <a:gd name="connsiteY85" fmla="*/ 414087 h 551600"/>
                <a:gd name="connsiteX86" fmla="*/ 823437 w 931069"/>
                <a:gd name="connsiteY86" fmla="*/ 434775 h 551600"/>
                <a:gd name="connsiteX87" fmla="*/ 811025 w 931069"/>
                <a:gd name="connsiteY87" fmla="*/ 447188 h 551600"/>
                <a:gd name="connsiteX88" fmla="*/ 802750 w 931069"/>
                <a:gd name="connsiteY88" fmla="*/ 492701 h 551600"/>
                <a:gd name="connsiteX89" fmla="*/ 794475 w 931069"/>
                <a:gd name="connsiteY89" fmla="*/ 550627 h 55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931069" h="551600">
                  <a:moveTo>
                    <a:pt x="794475" y="550627"/>
                  </a:moveTo>
                  <a:cubicBezTo>
                    <a:pt x="791717" y="556833"/>
                    <a:pt x="793482" y="531396"/>
                    <a:pt x="786199" y="529939"/>
                  </a:cubicBezTo>
                  <a:cubicBezTo>
                    <a:pt x="779437" y="528587"/>
                    <a:pt x="780636" y="547295"/>
                    <a:pt x="773787" y="546489"/>
                  </a:cubicBezTo>
                  <a:cubicBezTo>
                    <a:pt x="729934" y="541330"/>
                    <a:pt x="688277" y="524422"/>
                    <a:pt x="645522" y="513389"/>
                  </a:cubicBezTo>
                  <a:cubicBezTo>
                    <a:pt x="640005" y="502355"/>
                    <a:pt x="640675" y="484189"/>
                    <a:pt x="628972" y="480288"/>
                  </a:cubicBezTo>
                  <a:cubicBezTo>
                    <a:pt x="594732" y="468876"/>
                    <a:pt x="648200" y="486127"/>
                    <a:pt x="575184" y="467875"/>
                  </a:cubicBezTo>
                  <a:cubicBezTo>
                    <a:pt x="554403" y="462680"/>
                    <a:pt x="564029" y="465536"/>
                    <a:pt x="546221" y="459600"/>
                  </a:cubicBezTo>
                  <a:cubicBezTo>
                    <a:pt x="543463" y="455463"/>
                    <a:pt x="541462" y="450704"/>
                    <a:pt x="537946" y="447188"/>
                  </a:cubicBezTo>
                  <a:cubicBezTo>
                    <a:pt x="526089" y="435332"/>
                    <a:pt x="526580" y="441505"/>
                    <a:pt x="513121" y="434775"/>
                  </a:cubicBezTo>
                  <a:cubicBezTo>
                    <a:pt x="508673" y="432551"/>
                    <a:pt x="505156" y="428724"/>
                    <a:pt x="500708" y="426500"/>
                  </a:cubicBezTo>
                  <a:cubicBezTo>
                    <a:pt x="490703" y="421498"/>
                    <a:pt x="472657" y="419638"/>
                    <a:pt x="463470" y="418225"/>
                  </a:cubicBezTo>
                  <a:cubicBezTo>
                    <a:pt x="453831" y="416742"/>
                    <a:pt x="444161" y="415466"/>
                    <a:pt x="434507" y="414087"/>
                  </a:cubicBezTo>
                  <a:cubicBezTo>
                    <a:pt x="425505" y="411087"/>
                    <a:pt x="408337" y="405635"/>
                    <a:pt x="401407" y="401675"/>
                  </a:cubicBezTo>
                  <a:cubicBezTo>
                    <a:pt x="398020" y="399739"/>
                    <a:pt x="396178" y="395836"/>
                    <a:pt x="393132" y="393399"/>
                  </a:cubicBezTo>
                  <a:cubicBezTo>
                    <a:pt x="360362" y="367182"/>
                    <a:pt x="404970" y="407684"/>
                    <a:pt x="364169" y="372712"/>
                  </a:cubicBezTo>
                  <a:cubicBezTo>
                    <a:pt x="350538" y="361029"/>
                    <a:pt x="346742" y="350353"/>
                    <a:pt x="326931" y="343749"/>
                  </a:cubicBezTo>
                  <a:lnTo>
                    <a:pt x="302105" y="335474"/>
                  </a:lnTo>
                  <a:cubicBezTo>
                    <a:pt x="264793" y="323036"/>
                    <a:pt x="294084" y="331567"/>
                    <a:pt x="211079" y="327199"/>
                  </a:cubicBezTo>
                  <a:lnTo>
                    <a:pt x="186254" y="318923"/>
                  </a:lnTo>
                  <a:lnTo>
                    <a:pt x="173841" y="314786"/>
                  </a:lnTo>
                  <a:cubicBezTo>
                    <a:pt x="134031" y="274976"/>
                    <a:pt x="192649" y="332424"/>
                    <a:pt x="144878" y="289961"/>
                  </a:cubicBezTo>
                  <a:cubicBezTo>
                    <a:pt x="137589" y="283482"/>
                    <a:pt x="129600" y="277388"/>
                    <a:pt x="124190" y="269273"/>
                  </a:cubicBezTo>
                  <a:cubicBezTo>
                    <a:pt x="121432" y="265135"/>
                    <a:pt x="119431" y="260376"/>
                    <a:pt x="115915" y="256860"/>
                  </a:cubicBezTo>
                  <a:cubicBezTo>
                    <a:pt x="112399" y="253344"/>
                    <a:pt x="107386" y="251691"/>
                    <a:pt x="103503" y="248585"/>
                  </a:cubicBezTo>
                  <a:cubicBezTo>
                    <a:pt x="100457" y="246148"/>
                    <a:pt x="97664" y="243356"/>
                    <a:pt x="95227" y="240310"/>
                  </a:cubicBezTo>
                  <a:cubicBezTo>
                    <a:pt x="92120" y="236427"/>
                    <a:pt x="91169" y="230533"/>
                    <a:pt x="86952" y="227897"/>
                  </a:cubicBezTo>
                  <a:cubicBezTo>
                    <a:pt x="79555" y="223274"/>
                    <a:pt x="70402" y="222380"/>
                    <a:pt x="62127" y="219622"/>
                  </a:cubicBezTo>
                  <a:lnTo>
                    <a:pt x="49714" y="215485"/>
                  </a:lnTo>
                  <a:cubicBezTo>
                    <a:pt x="33552" y="199321"/>
                    <a:pt x="50510" y="213813"/>
                    <a:pt x="29027" y="203072"/>
                  </a:cubicBezTo>
                  <a:cubicBezTo>
                    <a:pt x="-3061" y="187029"/>
                    <a:pt x="35405" y="201061"/>
                    <a:pt x="4201" y="190659"/>
                  </a:cubicBezTo>
                  <a:cubicBezTo>
                    <a:pt x="2822" y="185142"/>
                    <a:pt x="-502" y="179767"/>
                    <a:pt x="64" y="174109"/>
                  </a:cubicBezTo>
                  <a:cubicBezTo>
                    <a:pt x="2079" y="153957"/>
                    <a:pt x="14224" y="140456"/>
                    <a:pt x="24889" y="124458"/>
                  </a:cubicBezTo>
                  <a:cubicBezTo>
                    <a:pt x="28646" y="118823"/>
                    <a:pt x="34891" y="107699"/>
                    <a:pt x="41439" y="103770"/>
                  </a:cubicBezTo>
                  <a:cubicBezTo>
                    <a:pt x="45179" y="101526"/>
                    <a:pt x="49714" y="101012"/>
                    <a:pt x="53852" y="99633"/>
                  </a:cubicBezTo>
                  <a:cubicBezTo>
                    <a:pt x="57990" y="101012"/>
                    <a:pt x="62071" y="102572"/>
                    <a:pt x="66265" y="103770"/>
                  </a:cubicBezTo>
                  <a:cubicBezTo>
                    <a:pt x="71733" y="105332"/>
                    <a:pt x="77368" y="106274"/>
                    <a:pt x="82815" y="107908"/>
                  </a:cubicBezTo>
                  <a:cubicBezTo>
                    <a:pt x="91170" y="110415"/>
                    <a:pt x="107640" y="116183"/>
                    <a:pt x="107640" y="116183"/>
                  </a:cubicBezTo>
                  <a:cubicBezTo>
                    <a:pt x="118965" y="123733"/>
                    <a:pt x="122521" y="123804"/>
                    <a:pt x="128328" y="136871"/>
                  </a:cubicBezTo>
                  <a:cubicBezTo>
                    <a:pt x="142840" y="169523"/>
                    <a:pt x="126686" y="155085"/>
                    <a:pt x="149016" y="169971"/>
                  </a:cubicBezTo>
                  <a:cubicBezTo>
                    <a:pt x="183349" y="158527"/>
                    <a:pt x="165019" y="156413"/>
                    <a:pt x="186254" y="174109"/>
                  </a:cubicBezTo>
                  <a:cubicBezTo>
                    <a:pt x="190074" y="177292"/>
                    <a:pt x="194529" y="179626"/>
                    <a:pt x="198666" y="182384"/>
                  </a:cubicBezTo>
                  <a:cubicBezTo>
                    <a:pt x="200045" y="190659"/>
                    <a:pt x="195977" y="202333"/>
                    <a:pt x="202804" y="207209"/>
                  </a:cubicBezTo>
                  <a:cubicBezTo>
                    <a:pt x="213568" y="214898"/>
                    <a:pt x="231891" y="200231"/>
                    <a:pt x="240042" y="194797"/>
                  </a:cubicBezTo>
                  <a:cubicBezTo>
                    <a:pt x="251578" y="177492"/>
                    <a:pt x="254418" y="169714"/>
                    <a:pt x="269005" y="157559"/>
                  </a:cubicBezTo>
                  <a:cubicBezTo>
                    <a:pt x="272825" y="154376"/>
                    <a:pt x="277280" y="152042"/>
                    <a:pt x="281417" y="149284"/>
                  </a:cubicBezTo>
                  <a:cubicBezTo>
                    <a:pt x="311422" y="151784"/>
                    <a:pt x="335161" y="157195"/>
                    <a:pt x="364169" y="149284"/>
                  </a:cubicBezTo>
                  <a:cubicBezTo>
                    <a:pt x="368966" y="147976"/>
                    <a:pt x="372761" y="144192"/>
                    <a:pt x="376581" y="141009"/>
                  </a:cubicBezTo>
                  <a:cubicBezTo>
                    <a:pt x="383460" y="135277"/>
                    <a:pt x="393440" y="124799"/>
                    <a:pt x="397269" y="116183"/>
                  </a:cubicBezTo>
                  <a:cubicBezTo>
                    <a:pt x="400812" y="108212"/>
                    <a:pt x="405544" y="91358"/>
                    <a:pt x="405544" y="91358"/>
                  </a:cubicBezTo>
                  <a:cubicBezTo>
                    <a:pt x="409682" y="92737"/>
                    <a:pt x="413655" y="96212"/>
                    <a:pt x="417957" y="95495"/>
                  </a:cubicBezTo>
                  <a:cubicBezTo>
                    <a:pt x="428301" y="93771"/>
                    <a:pt x="433817" y="82049"/>
                    <a:pt x="438645" y="74808"/>
                  </a:cubicBezTo>
                  <a:cubicBezTo>
                    <a:pt x="441877" y="45719"/>
                    <a:pt x="434369" y="42645"/>
                    <a:pt x="451057" y="29294"/>
                  </a:cubicBezTo>
                  <a:cubicBezTo>
                    <a:pt x="454940" y="26187"/>
                    <a:pt x="458926" y="23039"/>
                    <a:pt x="463470" y="21019"/>
                  </a:cubicBezTo>
                  <a:cubicBezTo>
                    <a:pt x="471441" y="17476"/>
                    <a:pt x="488295" y="12744"/>
                    <a:pt x="488295" y="12744"/>
                  </a:cubicBezTo>
                  <a:cubicBezTo>
                    <a:pt x="493812" y="8607"/>
                    <a:pt x="498114" y="1828"/>
                    <a:pt x="504846" y="332"/>
                  </a:cubicBezTo>
                  <a:cubicBezTo>
                    <a:pt x="511711" y="-1193"/>
                    <a:pt x="518668" y="2944"/>
                    <a:pt x="525533" y="4469"/>
                  </a:cubicBezTo>
                  <a:cubicBezTo>
                    <a:pt x="531712" y="5842"/>
                    <a:pt x="547888" y="9740"/>
                    <a:pt x="554496" y="12744"/>
                  </a:cubicBezTo>
                  <a:cubicBezTo>
                    <a:pt x="565726" y="17848"/>
                    <a:pt x="575894" y="25393"/>
                    <a:pt x="587597" y="29294"/>
                  </a:cubicBezTo>
                  <a:lnTo>
                    <a:pt x="612422" y="37570"/>
                  </a:lnTo>
                  <a:cubicBezTo>
                    <a:pt x="616560" y="36191"/>
                    <a:pt x="621206" y="35851"/>
                    <a:pt x="624835" y="33432"/>
                  </a:cubicBezTo>
                  <a:cubicBezTo>
                    <a:pt x="629703" y="30186"/>
                    <a:pt x="632752" y="24765"/>
                    <a:pt x="637247" y="21019"/>
                  </a:cubicBezTo>
                  <a:cubicBezTo>
                    <a:pt x="641067" y="17835"/>
                    <a:pt x="645522" y="15502"/>
                    <a:pt x="649660" y="12744"/>
                  </a:cubicBezTo>
                  <a:cubicBezTo>
                    <a:pt x="651863" y="13295"/>
                    <a:pt x="675065" y="18647"/>
                    <a:pt x="678623" y="21019"/>
                  </a:cubicBezTo>
                  <a:cubicBezTo>
                    <a:pt x="683492" y="24265"/>
                    <a:pt x="686898" y="29294"/>
                    <a:pt x="691036" y="33432"/>
                  </a:cubicBezTo>
                  <a:cubicBezTo>
                    <a:pt x="692415" y="37570"/>
                    <a:pt x="695173" y="41484"/>
                    <a:pt x="695173" y="45845"/>
                  </a:cubicBezTo>
                  <a:cubicBezTo>
                    <a:pt x="695173" y="56588"/>
                    <a:pt x="689316" y="59977"/>
                    <a:pt x="682760" y="66532"/>
                  </a:cubicBezTo>
                  <a:cubicBezTo>
                    <a:pt x="681381" y="70670"/>
                    <a:pt x="677003" y="74896"/>
                    <a:pt x="678623" y="78945"/>
                  </a:cubicBezTo>
                  <a:cubicBezTo>
                    <a:pt x="681798" y="86881"/>
                    <a:pt x="702186" y="90008"/>
                    <a:pt x="707586" y="91358"/>
                  </a:cubicBezTo>
                  <a:cubicBezTo>
                    <a:pt x="733425" y="88774"/>
                    <a:pt x="746802" y="88794"/>
                    <a:pt x="769649" y="83083"/>
                  </a:cubicBezTo>
                  <a:cubicBezTo>
                    <a:pt x="773880" y="82025"/>
                    <a:pt x="777924" y="80324"/>
                    <a:pt x="782062" y="78945"/>
                  </a:cubicBezTo>
                  <a:cubicBezTo>
                    <a:pt x="787358" y="80269"/>
                    <a:pt x="805094" y="84255"/>
                    <a:pt x="811025" y="87220"/>
                  </a:cubicBezTo>
                  <a:cubicBezTo>
                    <a:pt x="815473" y="89444"/>
                    <a:pt x="819662" y="92259"/>
                    <a:pt x="823437" y="95495"/>
                  </a:cubicBezTo>
                  <a:cubicBezTo>
                    <a:pt x="829361" y="100573"/>
                    <a:pt x="835660" y="105554"/>
                    <a:pt x="839988" y="112046"/>
                  </a:cubicBezTo>
                  <a:cubicBezTo>
                    <a:pt x="842746" y="116183"/>
                    <a:pt x="844046" y="121823"/>
                    <a:pt x="848263" y="124458"/>
                  </a:cubicBezTo>
                  <a:cubicBezTo>
                    <a:pt x="855660" y="129081"/>
                    <a:pt x="873088" y="132733"/>
                    <a:pt x="873088" y="132733"/>
                  </a:cubicBezTo>
                  <a:cubicBezTo>
                    <a:pt x="882927" y="162247"/>
                    <a:pt x="868977" y="126567"/>
                    <a:pt x="889638" y="157559"/>
                  </a:cubicBezTo>
                  <a:cubicBezTo>
                    <a:pt x="892057" y="161188"/>
                    <a:pt x="891826" y="166070"/>
                    <a:pt x="893776" y="169971"/>
                  </a:cubicBezTo>
                  <a:cubicBezTo>
                    <a:pt x="896000" y="174419"/>
                    <a:pt x="899827" y="177936"/>
                    <a:pt x="902051" y="182384"/>
                  </a:cubicBezTo>
                  <a:cubicBezTo>
                    <a:pt x="904002" y="186285"/>
                    <a:pt x="904071" y="190984"/>
                    <a:pt x="906189" y="194797"/>
                  </a:cubicBezTo>
                  <a:cubicBezTo>
                    <a:pt x="911019" y="203491"/>
                    <a:pt x="922739" y="219622"/>
                    <a:pt x="922739" y="219622"/>
                  </a:cubicBezTo>
                  <a:cubicBezTo>
                    <a:pt x="924689" y="225472"/>
                    <a:pt x="931014" y="243394"/>
                    <a:pt x="931014" y="248585"/>
                  </a:cubicBezTo>
                  <a:cubicBezTo>
                    <a:pt x="931014" y="285766"/>
                    <a:pt x="932278" y="311951"/>
                    <a:pt x="922739" y="343749"/>
                  </a:cubicBezTo>
                  <a:cubicBezTo>
                    <a:pt x="919228" y="355453"/>
                    <a:pt x="915690" y="371486"/>
                    <a:pt x="906189" y="380987"/>
                  </a:cubicBezTo>
                  <a:cubicBezTo>
                    <a:pt x="898168" y="389008"/>
                    <a:pt x="891459" y="390034"/>
                    <a:pt x="881363" y="393399"/>
                  </a:cubicBezTo>
                  <a:cubicBezTo>
                    <a:pt x="877226" y="396158"/>
                    <a:pt x="873399" y="399451"/>
                    <a:pt x="868951" y="401675"/>
                  </a:cubicBezTo>
                  <a:cubicBezTo>
                    <a:pt x="852020" y="410141"/>
                    <a:pt x="859939" y="400250"/>
                    <a:pt x="844125" y="414087"/>
                  </a:cubicBezTo>
                  <a:cubicBezTo>
                    <a:pt x="836786" y="420509"/>
                    <a:pt x="830333" y="427879"/>
                    <a:pt x="823437" y="434775"/>
                  </a:cubicBezTo>
                  <a:lnTo>
                    <a:pt x="811025" y="447188"/>
                  </a:lnTo>
                  <a:cubicBezTo>
                    <a:pt x="802583" y="472508"/>
                    <a:pt x="809434" y="449256"/>
                    <a:pt x="802750" y="492701"/>
                  </a:cubicBezTo>
                  <a:cubicBezTo>
                    <a:pt x="798342" y="521357"/>
                    <a:pt x="797233" y="544421"/>
                    <a:pt x="794475" y="550627"/>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43" name="Freeform 18">
              <a:extLst>
                <a:ext uri="{FF2B5EF4-FFF2-40B4-BE49-F238E27FC236}">
                  <a16:creationId xmlns:a16="http://schemas.microsoft.com/office/drawing/2014/main" id="{63A46CA4-AB01-4060-91CC-F04A52A5EB41}"/>
                </a:ext>
              </a:extLst>
            </p:cNvPr>
            <p:cNvSpPr/>
            <p:nvPr/>
          </p:nvSpPr>
          <p:spPr>
            <a:xfrm>
              <a:off x="5485273" y="3214881"/>
              <a:ext cx="443846" cy="620634"/>
            </a:xfrm>
            <a:custGeom>
              <a:avLst/>
              <a:gdLst>
                <a:gd name="connsiteX0" fmla="*/ 1127 w 443846"/>
                <a:gd name="connsiteY0" fmla="*/ 173778 h 620634"/>
                <a:gd name="connsiteX1" fmla="*/ 75603 w 443846"/>
                <a:gd name="connsiteY1" fmla="*/ 314455 h 620634"/>
                <a:gd name="connsiteX2" fmla="*/ 79741 w 443846"/>
                <a:gd name="connsiteY2" fmla="*/ 331005 h 620634"/>
                <a:gd name="connsiteX3" fmla="*/ 104566 w 443846"/>
                <a:gd name="connsiteY3" fmla="*/ 364105 h 620634"/>
                <a:gd name="connsiteX4" fmla="*/ 112841 w 443846"/>
                <a:gd name="connsiteY4" fmla="*/ 401343 h 620634"/>
                <a:gd name="connsiteX5" fmla="*/ 125254 w 443846"/>
                <a:gd name="connsiteY5" fmla="*/ 430306 h 620634"/>
                <a:gd name="connsiteX6" fmla="*/ 137666 w 443846"/>
                <a:gd name="connsiteY6" fmla="*/ 442719 h 620634"/>
                <a:gd name="connsiteX7" fmla="*/ 154217 w 443846"/>
                <a:gd name="connsiteY7" fmla="*/ 467544 h 620634"/>
                <a:gd name="connsiteX8" fmla="*/ 166629 w 443846"/>
                <a:gd name="connsiteY8" fmla="*/ 504782 h 620634"/>
                <a:gd name="connsiteX9" fmla="*/ 170767 w 443846"/>
                <a:gd name="connsiteY9" fmla="*/ 517195 h 620634"/>
                <a:gd name="connsiteX10" fmla="*/ 179042 w 443846"/>
                <a:gd name="connsiteY10" fmla="*/ 554433 h 620634"/>
                <a:gd name="connsiteX11" fmla="*/ 187317 w 443846"/>
                <a:gd name="connsiteY11" fmla="*/ 566846 h 620634"/>
                <a:gd name="connsiteX12" fmla="*/ 203867 w 443846"/>
                <a:gd name="connsiteY12" fmla="*/ 562708 h 620634"/>
                <a:gd name="connsiteX13" fmla="*/ 228693 w 443846"/>
                <a:gd name="connsiteY13" fmla="*/ 570983 h 620634"/>
                <a:gd name="connsiteX14" fmla="*/ 241105 w 443846"/>
                <a:gd name="connsiteY14" fmla="*/ 587533 h 620634"/>
                <a:gd name="connsiteX15" fmla="*/ 253518 w 443846"/>
                <a:gd name="connsiteY15" fmla="*/ 591671 h 620634"/>
                <a:gd name="connsiteX16" fmla="*/ 257656 w 443846"/>
                <a:gd name="connsiteY16" fmla="*/ 608221 h 620634"/>
                <a:gd name="connsiteX17" fmla="*/ 286618 w 443846"/>
                <a:gd name="connsiteY17" fmla="*/ 620634 h 620634"/>
                <a:gd name="connsiteX18" fmla="*/ 299031 w 443846"/>
                <a:gd name="connsiteY18" fmla="*/ 612359 h 620634"/>
                <a:gd name="connsiteX19" fmla="*/ 323856 w 443846"/>
                <a:gd name="connsiteY19" fmla="*/ 599946 h 620634"/>
                <a:gd name="connsiteX20" fmla="*/ 344544 w 443846"/>
                <a:gd name="connsiteY20" fmla="*/ 579258 h 620634"/>
                <a:gd name="connsiteX21" fmla="*/ 352819 w 443846"/>
                <a:gd name="connsiteY21" fmla="*/ 554433 h 620634"/>
                <a:gd name="connsiteX22" fmla="*/ 369370 w 443846"/>
                <a:gd name="connsiteY22" fmla="*/ 533745 h 620634"/>
                <a:gd name="connsiteX23" fmla="*/ 381782 w 443846"/>
                <a:gd name="connsiteY23" fmla="*/ 529608 h 620634"/>
                <a:gd name="connsiteX24" fmla="*/ 402470 w 443846"/>
                <a:gd name="connsiteY24" fmla="*/ 513057 h 620634"/>
                <a:gd name="connsiteX25" fmla="*/ 419020 w 443846"/>
                <a:gd name="connsiteY25" fmla="*/ 492370 h 620634"/>
                <a:gd name="connsiteX26" fmla="*/ 423158 w 443846"/>
                <a:gd name="connsiteY26" fmla="*/ 479957 h 620634"/>
                <a:gd name="connsiteX27" fmla="*/ 427295 w 443846"/>
                <a:gd name="connsiteY27" fmla="*/ 442719 h 620634"/>
                <a:gd name="connsiteX28" fmla="*/ 435570 w 443846"/>
                <a:gd name="connsiteY28" fmla="*/ 430306 h 620634"/>
                <a:gd name="connsiteX29" fmla="*/ 435570 w 443846"/>
                <a:gd name="connsiteY29" fmla="*/ 339280 h 620634"/>
                <a:gd name="connsiteX30" fmla="*/ 443846 w 443846"/>
                <a:gd name="connsiteY30" fmla="*/ 227566 h 620634"/>
                <a:gd name="connsiteX31" fmla="*/ 427295 w 443846"/>
                <a:gd name="connsiteY31" fmla="*/ 182053 h 620634"/>
                <a:gd name="connsiteX32" fmla="*/ 414883 w 443846"/>
                <a:gd name="connsiteY32" fmla="*/ 177915 h 620634"/>
                <a:gd name="connsiteX33" fmla="*/ 406608 w 443846"/>
                <a:gd name="connsiteY33" fmla="*/ 165503 h 620634"/>
                <a:gd name="connsiteX34" fmla="*/ 398332 w 443846"/>
                <a:gd name="connsiteY34" fmla="*/ 157228 h 620634"/>
                <a:gd name="connsiteX35" fmla="*/ 385920 w 443846"/>
                <a:gd name="connsiteY35" fmla="*/ 132402 h 620634"/>
                <a:gd name="connsiteX36" fmla="*/ 361094 w 443846"/>
                <a:gd name="connsiteY36" fmla="*/ 115852 h 620634"/>
                <a:gd name="connsiteX37" fmla="*/ 336269 w 443846"/>
                <a:gd name="connsiteY37" fmla="*/ 103439 h 620634"/>
                <a:gd name="connsiteX38" fmla="*/ 327994 w 443846"/>
                <a:gd name="connsiteY38" fmla="*/ 91027 h 620634"/>
                <a:gd name="connsiteX39" fmla="*/ 323856 w 443846"/>
                <a:gd name="connsiteY39" fmla="*/ 78614 h 620634"/>
                <a:gd name="connsiteX40" fmla="*/ 303169 w 443846"/>
                <a:gd name="connsiteY40" fmla="*/ 53789 h 620634"/>
                <a:gd name="connsiteX41" fmla="*/ 294894 w 443846"/>
                <a:gd name="connsiteY41" fmla="*/ 28963 h 620634"/>
                <a:gd name="connsiteX42" fmla="*/ 286618 w 443846"/>
                <a:gd name="connsiteY42" fmla="*/ 20688 h 620634"/>
                <a:gd name="connsiteX43" fmla="*/ 278343 w 443846"/>
                <a:gd name="connsiteY43" fmla="*/ 8276 h 620634"/>
                <a:gd name="connsiteX44" fmla="*/ 253518 w 443846"/>
                <a:gd name="connsiteY44" fmla="*/ 0 h 620634"/>
                <a:gd name="connsiteX45" fmla="*/ 199730 w 443846"/>
                <a:gd name="connsiteY45" fmla="*/ 4138 h 620634"/>
                <a:gd name="connsiteX46" fmla="*/ 183179 w 443846"/>
                <a:gd name="connsiteY46" fmla="*/ 8276 h 620634"/>
                <a:gd name="connsiteX47" fmla="*/ 166629 w 443846"/>
                <a:gd name="connsiteY47" fmla="*/ 33101 h 620634"/>
                <a:gd name="connsiteX48" fmla="*/ 150079 w 443846"/>
                <a:gd name="connsiteY48" fmla="*/ 57926 h 620634"/>
                <a:gd name="connsiteX49" fmla="*/ 141804 w 443846"/>
                <a:gd name="connsiteY49" fmla="*/ 70339 h 620634"/>
                <a:gd name="connsiteX50" fmla="*/ 104566 w 443846"/>
                <a:gd name="connsiteY50" fmla="*/ 82752 h 620634"/>
                <a:gd name="connsiteX51" fmla="*/ 92153 w 443846"/>
                <a:gd name="connsiteY51" fmla="*/ 86889 h 620634"/>
                <a:gd name="connsiteX52" fmla="*/ 71465 w 443846"/>
                <a:gd name="connsiteY52" fmla="*/ 91027 h 620634"/>
                <a:gd name="connsiteX53" fmla="*/ 54915 w 443846"/>
                <a:gd name="connsiteY53" fmla="*/ 128265 h 620634"/>
                <a:gd name="connsiteX54" fmla="*/ 50778 w 443846"/>
                <a:gd name="connsiteY54" fmla="*/ 140677 h 620634"/>
                <a:gd name="connsiteX55" fmla="*/ 34227 w 443846"/>
                <a:gd name="connsiteY55" fmla="*/ 161365 h 620634"/>
                <a:gd name="connsiteX56" fmla="*/ 1127 w 443846"/>
                <a:gd name="connsiteY56" fmla="*/ 173778 h 620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443846" h="620634">
                  <a:moveTo>
                    <a:pt x="1127" y="173778"/>
                  </a:moveTo>
                  <a:cubicBezTo>
                    <a:pt x="8023" y="199293"/>
                    <a:pt x="-19048" y="131465"/>
                    <a:pt x="75603" y="314455"/>
                  </a:cubicBezTo>
                  <a:cubicBezTo>
                    <a:pt x="78216" y="319506"/>
                    <a:pt x="76727" y="326183"/>
                    <a:pt x="79741" y="331005"/>
                  </a:cubicBezTo>
                  <a:cubicBezTo>
                    <a:pt x="132014" y="414640"/>
                    <a:pt x="68008" y="290989"/>
                    <a:pt x="104566" y="364105"/>
                  </a:cubicBezTo>
                  <a:cubicBezTo>
                    <a:pt x="107324" y="376518"/>
                    <a:pt x="109982" y="388953"/>
                    <a:pt x="112841" y="401343"/>
                  </a:cubicBezTo>
                  <a:cubicBezTo>
                    <a:pt x="116365" y="416614"/>
                    <a:pt x="115416" y="418500"/>
                    <a:pt x="125254" y="430306"/>
                  </a:cubicBezTo>
                  <a:cubicBezTo>
                    <a:pt x="129000" y="434801"/>
                    <a:pt x="134074" y="438100"/>
                    <a:pt x="137666" y="442719"/>
                  </a:cubicBezTo>
                  <a:cubicBezTo>
                    <a:pt x="143772" y="450569"/>
                    <a:pt x="154217" y="467544"/>
                    <a:pt x="154217" y="467544"/>
                  </a:cubicBezTo>
                  <a:lnTo>
                    <a:pt x="166629" y="504782"/>
                  </a:lnTo>
                  <a:lnTo>
                    <a:pt x="170767" y="517195"/>
                  </a:lnTo>
                  <a:cubicBezTo>
                    <a:pt x="172357" y="526735"/>
                    <a:pt x="173948" y="544245"/>
                    <a:pt x="179042" y="554433"/>
                  </a:cubicBezTo>
                  <a:cubicBezTo>
                    <a:pt x="181266" y="558881"/>
                    <a:pt x="184559" y="562708"/>
                    <a:pt x="187317" y="566846"/>
                  </a:cubicBezTo>
                  <a:cubicBezTo>
                    <a:pt x="192834" y="565467"/>
                    <a:pt x="198209" y="562142"/>
                    <a:pt x="203867" y="562708"/>
                  </a:cubicBezTo>
                  <a:cubicBezTo>
                    <a:pt x="212547" y="563576"/>
                    <a:pt x="228693" y="570983"/>
                    <a:pt x="228693" y="570983"/>
                  </a:cubicBezTo>
                  <a:cubicBezTo>
                    <a:pt x="232830" y="576500"/>
                    <a:pt x="235808" y="583118"/>
                    <a:pt x="241105" y="587533"/>
                  </a:cubicBezTo>
                  <a:cubicBezTo>
                    <a:pt x="244456" y="590325"/>
                    <a:pt x="250793" y="588265"/>
                    <a:pt x="253518" y="591671"/>
                  </a:cubicBezTo>
                  <a:cubicBezTo>
                    <a:pt x="257070" y="596111"/>
                    <a:pt x="254502" y="603490"/>
                    <a:pt x="257656" y="608221"/>
                  </a:cubicBezTo>
                  <a:cubicBezTo>
                    <a:pt x="263371" y="616793"/>
                    <a:pt x="278314" y="618558"/>
                    <a:pt x="286618" y="620634"/>
                  </a:cubicBezTo>
                  <a:cubicBezTo>
                    <a:pt x="290756" y="617876"/>
                    <a:pt x="294583" y="614583"/>
                    <a:pt x="299031" y="612359"/>
                  </a:cubicBezTo>
                  <a:cubicBezTo>
                    <a:pt x="315957" y="603896"/>
                    <a:pt x="308048" y="613779"/>
                    <a:pt x="323856" y="599946"/>
                  </a:cubicBezTo>
                  <a:cubicBezTo>
                    <a:pt x="331195" y="593524"/>
                    <a:pt x="344544" y="579258"/>
                    <a:pt x="344544" y="579258"/>
                  </a:cubicBezTo>
                  <a:lnTo>
                    <a:pt x="352819" y="554433"/>
                  </a:lnTo>
                  <a:cubicBezTo>
                    <a:pt x="357591" y="540117"/>
                    <a:pt x="354398" y="541231"/>
                    <a:pt x="369370" y="533745"/>
                  </a:cubicBezTo>
                  <a:cubicBezTo>
                    <a:pt x="373271" y="531795"/>
                    <a:pt x="377645" y="530987"/>
                    <a:pt x="381782" y="529608"/>
                  </a:cubicBezTo>
                  <a:cubicBezTo>
                    <a:pt x="387423" y="525847"/>
                    <a:pt x="398538" y="519610"/>
                    <a:pt x="402470" y="513057"/>
                  </a:cubicBezTo>
                  <a:cubicBezTo>
                    <a:pt x="415793" y="490853"/>
                    <a:pt x="394300" y="508850"/>
                    <a:pt x="419020" y="492370"/>
                  </a:cubicBezTo>
                  <a:cubicBezTo>
                    <a:pt x="420399" y="488232"/>
                    <a:pt x="422441" y="484259"/>
                    <a:pt x="423158" y="479957"/>
                  </a:cubicBezTo>
                  <a:cubicBezTo>
                    <a:pt x="425211" y="467638"/>
                    <a:pt x="424266" y="454835"/>
                    <a:pt x="427295" y="442719"/>
                  </a:cubicBezTo>
                  <a:cubicBezTo>
                    <a:pt x="428501" y="437895"/>
                    <a:pt x="432812" y="434444"/>
                    <a:pt x="435570" y="430306"/>
                  </a:cubicBezTo>
                  <a:cubicBezTo>
                    <a:pt x="428508" y="373804"/>
                    <a:pt x="431553" y="415597"/>
                    <a:pt x="435570" y="339280"/>
                  </a:cubicBezTo>
                  <a:cubicBezTo>
                    <a:pt x="441239" y="231574"/>
                    <a:pt x="429053" y="271941"/>
                    <a:pt x="443846" y="227566"/>
                  </a:cubicBezTo>
                  <a:cubicBezTo>
                    <a:pt x="440282" y="195490"/>
                    <a:pt x="449653" y="193232"/>
                    <a:pt x="427295" y="182053"/>
                  </a:cubicBezTo>
                  <a:cubicBezTo>
                    <a:pt x="423394" y="180103"/>
                    <a:pt x="419020" y="179294"/>
                    <a:pt x="414883" y="177915"/>
                  </a:cubicBezTo>
                  <a:cubicBezTo>
                    <a:pt x="412125" y="173778"/>
                    <a:pt x="409714" y="169386"/>
                    <a:pt x="406608" y="165503"/>
                  </a:cubicBezTo>
                  <a:cubicBezTo>
                    <a:pt x="404171" y="162457"/>
                    <a:pt x="400339" y="160573"/>
                    <a:pt x="398332" y="157228"/>
                  </a:cubicBezTo>
                  <a:cubicBezTo>
                    <a:pt x="390409" y="144023"/>
                    <a:pt x="399138" y="143968"/>
                    <a:pt x="385920" y="132402"/>
                  </a:cubicBezTo>
                  <a:cubicBezTo>
                    <a:pt x="378435" y="125853"/>
                    <a:pt x="369369" y="121369"/>
                    <a:pt x="361094" y="115852"/>
                  </a:cubicBezTo>
                  <a:cubicBezTo>
                    <a:pt x="345051" y="105157"/>
                    <a:pt x="353401" y="109150"/>
                    <a:pt x="336269" y="103439"/>
                  </a:cubicBezTo>
                  <a:cubicBezTo>
                    <a:pt x="333511" y="99302"/>
                    <a:pt x="330218" y="95475"/>
                    <a:pt x="327994" y="91027"/>
                  </a:cubicBezTo>
                  <a:cubicBezTo>
                    <a:pt x="326043" y="87126"/>
                    <a:pt x="326275" y="82243"/>
                    <a:pt x="323856" y="78614"/>
                  </a:cubicBezTo>
                  <a:cubicBezTo>
                    <a:pt x="310868" y="59132"/>
                    <a:pt x="312191" y="74089"/>
                    <a:pt x="303169" y="53789"/>
                  </a:cubicBezTo>
                  <a:cubicBezTo>
                    <a:pt x="299626" y="45818"/>
                    <a:pt x="301062" y="35131"/>
                    <a:pt x="294894" y="28963"/>
                  </a:cubicBezTo>
                  <a:cubicBezTo>
                    <a:pt x="292135" y="26205"/>
                    <a:pt x="289055" y="23734"/>
                    <a:pt x="286618" y="20688"/>
                  </a:cubicBezTo>
                  <a:cubicBezTo>
                    <a:pt x="283512" y="16805"/>
                    <a:pt x="282560" y="10911"/>
                    <a:pt x="278343" y="8276"/>
                  </a:cubicBezTo>
                  <a:cubicBezTo>
                    <a:pt x="270946" y="3653"/>
                    <a:pt x="253518" y="0"/>
                    <a:pt x="253518" y="0"/>
                  </a:cubicBezTo>
                  <a:cubicBezTo>
                    <a:pt x="235589" y="1379"/>
                    <a:pt x="217589" y="2037"/>
                    <a:pt x="199730" y="4138"/>
                  </a:cubicBezTo>
                  <a:cubicBezTo>
                    <a:pt x="194082" y="4803"/>
                    <a:pt x="187459" y="4531"/>
                    <a:pt x="183179" y="8276"/>
                  </a:cubicBezTo>
                  <a:cubicBezTo>
                    <a:pt x="175694" y="14825"/>
                    <a:pt x="172146" y="24826"/>
                    <a:pt x="166629" y="33101"/>
                  </a:cubicBezTo>
                  <a:lnTo>
                    <a:pt x="150079" y="57926"/>
                  </a:lnTo>
                  <a:cubicBezTo>
                    <a:pt x="147321" y="62064"/>
                    <a:pt x="146522" y="68766"/>
                    <a:pt x="141804" y="70339"/>
                  </a:cubicBezTo>
                  <a:lnTo>
                    <a:pt x="104566" y="82752"/>
                  </a:lnTo>
                  <a:cubicBezTo>
                    <a:pt x="100428" y="84131"/>
                    <a:pt x="96430" y="86034"/>
                    <a:pt x="92153" y="86889"/>
                  </a:cubicBezTo>
                  <a:lnTo>
                    <a:pt x="71465" y="91027"/>
                  </a:lnTo>
                  <a:cubicBezTo>
                    <a:pt x="58351" y="110697"/>
                    <a:pt x="64762" y="98722"/>
                    <a:pt x="54915" y="128265"/>
                  </a:cubicBezTo>
                  <a:cubicBezTo>
                    <a:pt x="53536" y="132402"/>
                    <a:pt x="53197" y="137048"/>
                    <a:pt x="50778" y="140677"/>
                  </a:cubicBezTo>
                  <a:cubicBezTo>
                    <a:pt x="44631" y="149897"/>
                    <a:pt x="42652" y="154625"/>
                    <a:pt x="34227" y="161365"/>
                  </a:cubicBezTo>
                  <a:cubicBezTo>
                    <a:pt x="20667" y="172212"/>
                    <a:pt x="-5769" y="148263"/>
                    <a:pt x="1127" y="173778"/>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44" name="Freeform 19">
              <a:extLst>
                <a:ext uri="{FF2B5EF4-FFF2-40B4-BE49-F238E27FC236}">
                  <a16:creationId xmlns:a16="http://schemas.microsoft.com/office/drawing/2014/main" id="{C3D769FC-9C46-4DEB-BB31-F3F438C83AE9}"/>
                </a:ext>
              </a:extLst>
            </p:cNvPr>
            <p:cNvSpPr/>
            <p:nvPr/>
          </p:nvSpPr>
          <p:spPr>
            <a:xfrm>
              <a:off x="5698808" y="3686386"/>
              <a:ext cx="553043" cy="687011"/>
            </a:xfrm>
            <a:custGeom>
              <a:avLst/>
              <a:gdLst>
                <a:gd name="connsiteX0" fmla="*/ 19295 w 553043"/>
                <a:gd name="connsiteY0" fmla="*/ 78790 h 687011"/>
                <a:gd name="connsiteX1" fmla="*/ 2745 w 553043"/>
                <a:gd name="connsiteY1" fmla="*/ 132579 h 687011"/>
                <a:gd name="connsiteX2" fmla="*/ 85496 w 553043"/>
                <a:gd name="connsiteY2" fmla="*/ 264981 h 687011"/>
                <a:gd name="connsiteX3" fmla="*/ 102046 w 553043"/>
                <a:gd name="connsiteY3" fmla="*/ 269118 h 687011"/>
                <a:gd name="connsiteX4" fmla="*/ 114459 w 553043"/>
                <a:gd name="connsiteY4" fmla="*/ 277393 h 687011"/>
                <a:gd name="connsiteX5" fmla="*/ 122734 w 553043"/>
                <a:gd name="connsiteY5" fmla="*/ 293943 h 687011"/>
                <a:gd name="connsiteX6" fmla="*/ 131009 w 553043"/>
                <a:gd name="connsiteY6" fmla="*/ 306356 h 687011"/>
                <a:gd name="connsiteX7" fmla="*/ 147559 w 553043"/>
                <a:gd name="connsiteY7" fmla="*/ 339457 h 687011"/>
                <a:gd name="connsiteX8" fmla="*/ 164110 w 553043"/>
                <a:gd name="connsiteY8" fmla="*/ 364282 h 687011"/>
                <a:gd name="connsiteX9" fmla="*/ 159972 w 553043"/>
                <a:gd name="connsiteY9" fmla="*/ 376695 h 687011"/>
                <a:gd name="connsiteX10" fmla="*/ 164110 w 553043"/>
                <a:gd name="connsiteY10" fmla="*/ 401520 h 687011"/>
                <a:gd name="connsiteX11" fmla="*/ 184797 w 553043"/>
                <a:gd name="connsiteY11" fmla="*/ 422208 h 687011"/>
                <a:gd name="connsiteX12" fmla="*/ 209623 w 553043"/>
                <a:gd name="connsiteY12" fmla="*/ 447033 h 687011"/>
                <a:gd name="connsiteX13" fmla="*/ 217898 w 553043"/>
                <a:gd name="connsiteY13" fmla="*/ 459446 h 687011"/>
                <a:gd name="connsiteX14" fmla="*/ 226173 w 553043"/>
                <a:gd name="connsiteY14" fmla="*/ 475996 h 687011"/>
                <a:gd name="connsiteX15" fmla="*/ 238586 w 553043"/>
                <a:gd name="connsiteY15" fmla="*/ 488409 h 687011"/>
                <a:gd name="connsiteX16" fmla="*/ 255136 w 553043"/>
                <a:gd name="connsiteY16" fmla="*/ 513234 h 687011"/>
                <a:gd name="connsiteX17" fmla="*/ 263411 w 553043"/>
                <a:gd name="connsiteY17" fmla="*/ 529784 h 687011"/>
                <a:gd name="connsiteX18" fmla="*/ 288236 w 553043"/>
                <a:gd name="connsiteY18" fmla="*/ 554609 h 687011"/>
                <a:gd name="connsiteX19" fmla="*/ 300649 w 553043"/>
                <a:gd name="connsiteY19" fmla="*/ 587710 h 687011"/>
                <a:gd name="connsiteX20" fmla="*/ 308924 w 553043"/>
                <a:gd name="connsiteY20" fmla="*/ 600123 h 687011"/>
                <a:gd name="connsiteX21" fmla="*/ 317199 w 553043"/>
                <a:gd name="connsiteY21" fmla="*/ 624948 h 687011"/>
                <a:gd name="connsiteX22" fmla="*/ 321337 w 553043"/>
                <a:gd name="connsiteY22" fmla="*/ 653911 h 687011"/>
                <a:gd name="connsiteX23" fmla="*/ 325474 w 553043"/>
                <a:gd name="connsiteY23" fmla="*/ 666324 h 687011"/>
                <a:gd name="connsiteX24" fmla="*/ 370987 w 553043"/>
                <a:gd name="connsiteY24" fmla="*/ 687011 h 687011"/>
                <a:gd name="connsiteX25" fmla="*/ 391675 w 553043"/>
                <a:gd name="connsiteY25" fmla="*/ 666324 h 687011"/>
                <a:gd name="connsiteX26" fmla="*/ 404088 w 553043"/>
                <a:gd name="connsiteY26" fmla="*/ 641498 h 687011"/>
                <a:gd name="connsiteX27" fmla="*/ 416501 w 553043"/>
                <a:gd name="connsiteY27" fmla="*/ 637361 h 687011"/>
                <a:gd name="connsiteX28" fmla="*/ 470289 w 553043"/>
                <a:gd name="connsiteY28" fmla="*/ 633223 h 687011"/>
                <a:gd name="connsiteX29" fmla="*/ 507527 w 553043"/>
                <a:gd name="connsiteY29" fmla="*/ 600123 h 687011"/>
                <a:gd name="connsiteX30" fmla="*/ 528215 w 553043"/>
                <a:gd name="connsiteY30" fmla="*/ 575297 h 687011"/>
                <a:gd name="connsiteX31" fmla="*/ 540627 w 553043"/>
                <a:gd name="connsiteY31" fmla="*/ 571160 h 687011"/>
                <a:gd name="connsiteX32" fmla="*/ 553040 w 553043"/>
                <a:gd name="connsiteY32" fmla="*/ 562885 h 687011"/>
                <a:gd name="connsiteX33" fmla="*/ 544765 w 553043"/>
                <a:gd name="connsiteY33" fmla="*/ 529784 h 687011"/>
                <a:gd name="connsiteX34" fmla="*/ 532352 w 553043"/>
                <a:gd name="connsiteY34" fmla="*/ 521509 h 687011"/>
                <a:gd name="connsiteX35" fmla="*/ 515802 w 553043"/>
                <a:gd name="connsiteY35" fmla="*/ 496684 h 687011"/>
                <a:gd name="connsiteX36" fmla="*/ 507527 w 553043"/>
                <a:gd name="connsiteY36" fmla="*/ 484271 h 687011"/>
                <a:gd name="connsiteX37" fmla="*/ 503389 w 553043"/>
                <a:gd name="connsiteY37" fmla="*/ 471858 h 687011"/>
                <a:gd name="connsiteX38" fmla="*/ 507527 w 553043"/>
                <a:gd name="connsiteY38" fmla="*/ 451171 h 687011"/>
                <a:gd name="connsiteX39" fmla="*/ 503389 w 553043"/>
                <a:gd name="connsiteY39" fmla="*/ 413933 h 687011"/>
                <a:gd name="connsiteX40" fmla="*/ 490977 w 553043"/>
                <a:gd name="connsiteY40" fmla="*/ 405657 h 687011"/>
                <a:gd name="connsiteX41" fmla="*/ 462014 w 553043"/>
                <a:gd name="connsiteY41" fmla="*/ 397382 h 687011"/>
                <a:gd name="connsiteX42" fmla="*/ 449601 w 553043"/>
                <a:gd name="connsiteY42" fmla="*/ 393245 h 687011"/>
                <a:gd name="connsiteX43" fmla="*/ 424776 w 553043"/>
                <a:gd name="connsiteY43" fmla="*/ 372557 h 687011"/>
                <a:gd name="connsiteX44" fmla="*/ 399950 w 553043"/>
                <a:gd name="connsiteY44" fmla="*/ 356007 h 687011"/>
                <a:gd name="connsiteX45" fmla="*/ 391675 w 553043"/>
                <a:gd name="connsiteY45" fmla="*/ 343594 h 687011"/>
                <a:gd name="connsiteX46" fmla="*/ 370987 w 553043"/>
                <a:gd name="connsiteY46" fmla="*/ 322906 h 687011"/>
                <a:gd name="connsiteX47" fmla="*/ 362712 w 553043"/>
                <a:gd name="connsiteY47" fmla="*/ 293943 h 687011"/>
                <a:gd name="connsiteX48" fmla="*/ 358575 w 553043"/>
                <a:gd name="connsiteY48" fmla="*/ 273256 h 687011"/>
                <a:gd name="connsiteX49" fmla="*/ 333749 w 553043"/>
                <a:gd name="connsiteY49" fmla="*/ 256705 h 687011"/>
                <a:gd name="connsiteX50" fmla="*/ 321337 w 553043"/>
                <a:gd name="connsiteY50" fmla="*/ 248430 h 687011"/>
                <a:gd name="connsiteX51" fmla="*/ 308924 w 553043"/>
                <a:gd name="connsiteY51" fmla="*/ 153266 h 687011"/>
                <a:gd name="connsiteX52" fmla="*/ 304787 w 553043"/>
                <a:gd name="connsiteY52" fmla="*/ 128441 h 687011"/>
                <a:gd name="connsiteX53" fmla="*/ 296511 w 553043"/>
                <a:gd name="connsiteY53" fmla="*/ 99478 h 687011"/>
                <a:gd name="connsiteX54" fmla="*/ 267549 w 553043"/>
                <a:gd name="connsiteY54" fmla="*/ 66378 h 687011"/>
                <a:gd name="connsiteX55" fmla="*/ 263411 w 553043"/>
                <a:gd name="connsiteY55" fmla="*/ 53965 h 687011"/>
                <a:gd name="connsiteX56" fmla="*/ 267549 w 553043"/>
                <a:gd name="connsiteY56" fmla="*/ 41552 h 687011"/>
                <a:gd name="connsiteX57" fmla="*/ 246861 w 553043"/>
                <a:gd name="connsiteY57" fmla="*/ 16727 h 687011"/>
                <a:gd name="connsiteX58" fmla="*/ 226173 w 553043"/>
                <a:gd name="connsiteY58" fmla="*/ 12590 h 687011"/>
                <a:gd name="connsiteX59" fmla="*/ 205485 w 553043"/>
                <a:gd name="connsiteY59" fmla="*/ 177 h 687011"/>
                <a:gd name="connsiteX60" fmla="*/ 193073 w 553043"/>
                <a:gd name="connsiteY60" fmla="*/ 8452 h 687011"/>
                <a:gd name="connsiteX61" fmla="*/ 168247 w 553043"/>
                <a:gd name="connsiteY61" fmla="*/ 16727 h 687011"/>
                <a:gd name="connsiteX62" fmla="*/ 155835 w 553043"/>
                <a:gd name="connsiteY62" fmla="*/ 20865 h 687011"/>
                <a:gd name="connsiteX63" fmla="*/ 147559 w 553043"/>
                <a:gd name="connsiteY63" fmla="*/ 29140 h 687011"/>
                <a:gd name="connsiteX64" fmla="*/ 131009 w 553043"/>
                <a:gd name="connsiteY64" fmla="*/ 49828 h 687011"/>
                <a:gd name="connsiteX65" fmla="*/ 118597 w 553043"/>
                <a:gd name="connsiteY65" fmla="*/ 87066 h 687011"/>
                <a:gd name="connsiteX66" fmla="*/ 106184 w 553043"/>
                <a:gd name="connsiteY66" fmla="*/ 111891 h 687011"/>
                <a:gd name="connsiteX67" fmla="*/ 93771 w 553043"/>
                <a:gd name="connsiteY67" fmla="*/ 116028 h 687011"/>
                <a:gd name="connsiteX68" fmla="*/ 64808 w 553043"/>
                <a:gd name="connsiteY68" fmla="*/ 103616 h 687011"/>
                <a:gd name="connsiteX69" fmla="*/ 19295 w 553043"/>
                <a:gd name="connsiteY69" fmla="*/ 78790 h 687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553043" h="687011">
                  <a:moveTo>
                    <a:pt x="19295" y="78790"/>
                  </a:moveTo>
                  <a:cubicBezTo>
                    <a:pt x="8951" y="83617"/>
                    <a:pt x="-6275" y="116131"/>
                    <a:pt x="2745" y="132579"/>
                  </a:cubicBezTo>
                  <a:cubicBezTo>
                    <a:pt x="54855" y="227604"/>
                    <a:pt x="28642" y="248737"/>
                    <a:pt x="85496" y="264981"/>
                  </a:cubicBezTo>
                  <a:cubicBezTo>
                    <a:pt x="90964" y="266543"/>
                    <a:pt x="96529" y="267739"/>
                    <a:pt x="102046" y="269118"/>
                  </a:cubicBezTo>
                  <a:cubicBezTo>
                    <a:pt x="106184" y="271876"/>
                    <a:pt x="111275" y="273573"/>
                    <a:pt x="114459" y="277393"/>
                  </a:cubicBezTo>
                  <a:cubicBezTo>
                    <a:pt x="118408" y="282131"/>
                    <a:pt x="119674" y="288588"/>
                    <a:pt x="122734" y="293943"/>
                  </a:cubicBezTo>
                  <a:cubicBezTo>
                    <a:pt x="125201" y="298261"/>
                    <a:pt x="128628" y="301990"/>
                    <a:pt x="131009" y="306356"/>
                  </a:cubicBezTo>
                  <a:cubicBezTo>
                    <a:pt x="136916" y="317186"/>
                    <a:pt x="140716" y="329193"/>
                    <a:pt x="147559" y="339457"/>
                  </a:cubicBezTo>
                  <a:lnTo>
                    <a:pt x="164110" y="364282"/>
                  </a:lnTo>
                  <a:cubicBezTo>
                    <a:pt x="162731" y="368420"/>
                    <a:pt x="159972" y="372333"/>
                    <a:pt x="159972" y="376695"/>
                  </a:cubicBezTo>
                  <a:cubicBezTo>
                    <a:pt x="159972" y="385084"/>
                    <a:pt x="161457" y="393561"/>
                    <a:pt x="164110" y="401520"/>
                  </a:cubicBezTo>
                  <a:cubicBezTo>
                    <a:pt x="169046" y="416328"/>
                    <a:pt x="174344" y="412917"/>
                    <a:pt x="184797" y="422208"/>
                  </a:cubicBezTo>
                  <a:cubicBezTo>
                    <a:pt x="193544" y="429983"/>
                    <a:pt x="203132" y="437296"/>
                    <a:pt x="209623" y="447033"/>
                  </a:cubicBezTo>
                  <a:cubicBezTo>
                    <a:pt x="212381" y="451171"/>
                    <a:pt x="215431" y="455128"/>
                    <a:pt x="217898" y="459446"/>
                  </a:cubicBezTo>
                  <a:cubicBezTo>
                    <a:pt x="220958" y="464801"/>
                    <a:pt x="222588" y="470977"/>
                    <a:pt x="226173" y="475996"/>
                  </a:cubicBezTo>
                  <a:cubicBezTo>
                    <a:pt x="229574" y="480758"/>
                    <a:pt x="234993" y="483790"/>
                    <a:pt x="238586" y="488409"/>
                  </a:cubicBezTo>
                  <a:cubicBezTo>
                    <a:pt x="244692" y="496259"/>
                    <a:pt x="250688" y="504339"/>
                    <a:pt x="255136" y="513234"/>
                  </a:cubicBezTo>
                  <a:cubicBezTo>
                    <a:pt x="257894" y="518751"/>
                    <a:pt x="259558" y="524968"/>
                    <a:pt x="263411" y="529784"/>
                  </a:cubicBezTo>
                  <a:cubicBezTo>
                    <a:pt x="270722" y="538922"/>
                    <a:pt x="288236" y="554609"/>
                    <a:pt x="288236" y="554609"/>
                  </a:cubicBezTo>
                  <a:cubicBezTo>
                    <a:pt x="292762" y="572711"/>
                    <a:pt x="291033" y="570881"/>
                    <a:pt x="300649" y="587710"/>
                  </a:cubicBezTo>
                  <a:cubicBezTo>
                    <a:pt x="303116" y="592028"/>
                    <a:pt x="306904" y="595579"/>
                    <a:pt x="308924" y="600123"/>
                  </a:cubicBezTo>
                  <a:cubicBezTo>
                    <a:pt x="312467" y="608094"/>
                    <a:pt x="317199" y="624948"/>
                    <a:pt x="317199" y="624948"/>
                  </a:cubicBezTo>
                  <a:cubicBezTo>
                    <a:pt x="318578" y="634602"/>
                    <a:pt x="319424" y="644348"/>
                    <a:pt x="321337" y="653911"/>
                  </a:cubicBezTo>
                  <a:cubicBezTo>
                    <a:pt x="322192" y="658188"/>
                    <a:pt x="322390" y="663240"/>
                    <a:pt x="325474" y="666324"/>
                  </a:cubicBezTo>
                  <a:cubicBezTo>
                    <a:pt x="343368" y="684218"/>
                    <a:pt x="349586" y="682731"/>
                    <a:pt x="370987" y="687011"/>
                  </a:cubicBezTo>
                  <a:cubicBezTo>
                    <a:pt x="383400" y="678736"/>
                    <a:pt x="384779" y="680115"/>
                    <a:pt x="391675" y="666324"/>
                  </a:cubicBezTo>
                  <a:cubicBezTo>
                    <a:pt x="396672" y="656331"/>
                    <a:pt x="394208" y="649402"/>
                    <a:pt x="404088" y="641498"/>
                  </a:cubicBezTo>
                  <a:cubicBezTo>
                    <a:pt x="407494" y="638773"/>
                    <a:pt x="412173" y="637902"/>
                    <a:pt x="416501" y="637361"/>
                  </a:cubicBezTo>
                  <a:cubicBezTo>
                    <a:pt x="434344" y="635131"/>
                    <a:pt x="452360" y="634602"/>
                    <a:pt x="470289" y="633223"/>
                  </a:cubicBezTo>
                  <a:cubicBezTo>
                    <a:pt x="485213" y="623274"/>
                    <a:pt x="496191" y="617128"/>
                    <a:pt x="507527" y="600123"/>
                  </a:cubicBezTo>
                  <a:cubicBezTo>
                    <a:pt x="513633" y="590963"/>
                    <a:pt x="518657" y="581669"/>
                    <a:pt x="528215" y="575297"/>
                  </a:cubicBezTo>
                  <a:cubicBezTo>
                    <a:pt x="531844" y="572878"/>
                    <a:pt x="536490" y="572539"/>
                    <a:pt x="540627" y="571160"/>
                  </a:cubicBezTo>
                  <a:cubicBezTo>
                    <a:pt x="544765" y="568402"/>
                    <a:pt x="551674" y="567666"/>
                    <a:pt x="553040" y="562885"/>
                  </a:cubicBezTo>
                  <a:cubicBezTo>
                    <a:pt x="553202" y="562318"/>
                    <a:pt x="547928" y="533738"/>
                    <a:pt x="544765" y="529784"/>
                  </a:cubicBezTo>
                  <a:cubicBezTo>
                    <a:pt x="541659" y="525901"/>
                    <a:pt x="536490" y="524267"/>
                    <a:pt x="532352" y="521509"/>
                  </a:cubicBezTo>
                  <a:lnTo>
                    <a:pt x="515802" y="496684"/>
                  </a:lnTo>
                  <a:cubicBezTo>
                    <a:pt x="513044" y="492546"/>
                    <a:pt x="509100" y="488989"/>
                    <a:pt x="507527" y="484271"/>
                  </a:cubicBezTo>
                  <a:lnTo>
                    <a:pt x="503389" y="471858"/>
                  </a:lnTo>
                  <a:cubicBezTo>
                    <a:pt x="504768" y="464962"/>
                    <a:pt x="507527" y="458203"/>
                    <a:pt x="507527" y="451171"/>
                  </a:cubicBezTo>
                  <a:cubicBezTo>
                    <a:pt x="507527" y="438682"/>
                    <a:pt x="507657" y="425670"/>
                    <a:pt x="503389" y="413933"/>
                  </a:cubicBezTo>
                  <a:cubicBezTo>
                    <a:pt x="501690" y="409260"/>
                    <a:pt x="495425" y="407881"/>
                    <a:pt x="490977" y="405657"/>
                  </a:cubicBezTo>
                  <a:cubicBezTo>
                    <a:pt x="484371" y="402354"/>
                    <a:pt x="468190" y="399147"/>
                    <a:pt x="462014" y="397382"/>
                  </a:cubicBezTo>
                  <a:cubicBezTo>
                    <a:pt x="457820" y="396184"/>
                    <a:pt x="453739" y="394624"/>
                    <a:pt x="449601" y="393245"/>
                  </a:cubicBezTo>
                  <a:cubicBezTo>
                    <a:pt x="405244" y="363675"/>
                    <a:pt x="472563" y="409725"/>
                    <a:pt x="424776" y="372557"/>
                  </a:cubicBezTo>
                  <a:cubicBezTo>
                    <a:pt x="416925" y="366451"/>
                    <a:pt x="399950" y="356007"/>
                    <a:pt x="399950" y="356007"/>
                  </a:cubicBezTo>
                  <a:cubicBezTo>
                    <a:pt x="397192" y="351869"/>
                    <a:pt x="394950" y="347336"/>
                    <a:pt x="391675" y="343594"/>
                  </a:cubicBezTo>
                  <a:cubicBezTo>
                    <a:pt x="385253" y="336255"/>
                    <a:pt x="370987" y="322906"/>
                    <a:pt x="370987" y="322906"/>
                  </a:cubicBezTo>
                  <a:cubicBezTo>
                    <a:pt x="366381" y="309087"/>
                    <a:pt x="366175" y="309525"/>
                    <a:pt x="362712" y="293943"/>
                  </a:cubicBezTo>
                  <a:cubicBezTo>
                    <a:pt x="361187" y="287078"/>
                    <a:pt x="361720" y="279546"/>
                    <a:pt x="358575" y="273256"/>
                  </a:cubicBezTo>
                  <a:cubicBezTo>
                    <a:pt x="350732" y="257569"/>
                    <a:pt x="346008" y="262835"/>
                    <a:pt x="333749" y="256705"/>
                  </a:cubicBezTo>
                  <a:cubicBezTo>
                    <a:pt x="329301" y="254481"/>
                    <a:pt x="325474" y="251188"/>
                    <a:pt x="321337" y="248430"/>
                  </a:cubicBezTo>
                  <a:cubicBezTo>
                    <a:pt x="297261" y="212318"/>
                    <a:pt x="315979" y="244988"/>
                    <a:pt x="308924" y="153266"/>
                  </a:cubicBezTo>
                  <a:cubicBezTo>
                    <a:pt x="308281" y="144902"/>
                    <a:pt x="306432" y="136667"/>
                    <a:pt x="304787" y="128441"/>
                  </a:cubicBezTo>
                  <a:cubicBezTo>
                    <a:pt x="304526" y="127138"/>
                    <a:pt x="298662" y="102346"/>
                    <a:pt x="296511" y="99478"/>
                  </a:cubicBezTo>
                  <a:cubicBezTo>
                    <a:pt x="280336" y="77911"/>
                    <a:pt x="277140" y="85559"/>
                    <a:pt x="267549" y="66378"/>
                  </a:cubicBezTo>
                  <a:cubicBezTo>
                    <a:pt x="265598" y="62477"/>
                    <a:pt x="264790" y="58103"/>
                    <a:pt x="263411" y="53965"/>
                  </a:cubicBezTo>
                  <a:cubicBezTo>
                    <a:pt x="264790" y="49827"/>
                    <a:pt x="267549" y="45914"/>
                    <a:pt x="267549" y="41552"/>
                  </a:cubicBezTo>
                  <a:cubicBezTo>
                    <a:pt x="267549" y="29279"/>
                    <a:pt x="256908" y="21192"/>
                    <a:pt x="246861" y="16727"/>
                  </a:cubicBezTo>
                  <a:cubicBezTo>
                    <a:pt x="240435" y="13871"/>
                    <a:pt x="233069" y="13969"/>
                    <a:pt x="226173" y="12590"/>
                  </a:cubicBezTo>
                  <a:cubicBezTo>
                    <a:pt x="220990" y="7407"/>
                    <a:pt x="214694" y="-1358"/>
                    <a:pt x="205485" y="177"/>
                  </a:cubicBezTo>
                  <a:cubicBezTo>
                    <a:pt x="200580" y="995"/>
                    <a:pt x="197617" y="6432"/>
                    <a:pt x="193073" y="8452"/>
                  </a:cubicBezTo>
                  <a:cubicBezTo>
                    <a:pt x="185102" y="11995"/>
                    <a:pt x="176522" y="13968"/>
                    <a:pt x="168247" y="16727"/>
                  </a:cubicBezTo>
                  <a:lnTo>
                    <a:pt x="155835" y="20865"/>
                  </a:lnTo>
                  <a:cubicBezTo>
                    <a:pt x="153076" y="23623"/>
                    <a:pt x="149996" y="26094"/>
                    <a:pt x="147559" y="29140"/>
                  </a:cubicBezTo>
                  <a:cubicBezTo>
                    <a:pt x="126670" y="55250"/>
                    <a:pt x="150999" y="29836"/>
                    <a:pt x="131009" y="49828"/>
                  </a:cubicBezTo>
                  <a:lnTo>
                    <a:pt x="118597" y="87066"/>
                  </a:lnTo>
                  <a:cubicBezTo>
                    <a:pt x="115872" y="95241"/>
                    <a:pt x="113474" y="106059"/>
                    <a:pt x="106184" y="111891"/>
                  </a:cubicBezTo>
                  <a:cubicBezTo>
                    <a:pt x="102778" y="114616"/>
                    <a:pt x="97909" y="114649"/>
                    <a:pt x="93771" y="116028"/>
                  </a:cubicBezTo>
                  <a:cubicBezTo>
                    <a:pt x="74078" y="102899"/>
                    <a:pt x="89099" y="110903"/>
                    <a:pt x="64808" y="103616"/>
                  </a:cubicBezTo>
                  <a:cubicBezTo>
                    <a:pt x="35769" y="94905"/>
                    <a:pt x="29639" y="73963"/>
                    <a:pt x="19295" y="78790"/>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45" name="Freeform 20">
              <a:extLst>
                <a:ext uri="{FF2B5EF4-FFF2-40B4-BE49-F238E27FC236}">
                  <a16:creationId xmlns:a16="http://schemas.microsoft.com/office/drawing/2014/main" id="{8615B35D-20E5-4391-A092-3265F574A849}"/>
                </a:ext>
              </a:extLst>
            </p:cNvPr>
            <p:cNvSpPr/>
            <p:nvPr/>
          </p:nvSpPr>
          <p:spPr>
            <a:xfrm>
              <a:off x="6049108" y="4294784"/>
              <a:ext cx="381019" cy="566845"/>
            </a:xfrm>
            <a:custGeom>
              <a:avLst/>
              <a:gdLst>
                <a:gd name="connsiteX0" fmla="*/ 16550 w 381019"/>
                <a:gd name="connsiteY0" fmla="*/ 41375 h 566845"/>
                <a:gd name="connsiteX1" fmla="*/ 28963 w 381019"/>
                <a:gd name="connsiteY1" fmla="*/ 66201 h 566845"/>
                <a:gd name="connsiteX2" fmla="*/ 49650 w 381019"/>
                <a:gd name="connsiteY2" fmla="*/ 91026 h 566845"/>
                <a:gd name="connsiteX3" fmla="*/ 16550 w 381019"/>
                <a:gd name="connsiteY3" fmla="*/ 173777 h 566845"/>
                <a:gd name="connsiteX4" fmla="*/ 8275 w 381019"/>
                <a:gd name="connsiteY4" fmla="*/ 186190 h 566845"/>
                <a:gd name="connsiteX5" fmla="*/ 0 w 381019"/>
                <a:gd name="connsiteY5" fmla="*/ 211015 h 566845"/>
                <a:gd name="connsiteX6" fmla="*/ 4137 w 381019"/>
                <a:gd name="connsiteY6" fmla="*/ 252391 h 566845"/>
                <a:gd name="connsiteX7" fmla="*/ 20687 w 381019"/>
                <a:gd name="connsiteY7" fmla="*/ 277216 h 566845"/>
                <a:gd name="connsiteX8" fmla="*/ 28963 w 381019"/>
                <a:gd name="connsiteY8" fmla="*/ 285491 h 566845"/>
                <a:gd name="connsiteX9" fmla="*/ 70338 w 381019"/>
                <a:gd name="connsiteY9" fmla="*/ 310316 h 566845"/>
                <a:gd name="connsiteX10" fmla="*/ 78613 w 381019"/>
                <a:gd name="connsiteY10" fmla="*/ 339279 h 566845"/>
                <a:gd name="connsiteX11" fmla="*/ 86888 w 381019"/>
                <a:gd name="connsiteY11" fmla="*/ 384792 h 566845"/>
                <a:gd name="connsiteX12" fmla="*/ 103439 w 381019"/>
                <a:gd name="connsiteY12" fmla="*/ 405480 h 566845"/>
                <a:gd name="connsiteX13" fmla="*/ 107576 w 381019"/>
                <a:gd name="connsiteY13" fmla="*/ 417893 h 566845"/>
                <a:gd name="connsiteX14" fmla="*/ 124126 w 381019"/>
                <a:gd name="connsiteY14" fmla="*/ 430306 h 566845"/>
                <a:gd name="connsiteX15" fmla="*/ 153089 w 381019"/>
                <a:gd name="connsiteY15" fmla="*/ 450993 h 566845"/>
                <a:gd name="connsiteX16" fmla="*/ 169640 w 381019"/>
                <a:gd name="connsiteY16" fmla="*/ 471681 h 566845"/>
                <a:gd name="connsiteX17" fmla="*/ 194465 w 381019"/>
                <a:gd name="connsiteY17" fmla="*/ 488231 h 566845"/>
                <a:gd name="connsiteX18" fmla="*/ 227565 w 381019"/>
                <a:gd name="connsiteY18" fmla="*/ 525469 h 566845"/>
                <a:gd name="connsiteX19" fmla="*/ 235840 w 381019"/>
                <a:gd name="connsiteY19" fmla="*/ 533745 h 566845"/>
                <a:gd name="connsiteX20" fmla="*/ 248253 w 381019"/>
                <a:gd name="connsiteY20" fmla="*/ 542020 h 566845"/>
                <a:gd name="connsiteX21" fmla="*/ 273078 w 381019"/>
                <a:gd name="connsiteY21" fmla="*/ 566845 h 566845"/>
                <a:gd name="connsiteX22" fmla="*/ 293766 w 381019"/>
                <a:gd name="connsiteY22" fmla="*/ 562707 h 566845"/>
                <a:gd name="connsiteX23" fmla="*/ 310316 w 381019"/>
                <a:gd name="connsiteY23" fmla="*/ 537882 h 566845"/>
                <a:gd name="connsiteX24" fmla="*/ 331004 w 381019"/>
                <a:gd name="connsiteY24" fmla="*/ 521332 h 566845"/>
                <a:gd name="connsiteX25" fmla="*/ 343417 w 381019"/>
                <a:gd name="connsiteY25" fmla="*/ 517194 h 566845"/>
                <a:gd name="connsiteX26" fmla="*/ 368242 w 381019"/>
                <a:gd name="connsiteY26" fmla="*/ 500644 h 566845"/>
                <a:gd name="connsiteX27" fmla="*/ 376517 w 381019"/>
                <a:gd name="connsiteY27" fmla="*/ 488231 h 566845"/>
                <a:gd name="connsiteX28" fmla="*/ 376517 w 381019"/>
                <a:gd name="connsiteY28" fmla="*/ 426168 h 566845"/>
                <a:gd name="connsiteX29" fmla="*/ 372380 w 381019"/>
                <a:gd name="connsiteY29" fmla="*/ 413755 h 566845"/>
                <a:gd name="connsiteX30" fmla="*/ 364105 w 381019"/>
                <a:gd name="connsiteY30" fmla="*/ 401343 h 566845"/>
                <a:gd name="connsiteX31" fmla="*/ 347554 w 381019"/>
                <a:gd name="connsiteY31" fmla="*/ 368242 h 566845"/>
                <a:gd name="connsiteX32" fmla="*/ 339279 w 381019"/>
                <a:gd name="connsiteY32" fmla="*/ 355830 h 566845"/>
                <a:gd name="connsiteX33" fmla="*/ 326867 w 381019"/>
                <a:gd name="connsiteY33" fmla="*/ 351692 h 566845"/>
                <a:gd name="connsiteX34" fmla="*/ 302041 w 381019"/>
                <a:gd name="connsiteY34" fmla="*/ 351692 h 566845"/>
                <a:gd name="connsiteX35" fmla="*/ 297904 w 381019"/>
                <a:gd name="connsiteY35" fmla="*/ 339279 h 566845"/>
                <a:gd name="connsiteX36" fmla="*/ 306179 w 381019"/>
                <a:gd name="connsiteY36" fmla="*/ 306179 h 566845"/>
                <a:gd name="connsiteX37" fmla="*/ 302041 w 381019"/>
                <a:gd name="connsiteY37" fmla="*/ 293766 h 566845"/>
                <a:gd name="connsiteX38" fmla="*/ 277216 w 381019"/>
                <a:gd name="connsiteY38" fmla="*/ 285491 h 566845"/>
                <a:gd name="connsiteX39" fmla="*/ 264803 w 381019"/>
                <a:gd name="connsiteY39" fmla="*/ 260666 h 566845"/>
                <a:gd name="connsiteX40" fmla="*/ 260666 w 381019"/>
                <a:gd name="connsiteY40" fmla="*/ 235840 h 566845"/>
                <a:gd name="connsiteX41" fmla="*/ 248253 w 381019"/>
                <a:gd name="connsiteY41" fmla="*/ 231703 h 566845"/>
                <a:gd name="connsiteX42" fmla="*/ 215153 w 381019"/>
                <a:gd name="connsiteY42" fmla="*/ 223428 h 566845"/>
                <a:gd name="connsiteX43" fmla="*/ 198602 w 381019"/>
                <a:gd name="connsiteY43" fmla="*/ 215153 h 566845"/>
                <a:gd name="connsiteX44" fmla="*/ 186190 w 381019"/>
                <a:gd name="connsiteY44" fmla="*/ 211015 h 566845"/>
                <a:gd name="connsiteX45" fmla="*/ 182052 w 381019"/>
                <a:gd name="connsiteY45" fmla="*/ 198602 h 566845"/>
                <a:gd name="connsiteX46" fmla="*/ 186190 w 381019"/>
                <a:gd name="connsiteY46" fmla="*/ 153089 h 566845"/>
                <a:gd name="connsiteX47" fmla="*/ 186190 w 381019"/>
                <a:gd name="connsiteY47" fmla="*/ 128264 h 566845"/>
                <a:gd name="connsiteX48" fmla="*/ 182052 w 381019"/>
                <a:gd name="connsiteY48" fmla="*/ 107576 h 566845"/>
                <a:gd name="connsiteX49" fmla="*/ 169640 w 381019"/>
                <a:gd name="connsiteY49" fmla="*/ 99301 h 566845"/>
                <a:gd name="connsiteX50" fmla="*/ 153089 w 381019"/>
                <a:gd name="connsiteY50" fmla="*/ 78613 h 566845"/>
                <a:gd name="connsiteX51" fmla="*/ 144814 w 381019"/>
                <a:gd name="connsiteY51" fmla="*/ 49650 h 566845"/>
                <a:gd name="connsiteX52" fmla="*/ 140677 w 381019"/>
                <a:gd name="connsiteY52" fmla="*/ 16550 h 566845"/>
                <a:gd name="connsiteX53" fmla="*/ 136539 w 381019"/>
                <a:gd name="connsiteY53" fmla="*/ 4137 h 566845"/>
                <a:gd name="connsiteX54" fmla="*/ 124126 w 381019"/>
                <a:gd name="connsiteY54" fmla="*/ 0 h 566845"/>
                <a:gd name="connsiteX55" fmla="*/ 107576 w 381019"/>
                <a:gd name="connsiteY55" fmla="*/ 4137 h 566845"/>
                <a:gd name="connsiteX56" fmla="*/ 74476 w 381019"/>
                <a:gd name="connsiteY56" fmla="*/ 8275 h 566845"/>
                <a:gd name="connsiteX57" fmla="*/ 49650 w 381019"/>
                <a:gd name="connsiteY57" fmla="*/ 16550 h 566845"/>
                <a:gd name="connsiteX58" fmla="*/ 16550 w 381019"/>
                <a:gd name="connsiteY58" fmla="*/ 41375 h 566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381019" h="566845">
                  <a:moveTo>
                    <a:pt x="16550" y="41375"/>
                  </a:moveTo>
                  <a:cubicBezTo>
                    <a:pt x="13102" y="49650"/>
                    <a:pt x="23283" y="58898"/>
                    <a:pt x="28963" y="66201"/>
                  </a:cubicBezTo>
                  <a:cubicBezTo>
                    <a:pt x="55263" y="100015"/>
                    <a:pt x="39373" y="60190"/>
                    <a:pt x="49650" y="91026"/>
                  </a:cubicBezTo>
                  <a:cubicBezTo>
                    <a:pt x="38617" y="118610"/>
                    <a:pt x="28395" y="146532"/>
                    <a:pt x="16550" y="173777"/>
                  </a:cubicBezTo>
                  <a:cubicBezTo>
                    <a:pt x="14567" y="178337"/>
                    <a:pt x="10295" y="181646"/>
                    <a:pt x="8275" y="186190"/>
                  </a:cubicBezTo>
                  <a:cubicBezTo>
                    <a:pt x="4732" y="194161"/>
                    <a:pt x="0" y="211015"/>
                    <a:pt x="0" y="211015"/>
                  </a:cubicBezTo>
                  <a:cubicBezTo>
                    <a:pt x="1379" y="224807"/>
                    <a:pt x="3" y="239161"/>
                    <a:pt x="4137" y="252391"/>
                  </a:cubicBezTo>
                  <a:cubicBezTo>
                    <a:pt x="7103" y="261884"/>
                    <a:pt x="13654" y="270184"/>
                    <a:pt x="20687" y="277216"/>
                  </a:cubicBezTo>
                  <a:cubicBezTo>
                    <a:pt x="23446" y="279974"/>
                    <a:pt x="25842" y="283150"/>
                    <a:pt x="28963" y="285491"/>
                  </a:cubicBezTo>
                  <a:cubicBezTo>
                    <a:pt x="48936" y="300470"/>
                    <a:pt x="51084" y="300689"/>
                    <a:pt x="70338" y="310316"/>
                  </a:cubicBezTo>
                  <a:cubicBezTo>
                    <a:pt x="74283" y="322151"/>
                    <a:pt x="76014" y="326285"/>
                    <a:pt x="78613" y="339279"/>
                  </a:cubicBezTo>
                  <a:cubicBezTo>
                    <a:pt x="79275" y="342591"/>
                    <a:pt x="84988" y="379726"/>
                    <a:pt x="86888" y="384792"/>
                  </a:cubicBezTo>
                  <a:cubicBezTo>
                    <a:pt x="90020" y="393145"/>
                    <a:pt x="97378" y="399420"/>
                    <a:pt x="103439" y="405480"/>
                  </a:cubicBezTo>
                  <a:cubicBezTo>
                    <a:pt x="104818" y="409618"/>
                    <a:pt x="104784" y="414542"/>
                    <a:pt x="107576" y="417893"/>
                  </a:cubicBezTo>
                  <a:cubicBezTo>
                    <a:pt x="111991" y="423191"/>
                    <a:pt x="118515" y="426298"/>
                    <a:pt x="124126" y="430306"/>
                  </a:cubicBezTo>
                  <a:cubicBezTo>
                    <a:pt x="166518" y="460586"/>
                    <a:pt x="98946" y="410387"/>
                    <a:pt x="153089" y="450993"/>
                  </a:cubicBezTo>
                  <a:cubicBezTo>
                    <a:pt x="158520" y="459139"/>
                    <a:pt x="161776" y="465783"/>
                    <a:pt x="169640" y="471681"/>
                  </a:cubicBezTo>
                  <a:cubicBezTo>
                    <a:pt x="177596" y="477648"/>
                    <a:pt x="194465" y="488231"/>
                    <a:pt x="194465" y="488231"/>
                  </a:cubicBezTo>
                  <a:cubicBezTo>
                    <a:pt x="209232" y="510382"/>
                    <a:pt x="199222" y="497125"/>
                    <a:pt x="227565" y="525469"/>
                  </a:cubicBezTo>
                  <a:cubicBezTo>
                    <a:pt x="230323" y="528228"/>
                    <a:pt x="232594" y="531581"/>
                    <a:pt x="235840" y="533745"/>
                  </a:cubicBezTo>
                  <a:cubicBezTo>
                    <a:pt x="239978" y="536503"/>
                    <a:pt x="244536" y="538716"/>
                    <a:pt x="248253" y="542020"/>
                  </a:cubicBezTo>
                  <a:cubicBezTo>
                    <a:pt x="257000" y="549795"/>
                    <a:pt x="273078" y="566845"/>
                    <a:pt x="273078" y="566845"/>
                  </a:cubicBezTo>
                  <a:cubicBezTo>
                    <a:pt x="279974" y="565466"/>
                    <a:pt x="287476" y="565852"/>
                    <a:pt x="293766" y="562707"/>
                  </a:cubicBezTo>
                  <a:cubicBezTo>
                    <a:pt x="311806" y="553687"/>
                    <a:pt x="302434" y="551019"/>
                    <a:pt x="310316" y="537882"/>
                  </a:cubicBezTo>
                  <a:cubicBezTo>
                    <a:pt x="313614" y="532386"/>
                    <a:pt x="326174" y="523747"/>
                    <a:pt x="331004" y="521332"/>
                  </a:cubicBezTo>
                  <a:cubicBezTo>
                    <a:pt x="334905" y="519381"/>
                    <a:pt x="339604" y="519312"/>
                    <a:pt x="343417" y="517194"/>
                  </a:cubicBezTo>
                  <a:cubicBezTo>
                    <a:pt x="352111" y="512364"/>
                    <a:pt x="368242" y="500644"/>
                    <a:pt x="368242" y="500644"/>
                  </a:cubicBezTo>
                  <a:cubicBezTo>
                    <a:pt x="371000" y="496506"/>
                    <a:pt x="374558" y="492802"/>
                    <a:pt x="376517" y="488231"/>
                  </a:cubicBezTo>
                  <a:cubicBezTo>
                    <a:pt x="385004" y="468428"/>
                    <a:pt x="379417" y="446469"/>
                    <a:pt x="376517" y="426168"/>
                  </a:cubicBezTo>
                  <a:cubicBezTo>
                    <a:pt x="375900" y="421850"/>
                    <a:pt x="374330" y="417656"/>
                    <a:pt x="372380" y="413755"/>
                  </a:cubicBezTo>
                  <a:cubicBezTo>
                    <a:pt x="370156" y="409307"/>
                    <a:pt x="366125" y="405887"/>
                    <a:pt x="364105" y="401343"/>
                  </a:cubicBezTo>
                  <a:cubicBezTo>
                    <a:pt x="339391" y="345736"/>
                    <a:pt x="368799" y="394795"/>
                    <a:pt x="347554" y="368242"/>
                  </a:cubicBezTo>
                  <a:cubicBezTo>
                    <a:pt x="344448" y="364359"/>
                    <a:pt x="343162" y="358936"/>
                    <a:pt x="339279" y="355830"/>
                  </a:cubicBezTo>
                  <a:cubicBezTo>
                    <a:pt x="335874" y="353106"/>
                    <a:pt x="331004" y="353071"/>
                    <a:pt x="326867" y="351692"/>
                  </a:cubicBezTo>
                  <a:cubicBezTo>
                    <a:pt x="318592" y="354451"/>
                    <a:pt x="310316" y="359968"/>
                    <a:pt x="302041" y="351692"/>
                  </a:cubicBezTo>
                  <a:cubicBezTo>
                    <a:pt x="298957" y="348608"/>
                    <a:pt x="299283" y="343417"/>
                    <a:pt x="297904" y="339279"/>
                  </a:cubicBezTo>
                  <a:cubicBezTo>
                    <a:pt x="301168" y="329486"/>
                    <a:pt x="306179" y="316162"/>
                    <a:pt x="306179" y="306179"/>
                  </a:cubicBezTo>
                  <a:cubicBezTo>
                    <a:pt x="306179" y="301817"/>
                    <a:pt x="305590" y="296301"/>
                    <a:pt x="302041" y="293766"/>
                  </a:cubicBezTo>
                  <a:cubicBezTo>
                    <a:pt x="294943" y="288696"/>
                    <a:pt x="277216" y="285491"/>
                    <a:pt x="277216" y="285491"/>
                  </a:cubicBezTo>
                  <a:cubicBezTo>
                    <a:pt x="269779" y="274335"/>
                    <a:pt x="267657" y="273511"/>
                    <a:pt x="264803" y="260666"/>
                  </a:cubicBezTo>
                  <a:cubicBezTo>
                    <a:pt x="262983" y="252476"/>
                    <a:pt x="264828" y="243124"/>
                    <a:pt x="260666" y="235840"/>
                  </a:cubicBezTo>
                  <a:cubicBezTo>
                    <a:pt x="258502" y="232053"/>
                    <a:pt x="252461" y="232851"/>
                    <a:pt x="248253" y="231703"/>
                  </a:cubicBezTo>
                  <a:cubicBezTo>
                    <a:pt x="237281" y="228711"/>
                    <a:pt x="215153" y="223428"/>
                    <a:pt x="215153" y="223428"/>
                  </a:cubicBezTo>
                  <a:cubicBezTo>
                    <a:pt x="209636" y="220670"/>
                    <a:pt x="204271" y="217583"/>
                    <a:pt x="198602" y="215153"/>
                  </a:cubicBezTo>
                  <a:cubicBezTo>
                    <a:pt x="194593" y="213435"/>
                    <a:pt x="189274" y="214099"/>
                    <a:pt x="186190" y="211015"/>
                  </a:cubicBezTo>
                  <a:cubicBezTo>
                    <a:pt x="183106" y="207931"/>
                    <a:pt x="183431" y="202740"/>
                    <a:pt x="182052" y="198602"/>
                  </a:cubicBezTo>
                  <a:cubicBezTo>
                    <a:pt x="183431" y="183431"/>
                    <a:pt x="186190" y="168323"/>
                    <a:pt x="186190" y="153089"/>
                  </a:cubicBezTo>
                  <a:cubicBezTo>
                    <a:pt x="186190" y="119988"/>
                    <a:pt x="175155" y="161367"/>
                    <a:pt x="186190" y="128264"/>
                  </a:cubicBezTo>
                  <a:cubicBezTo>
                    <a:pt x="184811" y="121368"/>
                    <a:pt x="185541" y="113682"/>
                    <a:pt x="182052" y="107576"/>
                  </a:cubicBezTo>
                  <a:cubicBezTo>
                    <a:pt x="179585" y="103259"/>
                    <a:pt x="173523" y="102407"/>
                    <a:pt x="169640" y="99301"/>
                  </a:cubicBezTo>
                  <a:cubicBezTo>
                    <a:pt x="161215" y="92561"/>
                    <a:pt x="159236" y="87833"/>
                    <a:pt x="153089" y="78613"/>
                  </a:cubicBezTo>
                  <a:cubicBezTo>
                    <a:pt x="149811" y="68777"/>
                    <a:pt x="146545" y="60037"/>
                    <a:pt x="144814" y="49650"/>
                  </a:cubicBezTo>
                  <a:cubicBezTo>
                    <a:pt x="142986" y="38682"/>
                    <a:pt x="142666" y="27490"/>
                    <a:pt x="140677" y="16550"/>
                  </a:cubicBezTo>
                  <a:cubicBezTo>
                    <a:pt x="139897" y="12259"/>
                    <a:pt x="139623" y="7221"/>
                    <a:pt x="136539" y="4137"/>
                  </a:cubicBezTo>
                  <a:cubicBezTo>
                    <a:pt x="133455" y="1053"/>
                    <a:pt x="128264" y="1379"/>
                    <a:pt x="124126" y="0"/>
                  </a:cubicBezTo>
                  <a:cubicBezTo>
                    <a:pt x="118609" y="1379"/>
                    <a:pt x="113185" y="3202"/>
                    <a:pt x="107576" y="4137"/>
                  </a:cubicBezTo>
                  <a:cubicBezTo>
                    <a:pt x="96608" y="5965"/>
                    <a:pt x="85348" y="5945"/>
                    <a:pt x="74476" y="8275"/>
                  </a:cubicBezTo>
                  <a:cubicBezTo>
                    <a:pt x="65947" y="10103"/>
                    <a:pt x="49650" y="16550"/>
                    <a:pt x="49650" y="16550"/>
                  </a:cubicBezTo>
                  <a:cubicBezTo>
                    <a:pt x="35057" y="31144"/>
                    <a:pt x="19998" y="33100"/>
                    <a:pt x="16550" y="41375"/>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46" name="Freeform 21">
              <a:extLst>
                <a:ext uri="{FF2B5EF4-FFF2-40B4-BE49-F238E27FC236}">
                  <a16:creationId xmlns:a16="http://schemas.microsoft.com/office/drawing/2014/main" id="{91BD2097-5B28-45C6-84DA-754147C1A155}"/>
                </a:ext>
              </a:extLst>
            </p:cNvPr>
            <p:cNvSpPr/>
            <p:nvPr/>
          </p:nvSpPr>
          <p:spPr>
            <a:xfrm>
              <a:off x="5936965" y="3541748"/>
              <a:ext cx="608649" cy="409815"/>
            </a:xfrm>
            <a:custGeom>
              <a:avLst/>
              <a:gdLst>
                <a:gd name="connsiteX0" fmla="*/ 8704 w 608649"/>
                <a:gd name="connsiteY0" fmla="*/ 177915 h 409815"/>
                <a:gd name="connsiteX1" fmla="*/ 141106 w 608649"/>
                <a:gd name="connsiteY1" fmla="*/ 161365 h 409815"/>
                <a:gd name="connsiteX2" fmla="*/ 153518 w 608649"/>
                <a:gd name="connsiteY2" fmla="*/ 165503 h 409815"/>
                <a:gd name="connsiteX3" fmla="*/ 174206 w 608649"/>
                <a:gd name="connsiteY3" fmla="*/ 169640 h 409815"/>
                <a:gd name="connsiteX4" fmla="*/ 186619 w 608649"/>
                <a:gd name="connsiteY4" fmla="*/ 165503 h 409815"/>
                <a:gd name="connsiteX5" fmla="*/ 207306 w 608649"/>
                <a:gd name="connsiteY5" fmla="*/ 148952 h 409815"/>
                <a:gd name="connsiteX6" fmla="*/ 215582 w 608649"/>
                <a:gd name="connsiteY6" fmla="*/ 124127 h 409815"/>
                <a:gd name="connsiteX7" fmla="*/ 219719 w 608649"/>
                <a:gd name="connsiteY7" fmla="*/ 99302 h 409815"/>
                <a:gd name="connsiteX8" fmla="*/ 227994 w 608649"/>
                <a:gd name="connsiteY8" fmla="*/ 86889 h 409815"/>
                <a:gd name="connsiteX9" fmla="*/ 265232 w 608649"/>
                <a:gd name="connsiteY9" fmla="*/ 78614 h 409815"/>
                <a:gd name="connsiteX10" fmla="*/ 302470 w 608649"/>
                <a:gd name="connsiteY10" fmla="*/ 66201 h 409815"/>
                <a:gd name="connsiteX11" fmla="*/ 314883 w 608649"/>
                <a:gd name="connsiteY11" fmla="*/ 62064 h 409815"/>
                <a:gd name="connsiteX12" fmla="*/ 401772 w 608649"/>
                <a:gd name="connsiteY12" fmla="*/ 53789 h 409815"/>
                <a:gd name="connsiteX13" fmla="*/ 430735 w 608649"/>
                <a:gd name="connsiteY13" fmla="*/ 45514 h 409815"/>
                <a:gd name="connsiteX14" fmla="*/ 451422 w 608649"/>
                <a:gd name="connsiteY14" fmla="*/ 24826 h 409815"/>
                <a:gd name="connsiteX15" fmla="*/ 467973 w 608649"/>
                <a:gd name="connsiteY15" fmla="*/ 0 h 409815"/>
                <a:gd name="connsiteX16" fmla="*/ 496935 w 608649"/>
                <a:gd name="connsiteY16" fmla="*/ 12413 h 409815"/>
                <a:gd name="connsiteX17" fmla="*/ 521761 w 608649"/>
                <a:gd name="connsiteY17" fmla="*/ 20688 h 409815"/>
                <a:gd name="connsiteX18" fmla="*/ 534173 w 608649"/>
                <a:gd name="connsiteY18" fmla="*/ 28963 h 409815"/>
                <a:gd name="connsiteX19" fmla="*/ 542449 w 608649"/>
                <a:gd name="connsiteY19" fmla="*/ 41376 h 409815"/>
                <a:gd name="connsiteX20" fmla="*/ 554861 w 608649"/>
                <a:gd name="connsiteY20" fmla="*/ 82752 h 409815"/>
                <a:gd name="connsiteX21" fmla="*/ 558999 w 608649"/>
                <a:gd name="connsiteY21" fmla="*/ 95164 h 409815"/>
                <a:gd name="connsiteX22" fmla="*/ 575549 w 608649"/>
                <a:gd name="connsiteY22" fmla="*/ 119990 h 409815"/>
                <a:gd name="connsiteX23" fmla="*/ 592099 w 608649"/>
                <a:gd name="connsiteY23" fmla="*/ 148952 h 409815"/>
                <a:gd name="connsiteX24" fmla="*/ 596237 w 608649"/>
                <a:gd name="connsiteY24" fmla="*/ 165503 h 409815"/>
                <a:gd name="connsiteX25" fmla="*/ 600374 w 608649"/>
                <a:gd name="connsiteY25" fmla="*/ 186190 h 409815"/>
                <a:gd name="connsiteX26" fmla="*/ 608649 w 608649"/>
                <a:gd name="connsiteY26" fmla="*/ 198603 h 409815"/>
                <a:gd name="connsiteX27" fmla="*/ 596237 w 608649"/>
                <a:gd name="connsiteY27" fmla="*/ 244116 h 409815"/>
                <a:gd name="connsiteX28" fmla="*/ 567274 w 608649"/>
                <a:gd name="connsiteY28" fmla="*/ 281354 h 409815"/>
                <a:gd name="connsiteX29" fmla="*/ 546586 w 608649"/>
                <a:gd name="connsiteY29" fmla="*/ 318592 h 409815"/>
                <a:gd name="connsiteX30" fmla="*/ 534173 w 608649"/>
                <a:gd name="connsiteY30" fmla="*/ 314455 h 409815"/>
                <a:gd name="connsiteX31" fmla="*/ 530036 w 608649"/>
                <a:gd name="connsiteY31" fmla="*/ 302042 h 409815"/>
                <a:gd name="connsiteX32" fmla="*/ 509348 w 608649"/>
                <a:gd name="connsiteY32" fmla="*/ 285492 h 409815"/>
                <a:gd name="connsiteX33" fmla="*/ 476248 w 608649"/>
                <a:gd name="connsiteY33" fmla="*/ 289629 h 409815"/>
                <a:gd name="connsiteX34" fmla="*/ 405909 w 608649"/>
                <a:gd name="connsiteY34" fmla="*/ 281354 h 409815"/>
                <a:gd name="connsiteX35" fmla="*/ 372809 w 608649"/>
                <a:gd name="connsiteY35" fmla="*/ 273079 h 409815"/>
                <a:gd name="connsiteX36" fmla="*/ 347983 w 608649"/>
                <a:gd name="connsiteY36" fmla="*/ 281354 h 409815"/>
                <a:gd name="connsiteX37" fmla="*/ 323158 w 608649"/>
                <a:gd name="connsiteY37" fmla="*/ 297904 h 409815"/>
                <a:gd name="connsiteX38" fmla="*/ 298333 w 608649"/>
                <a:gd name="connsiteY38" fmla="*/ 306180 h 409815"/>
                <a:gd name="connsiteX39" fmla="*/ 285920 w 608649"/>
                <a:gd name="connsiteY39" fmla="*/ 310317 h 409815"/>
                <a:gd name="connsiteX40" fmla="*/ 269370 w 608649"/>
                <a:gd name="connsiteY40" fmla="*/ 314455 h 409815"/>
                <a:gd name="connsiteX41" fmla="*/ 161793 w 608649"/>
                <a:gd name="connsiteY41" fmla="*/ 314455 h 409815"/>
                <a:gd name="connsiteX42" fmla="*/ 149381 w 608649"/>
                <a:gd name="connsiteY42" fmla="*/ 322730 h 409815"/>
                <a:gd name="connsiteX43" fmla="*/ 141106 w 608649"/>
                <a:gd name="connsiteY43" fmla="*/ 335142 h 409815"/>
                <a:gd name="connsiteX44" fmla="*/ 145243 w 608649"/>
                <a:gd name="connsiteY44" fmla="*/ 347555 h 409815"/>
                <a:gd name="connsiteX45" fmla="*/ 103868 w 608649"/>
                <a:gd name="connsiteY45" fmla="*/ 359968 h 409815"/>
                <a:gd name="connsiteX46" fmla="*/ 99730 w 608649"/>
                <a:gd name="connsiteY46" fmla="*/ 401343 h 409815"/>
                <a:gd name="connsiteX47" fmla="*/ 91455 w 608649"/>
                <a:gd name="connsiteY47" fmla="*/ 409619 h 409815"/>
                <a:gd name="connsiteX48" fmla="*/ 58354 w 608649"/>
                <a:gd name="connsiteY48" fmla="*/ 405481 h 409815"/>
                <a:gd name="connsiteX49" fmla="*/ 58354 w 608649"/>
                <a:gd name="connsiteY49" fmla="*/ 343418 h 409815"/>
                <a:gd name="connsiteX50" fmla="*/ 50079 w 608649"/>
                <a:gd name="connsiteY50" fmla="*/ 289629 h 409815"/>
                <a:gd name="connsiteX51" fmla="*/ 41804 w 608649"/>
                <a:gd name="connsiteY51" fmla="*/ 277217 h 409815"/>
                <a:gd name="connsiteX52" fmla="*/ 29392 w 608649"/>
                <a:gd name="connsiteY52" fmla="*/ 252391 h 409815"/>
                <a:gd name="connsiteX53" fmla="*/ 25254 w 608649"/>
                <a:gd name="connsiteY53" fmla="*/ 239979 h 409815"/>
                <a:gd name="connsiteX54" fmla="*/ 16979 w 608649"/>
                <a:gd name="connsiteY54" fmla="*/ 227566 h 409815"/>
                <a:gd name="connsiteX55" fmla="*/ 8704 w 608649"/>
                <a:gd name="connsiteY55" fmla="*/ 202741 h 409815"/>
                <a:gd name="connsiteX56" fmla="*/ 8704 w 608649"/>
                <a:gd name="connsiteY56" fmla="*/ 177915 h 4098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608649" h="409815">
                  <a:moveTo>
                    <a:pt x="8704" y="177915"/>
                  </a:moveTo>
                  <a:cubicBezTo>
                    <a:pt x="30771" y="171019"/>
                    <a:pt x="29320" y="164971"/>
                    <a:pt x="141106" y="161365"/>
                  </a:cubicBezTo>
                  <a:cubicBezTo>
                    <a:pt x="145465" y="161224"/>
                    <a:pt x="149287" y="164445"/>
                    <a:pt x="153518" y="165503"/>
                  </a:cubicBezTo>
                  <a:cubicBezTo>
                    <a:pt x="160341" y="167209"/>
                    <a:pt x="167310" y="168261"/>
                    <a:pt x="174206" y="169640"/>
                  </a:cubicBezTo>
                  <a:cubicBezTo>
                    <a:pt x="178344" y="168261"/>
                    <a:pt x="182718" y="167453"/>
                    <a:pt x="186619" y="165503"/>
                  </a:cubicBezTo>
                  <a:cubicBezTo>
                    <a:pt x="197058" y="160284"/>
                    <a:pt x="199610" y="156649"/>
                    <a:pt x="207306" y="148952"/>
                  </a:cubicBezTo>
                  <a:cubicBezTo>
                    <a:pt x="210065" y="140677"/>
                    <a:pt x="214148" y="132731"/>
                    <a:pt x="215582" y="124127"/>
                  </a:cubicBezTo>
                  <a:cubicBezTo>
                    <a:pt x="216961" y="115852"/>
                    <a:pt x="217066" y="107261"/>
                    <a:pt x="219719" y="99302"/>
                  </a:cubicBezTo>
                  <a:cubicBezTo>
                    <a:pt x="221291" y="94584"/>
                    <a:pt x="223856" y="89647"/>
                    <a:pt x="227994" y="86889"/>
                  </a:cubicBezTo>
                  <a:cubicBezTo>
                    <a:pt x="230562" y="85177"/>
                    <a:pt x="264696" y="78760"/>
                    <a:pt x="265232" y="78614"/>
                  </a:cubicBezTo>
                  <a:cubicBezTo>
                    <a:pt x="265275" y="78602"/>
                    <a:pt x="296242" y="68277"/>
                    <a:pt x="302470" y="66201"/>
                  </a:cubicBezTo>
                  <a:cubicBezTo>
                    <a:pt x="306608" y="64822"/>
                    <a:pt x="310534" y="62399"/>
                    <a:pt x="314883" y="62064"/>
                  </a:cubicBezTo>
                  <a:cubicBezTo>
                    <a:pt x="379758" y="57073"/>
                    <a:pt x="350828" y="60156"/>
                    <a:pt x="401772" y="53789"/>
                  </a:cubicBezTo>
                  <a:cubicBezTo>
                    <a:pt x="403201" y="53432"/>
                    <a:pt x="427770" y="47738"/>
                    <a:pt x="430735" y="45514"/>
                  </a:cubicBezTo>
                  <a:cubicBezTo>
                    <a:pt x="438537" y="39663"/>
                    <a:pt x="446012" y="32940"/>
                    <a:pt x="451422" y="24826"/>
                  </a:cubicBezTo>
                  <a:lnTo>
                    <a:pt x="467973" y="0"/>
                  </a:lnTo>
                  <a:cubicBezTo>
                    <a:pt x="511760" y="10948"/>
                    <a:pt x="460193" y="-3917"/>
                    <a:pt x="496935" y="12413"/>
                  </a:cubicBezTo>
                  <a:cubicBezTo>
                    <a:pt x="504906" y="15956"/>
                    <a:pt x="521761" y="20688"/>
                    <a:pt x="521761" y="20688"/>
                  </a:cubicBezTo>
                  <a:cubicBezTo>
                    <a:pt x="525898" y="23446"/>
                    <a:pt x="530657" y="25447"/>
                    <a:pt x="534173" y="28963"/>
                  </a:cubicBezTo>
                  <a:cubicBezTo>
                    <a:pt x="537689" y="32479"/>
                    <a:pt x="540429" y="36832"/>
                    <a:pt x="542449" y="41376"/>
                  </a:cubicBezTo>
                  <a:cubicBezTo>
                    <a:pt x="550319" y="59082"/>
                    <a:pt x="550045" y="65897"/>
                    <a:pt x="554861" y="82752"/>
                  </a:cubicBezTo>
                  <a:cubicBezTo>
                    <a:pt x="556059" y="86945"/>
                    <a:pt x="556881" y="91352"/>
                    <a:pt x="558999" y="95164"/>
                  </a:cubicBezTo>
                  <a:cubicBezTo>
                    <a:pt x="563829" y="103858"/>
                    <a:pt x="571101" y="111094"/>
                    <a:pt x="575549" y="119990"/>
                  </a:cubicBezTo>
                  <a:cubicBezTo>
                    <a:pt x="586048" y="140988"/>
                    <a:pt x="580403" y="131408"/>
                    <a:pt x="592099" y="148952"/>
                  </a:cubicBezTo>
                  <a:cubicBezTo>
                    <a:pt x="593478" y="154469"/>
                    <a:pt x="595003" y="159952"/>
                    <a:pt x="596237" y="165503"/>
                  </a:cubicBezTo>
                  <a:cubicBezTo>
                    <a:pt x="597762" y="172368"/>
                    <a:pt x="597905" y="179606"/>
                    <a:pt x="600374" y="186190"/>
                  </a:cubicBezTo>
                  <a:cubicBezTo>
                    <a:pt x="602120" y="190846"/>
                    <a:pt x="605891" y="194465"/>
                    <a:pt x="608649" y="198603"/>
                  </a:cubicBezTo>
                  <a:cubicBezTo>
                    <a:pt x="607033" y="206683"/>
                    <a:pt x="601487" y="238866"/>
                    <a:pt x="596237" y="244116"/>
                  </a:cubicBezTo>
                  <a:cubicBezTo>
                    <a:pt x="585527" y="254826"/>
                    <a:pt x="572223" y="266507"/>
                    <a:pt x="567274" y="281354"/>
                  </a:cubicBezTo>
                  <a:cubicBezTo>
                    <a:pt x="557149" y="311731"/>
                    <a:pt x="565167" y="300012"/>
                    <a:pt x="546586" y="318592"/>
                  </a:cubicBezTo>
                  <a:cubicBezTo>
                    <a:pt x="542448" y="317213"/>
                    <a:pt x="537257" y="317539"/>
                    <a:pt x="534173" y="314455"/>
                  </a:cubicBezTo>
                  <a:cubicBezTo>
                    <a:pt x="531089" y="311371"/>
                    <a:pt x="531986" y="305943"/>
                    <a:pt x="530036" y="302042"/>
                  </a:cubicBezTo>
                  <a:cubicBezTo>
                    <a:pt x="522550" y="287069"/>
                    <a:pt x="523665" y="290263"/>
                    <a:pt x="509348" y="285492"/>
                  </a:cubicBezTo>
                  <a:cubicBezTo>
                    <a:pt x="498315" y="286871"/>
                    <a:pt x="487367" y="289629"/>
                    <a:pt x="476248" y="289629"/>
                  </a:cubicBezTo>
                  <a:cubicBezTo>
                    <a:pt x="427314" y="289629"/>
                    <a:pt x="433680" y="290612"/>
                    <a:pt x="405909" y="281354"/>
                  </a:cubicBezTo>
                  <a:cubicBezTo>
                    <a:pt x="389781" y="265226"/>
                    <a:pt x="397724" y="266284"/>
                    <a:pt x="372809" y="273079"/>
                  </a:cubicBezTo>
                  <a:cubicBezTo>
                    <a:pt x="364393" y="275374"/>
                    <a:pt x="347983" y="281354"/>
                    <a:pt x="347983" y="281354"/>
                  </a:cubicBezTo>
                  <a:cubicBezTo>
                    <a:pt x="339708" y="286871"/>
                    <a:pt x="332593" y="294759"/>
                    <a:pt x="323158" y="297904"/>
                  </a:cubicBezTo>
                  <a:lnTo>
                    <a:pt x="298333" y="306180"/>
                  </a:lnTo>
                  <a:cubicBezTo>
                    <a:pt x="294195" y="307559"/>
                    <a:pt x="290151" y="309259"/>
                    <a:pt x="285920" y="310317"/>
                  </a:cubicBezTo>
                  <a:lnTo>
                    <a:pt x="269370" y="314455"/>
                  </a:lnTo>
                  <a:cubicBezTo>
                    <a:pt x="225246" y="310443"/>
                    <a:pt x="209063" y="306577"/>
                    <a:pt x="161793" y="314455"/>
                  </a:cubicBezTo>
                  <a:cubicBezTo>
                    <a:pt x="156888" y="315272"/>
                    <a:pt x="153518" y="319972"/>
                    <a:pt x="149381" y="322730"/>
                  </a:cubicBezTo>
                  <a:cubicBezTo>
                    <a:pt x="146623" y="326867"/>
                    <a:pt x="141924" y="330237"/>
                    <a:pt x="141106" y="335142"/>
                  </a:cubicBezTo>
                  <a:cubicBezTo>
                    <a:pt x="140389" y="339444"/>
                    <a:pt x="146863" y="343506"/>
                    <a:pt x="145243" y="347555"/>
                  </a:cubicBezTo>
                  <a:cubicBezTo>
                    <a:pt x="140681" y="358958"/>
                    <a:pt x="106443" y="359600"/>
                    <a:pt x="103868" y="359968"/>
                  </a:cubicBezTo>
                  <a:cubicBezTo>
                    <a:pt x="102489" y="373760"/>
                    <a:pt x="103092" y="387896"/>
                    <a:pt x="99730" y="401343"/>
                  </a:cubicBezTo>
                  <a:cubicBezTo>
                    <a:pt x="98784" y="405128"/>
                    <a:pt x="95337" y="409231"/>
                    <a:pt x="91455" y="409619"/>
                  </a:cubicBezTo>
                  <a:cubicBezTo>
                    <a:pt x="80391" y="410726"/>
                    <a:pt x="69388" y="406860"/>
                    <a:pt x="58354" y="405481"/>
                  </a:cubicBezTo>
                  <a:cubicBezTo>
                    <a:pt x="47784" y="373767"/>
                    <a:pt x="58354" y="410914"/>
                    <a:pt x="58354" y="343418"/>
                  </a:cubicBezTo>
                  <a:cubicBezTo>
                    <a:pt x="58354" y="333920"/>
                    <a:pt x="57162" y="303795"/>
                    <a:pt x="50079" y="289629"/>
                  </a:cubicBezTo>
                  <a:cubicBezTo>
                    <a:pt x="47855" y="285181"/>
                    <a:pt x="44562" y="281354"/>
                    <a:pt x="41804" y="277217"/>
                  </a:cubicBezTo>
                  <a:cubicBezTo>
                    <a:pt x="31409" y="246027"/>
                    <a:pt x="45429" y="284463"/>
                    <a:pt x="29392" y="252391"/>
                  </a:cubicBezTo>
                  <a:cubicBezTo>
                    <a:pt x="27442" y="248490"/>
                    <a:pt x="27204" y="243880"/>
                    <a:pt x="25254" y="239979"/>
                  </a:cubicBezTo>
                  <a:cubicBezTo>
                    <a:pt x="23030" y="235531"/>
                    <a:pt x="18999" y="232110"/>
                    <a:pt x="16979" y="227566"/>
                  </a:cubicBezTo>
                  <a:cubicBezTo>
                    <a:pt x="13436" y="219595"/>
                    <a:pt x="8704" y="202741"/>
                    <a:pt x="8704" y="202741"/>
                  </a:cubicBezTo>
                  <a:cubicBezTo>
                    <a:pt x="14149" y="186403"/>
                    <a:pt x="-13363" y="184811"/>
                    <a:pt x="8704" y="177915"/>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47" name="Freeform 22">
              <a:extLst>
                <a:ext uri="{FF2B5EF4-FFF2-40B4-BE49-F238E27FC236}">
                  <a16:creationId xmlns:a16="http://schemas.microsoft.com/office/drawing/2014/main" id="{1713FF73-75E3-4AE9-B1AC-392F5359FCDA}"/>
                </a:ext>
              </a:extLst>
            </p:cNvPr>
            <p:cNvSpPr/>
            <p:nvPr/>
          </p:nvSpPr>
          <p:spPr>
            <a:xfrm>
              <a:off x="6007731" y="3794139"/>
              <a:ext cx="686836" cy="465921"/>
            </a:xfrm>
            <a:custGeom>
              <a:avLst/>
              <a:gdLst>
                <a:gd name="connsiteX0" fmla="*/ 202741 w 686836"/>
                <a:gd name="connsiteY0" fmla="*/ 463407 h 465921"/>
                <a:gd name="connsiteX1" fmla="*/ 231704 w 686836"/>
                <a:gd name="connsiteY1" fmla="*/ 459269 h 465921"/>
                <a:gd name="connsiteX2" fmla="*/ 248255 w 686836"/>
                <a:gd name="connsiteY2" fmla="*/ 455132 h 465921"/>
                <a:gd name="connsiteX3" fmla="*/ 297905 w 686836"/>
                <a:gd name="connsiteY3" fmla="*/ 368243 h 465921"/>
                <a:gd name="connsiteX4" fmla="*/ 310318 w 686836"/>
                <a:gd name="connsiteY4" fmla="*/ 343418 h 465921"/>
                <a:gd name="connsiteX5" fmla="*/ 310318 w 686836"/>
                <a:gd name="connsiteY5" fmla="*/ 302042 h 465921"/>
                <a:gd name="connsiteX6" fmla="*/ 322731 w 686836"/>
                <a:gd name="connsiteY6" fmla="*/ 297904 h 465921"/>
                <a:gd name="connsiteX7" fmla="*/ 347556 w 686836"/>
                <a:gd name="connsiteY7" fmla="*/ 306180 h 465921"/>
                <a:gd name="connsiteX8" fmla="*/ 422032 w 686836"/>
                <a:gd name="connsiteY8" fmla="*/ 314455 h 465921"/>
                <a:gd name="connsiteX9" fmla="*/ 446857 w 686836"/>
                <a:gd name="connsiteY9" fmla="*/ 322730 h 465921"/>
                <a:gd name="connsiteX10" fmla="*/ 479958 w 686836"/>
                <a:gd name="connsiteY10" fmla="*/ 351693 h 465921"/>
                <a:gd name="connsiteX11" fmla="*/ 525471 w 686836"/>
                <a:gd name="connsiteY11" fmla="*/ 359968 h 465921"/>
                <a:gd name="connsiteX12" fmla="*/ 579259 w 686836"/>
                <a:gd name="connsiteY12" fmla="*/ 355830 h 465921"/>
                <a:gd name="connsiteX13" fmla="*/ 612359 w 686836"/>
                <a:gd name="connsiteY13" fmla="*/ 347555 h 465921"/>
                <a:gd name="connsiteX14" fmla="*/ 620635 w 686836"/>
                <a:gd name="connsiteY14" fmla="*/ 339280 h 465921"/>
                <a:gd name="connsiteX15" fmla="*/ 637185 w 686836"/>
                <a:gd name="connsiteY15" fmla="*/ 314455 h 465921"/>
                <a:gd name="connsiteX16" fmla="*/ 662010 w 686836"/>
                <a:gd name="connsiteY16" fmla="*/ 289629 h 465921"/>
                <a:gd name="connsiteX17" fmla="*/ 666148 w 686836"/>
                <a:gd name="connsiteY17" fmla="*/ 252391 h 465921"/>
                <a:gd name="connsiteX18" fmla="*/ 653735 w 686836"/>
                <a:gd name="connsiteY18" fmla="*/ 239979 h 465921"/>
                <a:gd name="connsiteX19" fmla="*/ 649598 w 686836"/>
                <a:gd name="connsiteY19" fmla="*/ 227566 h 465921"/>
                <a:gd name="connsiteX20" fmla="*/ 637185 w 686836"/>
                <a:gd name="connsiteY20" fmla="*/ 223428 h 465921"/>
                <a:gd name="connsiteX21" fmla="*/ 649598 w 686836"/>
                <a:gd name="connsiteY21" fmla="*/ 173778 h 465921"/>
                <a:gd name="connsiteX22" fmla="*/ 662010 w 686836"/>
                <a:gd name="connsiteY22" fmla="*/ 169640 h 465921"/>
                <a:gd name="connsiteX23" fmla="*/ 670285 w 686836"/>
                <a:gd name="connsiteY23" fmla="*/ 157228 h 465921"/>
                <a:gd name="connsiteX24" fmla="*/ 678560 w 686836"/>
                <a:gd name="connsiteY24" fmla="*/ 148952 h 465921"/>
                <a:gd name="connsiteX25" fmla="*/ 686836 w 686836"/>
                <a:gd name="connsiteY25" fmla="*/ 124127 h 465921"/>
                <a:gd name="connsiteX26" fmla="*/ 678560 w 686836"/>
                <a:gd name="connsiteY26" fmla="*/ 99302 h 465921"/>
                <a:gd name="connsiteX27" fmla="*/ 674423 w 686836"/>
                <a:gd name="connsiteY27" fmla="*/ 86889 h 465921"/>
                <a:gd name="connsiteX28" fmla="*/ 670285 w 686836"/>
                <a:gd name="connsiteY28" fmla="*/ 62064 h 465921"/>
                <a:gd name="connsiteX29" fmla="*/ 657873 w 686836"/>
                <a:gd name="connsiteY29" fmla="*/ 28963 h 465921"/>
                <a:gd name="connsiteX30" fmla="*/ 620635 w 686836"/>
                <a:gd name="connsiteY30" fmla="*/ 16551 h 465921"/>
                <a:gd name="connsiteX31" fmla="*/ 608222 w 686836"/>
                <a:gd name="connsiteY31" fmla="*/ 12413 h 465921"/>
                <a:gd name="connsiteX32" fmla="*/ 570984 w 686836"/>
                <a:gd name="connsiteY32" fmla="*/ 20688 h 465921"/>
                <a:gd name="connsiteX33" fmla="*/ 546159 w 686836"/>
                <a:gd name="connsiteY33" fmla="*/ 37238 h 465921"/>
                <a:gd name="connsiteX34" fmla="*/ 521333 w 686836"/>
                <a:gd name="connsiteY34" fmla="*/ 45513 h 465921"/>
                <a:gd name="connsiteX35" fmla="*/ 484095 w 686836"/>
                <a:gd name="connsiteY35" fmla="*/ 41376 h 465921"/>
                <a:gd name="connsiteX36" fmla="*/ 467545 w 686836"/>
                <a:gd name="connsiteY36" fmla="*/ 16551 h 465921"/>
                <a:gd name="connsiteX37" fmla="*/ 450995 w 686836"/>
                <a:gd name="connsiteY37" fmla="*/ 12413 h 465921"/>
                <a:gd name="connsiteX38" fmla="*/ 397207 w 686836"/>
                <a:gd name="connsiteY38" fmla="*/ 24826 h 465921"/>
                <a:gd name="connsiteX39" fmla="*/ 384794 w 686836"/>
                <a:gd name="connsiteY39" fmla="*/ 20688 h 465921"/>
                <a:gd name="connsiteX40" fmla="*/ 355831 w 686836"/>
                <a:gd name="connsiteY40" fmla="*/ 16551 h 465921"/>
                <a:gd name="connsiteX41" fmla="*/ 347556 w 686836"/>
                <a:gd name="connsiteY41" fmla="*/ 8275 h 465921"/>
                <a:gd name="connsiteX42" fmla="*/ 335143 w 686836"/>
                <a:gd name="connsiteY42" fmla="*/ 0 h 465921"/>
                <a:gd name="connsiteX43" fmla="*/ 293768 w 686836"/>
                <a:gd name="connsiteY43" fmla="*/ 8275 h 465921"/>
                <a:gd name="connsiteX44" fmla="*/ 268942 w 686836"/>
                <a:gd name="connsiteY44" fmla="*/ 16551 h 465921"/>
                <a:gd name="connsiteX45" fmla="*/ 244117 w 686836"/>
                <a:gd name="connsiteY45" fmla="*/ 24826 h 465921"/>
                <a:gd name="connsiteX46" fmla="*/ 206879 w 686836"/>
                <a:gd name="connsiteY46" fmla="*/ 37238 h 465921"/>
                <a:gd name="connsiteX47" fmla="*/ 194466 w 686836"/>
                <a:gd name="connsiteY47" fmla="*/ 41376 h 465921"/>
                <a:gd name="connsiteX48" fmla="*/ 173779 w 686836"/>
                <a:gd name="connsiteY48" fmla="*/ 37238 h 465921"/>
                <a:gd name="connsiteX49" fmla="*/ 128265 w 686836"/>
                <a:gd name="connsiteY49" fmla="*/ 28963 h 465921"/>
                <a:gd name="connsiteX50" fmla="*/ 91027 w 686836"/>
                <a:gd name="connsiteY50" fmla="*/ 33101 h 465921"/>
                <a:gd name="connsiteX51" fmla="*/ 70340 w 686836"/>
                <a:gd name="connsiteY51" fmla="*/ 53789 h 465921"/>
                <a:gd name="connsiteX52" fmla="*/ 66202 w 686836"/>
                <a:gd name="connsiteY52" fmla="*/ 66201 h 465921"/>
                <a:gd name="connsiteX53" fmla="*/ 53789 w 686836"/>
                <a:gd name="connsiteY53" fmla="*/ 78614 h 465921"/>
                <a:gd name="connsiteX54" fmla="*/ 28964 w 686836"/>
                <a:gd name="connsiteY54" fmla="*/ 86889 h 465921"/>
                <a:gd name="connsiteX55" fmla="*/ 16551 w 686836"/>
                <a:gd name="connsiteY55" fmla="*/ 91027 h 465921"/>
                <a:gd name="connsiteX56" fmla="*/ 4139 w 686836"/>
                <a:gd name="connsiteY56" fmla="*/ 103439 h 465921"/>
                <a:gd name="connsiteX57" fmla="*/ 4139 w 686836"/>
                <a:gd name="connsiteY57" fmla="*/ 136540 h 465921"/>
                <a:gd name="connsiteX58" fmla="*/ 1 w 686836"/>
                <a:gd name="connsiteY58" fmla="*/ 148952 h 465921"/>
                <a:gd name="connsiteX59" fmla="*/ 4139 w 686836"/>
                <a:gd name="connsiteY59" fmla="*/ 161365 h 465921"/>
                <a:gd name="connsiteX60" fmla="*/ 8276 w 686836"/>
                <a:gd name="connsiteY60" fmla="*/ 186190 h 465921"/>
                <a:gd name="connsiteX61" fmla="*/ 16551 w 686836"/>
                <a:gd name="connsiteY61" fmla="*/ 198603 h 465921"/>
                <a:gd name="connsiteX62" fmla="*/ 28964 w 686836"/>
                <a:gd name="connsiteY62" fmla="*/ 223428 h 465921"/>
                <a:gd name="connsiteX63" fmla="*/ 53789 w 686836"/>
                <a:gd name="connsiteY63" fmla="*/ 239979 h 465921"/>
                <a:gd name="connsiteX64" fmla="*/ 82752 w 686836"/>
                <a:gd name="connsiteY64" fmla="*/ 256529 h 465921"/>
                <a:gd name="connsiteX65" fmla="*/ 95165 w 686836"/>
                <a:gd name="connsiteY65" fmla="*/ 268942 h 465921"/>
                <a:gd name="connsiteX66" fmla="*/ 115853 w 686836"/>
                <a:gd name="connsiteY66" fmla="*/ 293767 h 465921"/>
                <a:gd name="connsiteX67" fmla="*/ 140678 w 686836"/>
                <a:gd name="connsiteY67" fmla="*/ 302042 h 465921"/>
                <a:gd name="connsiteX68" fmla="*/ 153091 w 686836"/>
                <a:gd name="connsiteY68" fmla="*/ 310317 h 465921"/>
                <a:gd name="connsiteX69" fmla="*/ 161366 w 686836"/>
                <a:gd name="connsiteY69" fmla="*/ 335142 h 465921"/>
                <a:gd name="connsiteX70" fmla="*/ 169641 w 686836"/>
                <a:gd name="connsiteY70" fmla="*/ 368243 h 465921"/>
                <a:gd name="connsiteX71" fmla="*/ 194466 w 686836"/>
                <a:gd name="connsiteY71" fmla="*/ 384793 h 465921"/>
                <a:gd name="connsiteX72" fmla="*/ 206879 w 686836"/>
                <a:gd name="connsiteY72" fmla="*/ 393068 h 465921"/>
                <a:gd name="connsiteX73" fmla="*/ 215154 w 686836"/>
                <a:gd name="connsiteY73" fmla="*/ 417894 h 465921"/>
                <a:gd name="connsiteX74" fmla="*/ 202741 w 686836"/>
                <a:gd name="connsiteY74" fmla="*/ 463407 h 465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686836" h="465921">
                  <a:moveTo>
                    <a:pt x="202741" y="463407"/>
                  </a:moveTo>
                  <a:cubicBezTo>
                    <a:pt x="205499" y="470303"/>
                    <a:pt x="222109" y="461014"/>
                    <a:pt x="231704" y="459269"/>
                  </a:cubicBezTo>
                  <a:cubicBezTo>
                    <a:pt x="237299" y="458252"/>
                    <a:pt x="244910" y="459731"/>
                    <a:pt x="248255" y="455132"/>
                  </a:cubicBezTo>
                  <a:cubicBezTo>
                    <a:pt x="267875" y="428154"/>
                    <a:pt x="281097" y="397057"/>
                    <a:pt x="297905" y="368243"/>
                  </a:cubicBezTo>
                  <a:cubicBezTo>
                    <a:pt x="310382" y="346854"/>
                    <a:pt x="303044" y="365238"/>
                    <a:pt x="310318" y="343418"/>
                  </a:cubicBezTo>
                  <a:cubicBezTo>
                    <a:pt x="305222" y="328132"/>
                    <a:pt x="300809" y="321060"/>
                    <a:pt x="310318" y="302042"/>
                  </a:cubicBezTo>
                  <a:cubicBezTo>
                    <a:pt x="312269" y="298141"/>
                    <a:pt x="318593" y="299283"/>
                    <a:pt x="322731" y="297904"/>
                  </a:cubicBezTo>
                  <a:lnTo>
                    <a:pt x="347556" y="306180"/>
                  </a:lnTo>
                  <a:cubicBezTo>
                    <a:pt x="379631" y="316872"/>
                    <a:pt x="355653" y="310029"/>
                    <a:pt x="422032" y="314455"/>
                  </a:cubicBezTo>
                  <a:cubicBezTo>
                    <a:pt x="430307" y="317213"/>
                    <a:pt x="442018" y="315472"/>
                    <a:pt x="446857" y="322730"/>
                  </a:cubicBezTo>
                  <a:cubicBezTo>
                    <a:pt x="455822" y="336176"/>
                    <a:pt x="460650" y="346867"/>
                    <a:pt x="479958" y="351693"/>
                  </a:cubicBezTo>
                  <a:cubicBezTo>
                    <a:pt x="505969" y="358195"/>
                    <a:pt x="490879" y="355026"/>
                    <a:pt x="525471" y="359968"/>
                  </a:cubicBezTo>
                  <a:cubicBezTo>
                    <a:pt x="543400" y="358589"/>
                    <a:pt x="561457" y="358373"/>
                    <a:pt x="579259" y="355830"/>
                  </a:cubicBezTo>
                  <a:cubicBezTo>
                    <a:pt x="590518" y="354222"/>
                    <a:pt x="612359" y="347555"/>
                    <a:pt x="612359" y="347555"/>
                  </a:cubicBezTo>
                  <a:cubicBezTo>
                    <a:pt x="615118" y="344797"/>
                    <a:pt x="618294" y="342401"/>
                    <a:pt x="620635" y="339280"/>
                  </a:cubicBezTo>
                  <a:cubicBezTo>
                    <a:pt x="626602" y="331324"/>
                    <a:pt x="630153" y="321488"/>
                    <a:pt x="637185" y="314455"/>
                  </a:cubicBezTo>
                  <a:lnTo>
                    <a:pt x="662010" y="289629"/>
                  </a:lnTo>
                  <a:cubicBezTo>
                    <a:pt x="667066" y="274460"/>
                    <a:pt x="675342" y="266182"/>
                    <a:pt x="666148" y="252391"/>
                  </a:cubicBezTo>
                  <a:cubicBezTo>
                    <a:pt x="662902" y="247522"/>
                    <a:pt x="657873" y="244116"/>
                    <a:pt x="653735" y="239979"/>
                  </a:cubicBezTo>
                  <a:cubicBezTo>
                    <a:pt x="652356" y="235841"/>
                    <a:pt x="652682" y="230650"/>
                    <a:pt x="649598" y="227566"/>
                  </a:cubicBezTo>
                  <a:cubicBezTo>
                    <a:pt x="646514" y="224482"/>
                    <a:pt x="638040" y="227705"/>
                    <a:pt x="637185" y="223428"/>
                  </a:cubicBezTo>
                  <a:cubicBezTo>
                    <a:pt x="635166" y="213334"/>
                    <a:pt x="637063" y="183806"/>
                    <a:pt x="649598" y="173778"/>
                  </a:cubicBezTo>
                  <a:cubicBezTo>
                    <a:pt x="653004" y="171054"/>
                    <a:pt x="657873" y="171019"/>
                    <a:pt x="662010" y="169640"/>
                  </a:cubicBezTo>
                  <a:cubicBezTo>
                    <a:pt x="664768" y="165503"/>
                    <a:pt x="667179" y="161111"/>
                    <a:pt x="670285" y="157228"/>
                  </a:cubicBezTo>
                  <a:cubicBezTo>
                    <a:pt x="672722" y="154182"/>
                    <a:pt x="676815" y="152441"/>
                    <a:pt x="678560" y="148952"/>
                  </a:cubicBezTo>
                  <a:cubicBezTo>
                    <a:pt x="682461" y="141150"/>
                    <a:pt x="686836" y="124127"/>
                    <a:pt x="686836" y="124127"/>
                  </a:cubicBezTo>
                  <a:lnTo>
                    <a:pt x="678560" y="99302"/>
                  </a:lnTo>
                  <a:cubicBezTo>
                    <a:pt x="677181" y="95164"/>
                    <a:pt x="675140" y="91191"/>
                    <a:pt x="674423" y="86889"/>
                  </a:cubicBezTo>
                  <a:cubicBezTo>
                    <a:pt x="673044" y="78614"/>
                    <a:pt x="671786" y="70318"/>
                    <a:pt x="670285" y="62064"/>
                  </a:cubicBezTo>
                  <a:cubicBezTo>
                    <a:pt x="668787" y="53827"/>
                    <a:pt x="667493" y="34975"/>
                    <a:pt x="657873" y="28963"/>
                  </a:cubicBezTo>
                  <a:cubicBezTo>
                    <a:pt x="657871" y="28961"/>
                    <a:pt x="626843" y="18620"/>
                    <a:pt x="620635" y="16551"/>
                  </a:cubicBezTo>
                  <a:lnTo>
                    <a:pt x="608222" y="12413"/>
                  </a:lnTo>
                  <a:cubicBezTo>
                    <a:pt x="601492" y="13535"/>
                    <a:pt x="579712" y="15839"/>
                    <a:pt x="570984" y="20688"/>
                  </a:cubicBezTo>
                  <a:cubicBezTo>
                    <a:pt x="562290" y="25518"/>
                    <a:pt x="555594" y="34093"/>
                    <a:pt x="546159" y="37238"/>
                  </a:cubicBezTo>
                  <a:lnTo>
                    <a:pt x="521333" y="45513"/>
                  </a:lnTo>
                  <a:cubicBezTo>
                    <a:pt x="508920" y="44134"/>
                    <a:pt x="495091" y="47297"/>
                    <a:pt x="484095" y="41376"/>
                  </a:cubicBezTo>
                  <a:cubicBezTo>
                    <a:pt x="475338" y="36661"/>
                    <a:pt x="477193" y="18963"/>
                    <a:pt x="467545" y="16551"/>
                  </a:cubicBezTo>
                  <a:lnTo>
                    <a:pt x="450995" y="12413"/>
                  </a:lnTo>
                  <a:cubicBezTo>
                    <a:pt x="411072" y="22394"/>
                    <a:pt x="429046" y="18457"/>
                    <a:pt x="397207" y="24826"/>
                  </a:cubicBezTo>
                  <a:cubicBezTo>
                    <a:pt x="393069" y="23447"/>
                    <a:pt x="389071" y="21543"/>
                    <a:pt x="384794" y="20688"/>
                  </a:cubicBezTo>
                  <a:cubicBezTo>
                    <a:pt x="375231" y="18775"/>
                    <a:pt x="365083" y="19635"/>
                    <a:pt x="355831" y="16551"/>
                  </a:cubicBezTo>
                  <a:cubicBezTo>
                    <a:pt x="352130" y="15317"/>
                    <a:pt x="350602" y="10712"/>
                    <a:pt x="347556" y="8275"/>
                  </a:cubicBezTo>
                  <a:cubicBezTo>
                    <a:pt x="343673" y="5168"/>
                    <a:pt x="339281" y="2758"/>
                    <a:pt x="335143" y="0"/>
                  </a:cubicBezTo>
                  <a:cubicBezTo>
                    <a:pt x="318379" y="2794"/>
                    <a:pt x="309191" y="3648"/>
                    <a:pt x="293768" y="8275"/>
                  </a:cubicBezTo>
                  <a:cubicBezTo>
                    <a:pt x="285413" y="10782"/>
                    <a:pt x="277217" y="13792"/>
                    <a:pt x="268942" y="16551"/>
                  </a:cubicBezTo>
                  <a:lnTo>
                    <a:pt x="244117" y="24826"/>
                  </a:lnTo>
                  <a:lnTo>
                    <a:pt x="206879" y="37238"/>
                  </a:lnTo>
                  <a:lnTo>
                    <a:pt x="194466" y="41376"/>
                  </a:lnTo>
                  <a:lnTo>
                    <a:pt x="173779" y="37238"/>
                  </a:lnTo>
                  <a:cubicBezTo>
                    <a:pt x="115535" y="26648"/>
                    <a:pt x="179378" y="39187"/>
                    <a:pt x="128265" y="28963"/>
                  </a:cubicBezTo>
                  <a:cubicBezTo>
                    <a:pt x="115852" y="30342"/>
                    <a:pt x="103143" y="30072"/>
                    <a:pt x="91027" y="33101"/>
                  </a:cubicBezTo>
                  <a:cubicBezTo>
                    <a:pt x="81570" y="35465"/>
                    <a:pt x="74281" y="45908"/>
                    <a:pt x="70340" y="53789"/>
                  </a:cubicBezTo>
                  <a:cubicBezTo>
                    <a:pt x="68390" y="57690"/>
                    <a:pt x="68621" y="62572"/>
                    <a:pt x="66202" y="66201"/>
                  </a:cubicBezTo>
                  <a:cubicBezTo>
                    <a:pt x="62956" y="71070"/>
                    <a:pt x="58904" y="75772"/>
                    <a:pt x="53789" y="78614"/>
                  </a:cubicBezTo>
                  <a:cubicBezTo>
                    <a:pt x="46164" y="82850"/>
                    <a:pt x="37239" y="84131"/>
                    <a:pt x="28964" y="86889"/>
                  </a:cubicBezTo>
                  <a:lnTo>
                    <a:pt x="16551" y="91027"/>
                  </a:lnTo>
                  <a:cubicBezTo>
                    <a:pt x="12414" y="95164"/>
                    <a:pt x="7385" y="98571"/>
                    <a:pt x="4139" y="103439"/>
                  </a:cubicBezTo>
                  <a:cubicBezTo>
                    <a:pt x="-3691" y="115184"/>
                    <a:pt x="1513" y="123410"/>
                    <a:pt x="4139" y="136540"/>
                  </a:cubicBezTo>
                  <a:cubicBezTo>
                    <a:pt x="2760" y="140677"/>
                    <a:pt x="1" y="144591"/>
                    <a:pt x="1" y="148952"/>
                  </a:cubicBezTo>
                  <a:cubicBezTo>
                    <a:pt x="1" y="153314"/>
                    <a:pt x="3193" y="157107"/>
                    <a:pt x="4139" y="161365"/>
                  </a:cubicBezTo>
                  <a:cubicBezTo>
                    <a:pt x="5959" y="169554"/>
                    <a:pt x="5623" y="178231"/>
                    <a:pt x="8276" y="186190"/>
                  </a:cubicBezTo>
                  <a:cubicBezTo>
                    <a:pt x="9848" y="190908"/>
                    <a:pt x="14327" y="194155"/>
                    <a:pt x="16551" y="198603"/>
                  </a:cubicBezTo>
                  <a:cubicBezTo>
                    <a:pt x="22126" y="209752"/>
                    <a:pt x="18424" y="214206"/>
                    <a:pt x="28964" y="223428"/>
                  </a:cubicBezTo>
                  <a:cubicBezTo>
                    <a:pt x="36449" y="229977"/>
                    <a:pt x="44893" y="235531"/>
                    <a:pt x="53789" y="239979"/>
                  </a:cubicBezTo>
                  <a:cubicBezTo>
                    <a:pt x="63908" y="245038"/>
                    <a:pt x="73978" y="249217"/>
                    <a:pt x="82752" y="256529"/>
                  </a:cubicBezTo>
                  <a:cubicBezTo>
                    <a:pt x="87247" y="260275"/>
                    <a:pt x="91419" y="264447"/>
                    <a:pt x="95165" y="268942"/>
                  </a:cubicBezTo>
                  <a:cubicBezTo>
                    <a:pt x="102713" y="278000"/>
                    <a:pt x="104599" y="287515"/>
                    <a:pt x="115853" y="293767"/>
                  </a:cubicBezTo>
                  <a:cubicBezTo>
                    <a:pt x="123478" y="298003"/>
                    <a:pt x="133420" y="297204"/>
                    <a:pt x="140678" y="302042"/>
                  </a:cubicBezTo>
                  <a:lnTo>
                    <a:pt x="153091" y="310317"/>
                  </a:lnTo>
                  <a:cubicBezTo>
                    <a:pt x="155849" y="318592"/>
                    <a:pt x="159656" y="326589"/>
                    <a:pt x="161366" y="335142"/>
                  </a:cubicBezTo>
                  <a:cubicBezTo>
                    <a:pt x="161963" y="338130"/>
                    <a:pt x="166005" y="362788"/>
                    <a:pt x="169641" y="368243"/>
                  </a:cubicBezTo>
                  <a:cubicBezTo>
                    <a:pt x="178497" y="381526"/>
                    <a:pt x="181452" y="380455"/>
                    <a:pt x="194466" y="384793"/>
                  </a:cubicBezTo>
                  <a:cubicBezTo>
                    <a:pt x="198604" y="387551"/>
                    <a:pt x="204243" y="388851"/>
                    <a:pt x="206879" y="393068"/>
                  </a:cubicBezTo>
                  <a:cubicBezTo>
                    <a:pt x="211502" y="400465"/>
                    <a:pt x="212395" y="409619"/>
                    <a:pt x="215154" y="417894"/>
                  </a:cubicBezTo>
                  <a:cubicBezTo>
                    <a:pt x="220601" y="434233"/>
                    <a:pt x="199983" y="456511"/>
                    <a:pt x="202741" y="463407"/>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48" name="Freeform 24">
              <a:extLst>
                <a:ext uri="{FF2B5EF4-FFF2-40B4-BE49-F238E27FC236}">
                  <a16:creationId xmlns:a16="http://schemas.microsoft.com/office/drawing/2014/main" id="{3E24289C-2B42-440C-9037-CB86CAEB913C}"/>
                </a:ext>
              </a:extLst>
            </p:cNvPr>
            <p:cNvSpPr/>
            <p:nvPr/>
          </p:nvSpPr>
          <p:spPr>
            <a:xfrm>
              <a:off x="6173234" y="3897578"/>
              <a:ext cx="1179204" cy="1026114"/>
            </a:xfrm>
            <a:custGeom>
              <a:avLst/>
              <a:gdLst>
                <a:gd name="connsiteX0" fmla="*/ 1042665 w 1179204"/>
                <a:gd name="connsiteY0" fmla="*/ 930951 h 1026114"/>
                <a:gd name="connsiteX1" fmla="*/ 1071628 w 1179204"/>
                <a:gd name="connsiteY1" fmla="*/ 910263 h 1026114"/>
                <a:gd name="connsiteX2" fmla="*/ 1075765 w 1179204"/>
                <a:gd name="connsiteY2" fmla="*/ 897850 h 1026114"/>
                <a:gd name="connsiteX3" fmla="*/ 1084040 w 1179204"/>
                <a:gd name="connsiteY3" fmla="*/ 885437 h 1026114"/>
                <a:gd name="connsiteX4" fmla="*/ 1096453 w 1179204"/>
                <a:gd name="connsiteY4" fmla="*/ 827512 h 1026114"/>
                <a:gd name="connsiteX5" fmla="*/ 1092315 w 1179204"/>
                <a:gd name="connsiteY5" fmla="*/ 810961 h 1026114"/>
                <a:gd name="connsiteX6" fmla="*/ 1067490 w 1179204"/>
                <a:gd name="connsiteY6" fmla="*/ 794411 h 1026114"/>
                <a:gd name="connsiteX7" fmla="*/ 1063352 w 1179204"/>
                <a:gd name="connsiteY7" fmla="*/ 777861 h 1026114"/>
                <a:gd name="connsiteX8" fmla="*/ 1079903 w 1179204"/>
                <a:gd name="connsiteY8" fmla="*/ 753036 h 1026114"/>
                <a:gd name="connsiteX9" fmla="*/ 1088178 w 1179204"/>
                <a:gd name="connsiteY9" fmla="*/ 728210 h 1026114"/>
                <a:gd name="connsiteX10" fmla="*/ 1092315 w 1179204"/>
                <a:gd name="connsiteY10" fmla="*/ 715798 h 1026114"/>
                <a:gd name="connsiteX11" fmla="*/ 1100590 w 1179204"/>
                <a:gd name="connsiteY11" fmla="*/ 707522 h 1026114"/>
                <a:gd name="connsiteX12" fmla="*/ 1104728 w 1179204"/>
                <a:gd name="connsiteY12" fmla="*/ 637184 h 1026114"/>
                <a:gd name="connsiteX13" fmla="*/ 1108866 w 1179204"/>
                <a:gd name="connsiteY13" fmla="*/ 604084 h 1026114"/>
                <a:gd name="connsiteX14" fmla="*/ 1113003 w 1179204"/>
                <a:gd name="connsiteY14" fmla="*/ 591671 h 1026114"/>
                <a:gd name="connsiteX15" fmla="*/ 1125416 w 1179204"/>
                <a:gd name="connsiteY15" fmla="*/ 583396 h 1026114"/>
                <a:gd name="connsiteX16" fmla="*/ 1137828 w 1179204"/>
                <a:gd name="connsiteY16" fmla="*/ 579258 h 1026114"/>
                <a:gd name="connsiteX17" fmla="*/ 1141966 w 1179204"/>
                <a:gd name="connsiteY17" fmla="*/ 566846 h 1026114"/>
                <a:gd name="connsiteX18" fmla="*/ 1158516 w 1179204"/>
                <a:gd name="connsiteY18" fmla="*/ 546158 h 1026114"/>
                <a:gd name="connsiteX19" fmla="*/ 1166791 w 1179204"/>
                <a:gd name="connsiteY19" fmla="*/ 521332 h 1026114"/>
                <a:gd name="connsiteX20" fmla="*/ 1175066 w 1179204"/>
                <a:gd name="connsiteY20" fmla="*/ 492370 h 1026114"/>
                <a:gd name="connsiteX21" fmla="*/ 1179204 w 1179204"/>
                <a:gd name="connsiteY21" fmla="*/ 467544 h 1026114"/>
                <a:gd name="connsiteX22" fmla="*/ 1175066 w 1179204"/>
                <a:gd name="connsiteY22" fmla="*/ 413756 h 1026114"/>
                <a:gd name="connsiteX23" fmla="*/ 1162654 w 1179204"/>
                <a:gd name="connsiteY23" fmla="*/ 409618 h 1026114"/>
                <a:gd name="connsiteX24" fmla="*/ 1125416 w 1179204"/>
                <a:gd name="connsiteY24" fmla="*/ 417893 h 1026114"/>
                <a:gd name="connsiteX25" fmla="*/ 1071628 w 1179204"/>
                <a:gd name="connsiteY25" fmla="*/ 405481 h 1026114"/>
                <a:gd name="connsiteX26" fmla="*/ 1050940 w 1179204"/>
                <a:gd name="connsiteY26" fmla="*/ 384793 h 1026114"/>
                <a:gd name="connsiteX27" fmla="*/ 881300 w 1179204"/>
                <a:gd name="connsiteY27" fmla="*/ 380655 h 1026114"/>
                <a:gd name="connsiteX28" fmla="*/ 864750 w 1179204"/>
                <a:gd name="connsiteY28" fmla="*/ 364105 h 1026114"/>
                <a:gd name="connsiteX29" fmla="*/ 856475 w 1179204"/>
                <a:gd name="connsiteY29" fmla="*/ 331005 h 1026114"/>
                <a:gd name="connsiteX30" fmla="*/ 860612 w 1179204"/>
                <a:gd name="connsiteY30" fmla="*/ 297904 h 1026114"/>
                <a:gd name="connsiteX31" fmla="*/ 835787 w 1179204"/>
                <a:gd name="connsiteY31" fmla="*/ 277217 h 1026114"/>
                <a:gd name="connsiteX32" fmla="*/ 819237 w 1179204"/>
                <a:gd name="connsiteY32" fmla="*/ 256529 h 1026114"/>
                <a:gd name="connsiteX33" fmla="*/ 798549 w 1179204"/>
                <a:gd name="connsiteY33" fmla="*/ 235841 h 1026114"/>
                <a:gd name="connsiteX34" fmla="*/ 773723 w 1179204"/>
                <a:gd name="connsiteY34" fmla="*/ 202741 h 1026114"/>
                <a:gd name="connsiteX35" fmla="*/ 769586 w 1179204"/>
                <a:gd name="connsiteY35" fmla="*/ 153090 h 1026114"/>
                <a:gd name="connsiteX36" fmla="*/ 781999 w 1179204"/>
                <a:gd name="connsiteY36" fmla="*/ 144815 h 1026114"/>
                <a:gd name="connsiteX37" fmla="*/ 794411 w 1179204"/>
                <a:gd name="connsiteY37" fmla="*/ 132402 h 1026114"/>
                <a:gd name="connsiteX38" fmla="*/ 815099 w 1179204"/>
                <a:gd name="connsiteY38" fmla="*/ 95164 h 1026114"/>
                <a:gd name="connsiteX39" fmla="*/ 810961 w 1179204"/>
                <a:gd name="connsiteY39" fmla="*/ 82751 h 1026114"/>
                <a:gd name="connsiteX40" fmla="*/ 802686 w 1179204"/>
                <a:gd name="connsiteY40" fmla="*/ 45513 h 1026114"/>
                <a:gd name="connsiteX41" fmla="*/ 794411 w 1179204"/>
                <a:gd name="connsiteY41" fmla="*/ 20688 h 1026114"/>
                <a:gd name="connsiteX42" fmla="*/ 753036 w 1179204"/>
                <a:gd name="connsiteY42" fmla="*/ 0 h 1026114"/>
                <a:gd name="connsiteX43" fmla="*/ 719935 w 1179204"/>
                <a:gd name="connsiteY43" fmla="*/ 8275 h 1026114"/>
                <a:gd name="connsiteX44" fmla="*/ 711660 w 1179204"/>
                <a:gd name="connsiteY44" fmla="*/ 16551 h 1026114"/>
                <a:gd name="connsiteX45" fmla="*/ 686835 w 1179204"/>
                <a:gd name="connsiteY45" fmla="*/ 28963 h 1026114"/>
                <a:gd name="connsiteX46" fmla="*/ 649597 w 1179204"/>
                <a:gd name="connsiteY46" fmla="*/ 24826 h 1026114"/>
                <a:gd name="connsiteX47" fmla="*/ 628909 w 1179204"/>
                <a:gd name="connsiteY47" fmla="*/ 20688 h 1026114"/>
                <a:gd name="connsiteX48" fmla="*/ 591671 w 1179204"/>
                <a:gd name="connsiteY48" fmla="*/ 16551 h 1026114"/>
                <a:gd name="connsiteX49" fmla="*/ 521333 w 1179204"/>
                <a:gd name="connsiteY49" fmla="*/ 20688 h 1026114"/>
                <a:gd name="connsiteX50" fmla="*/ 508920 w 1179204"/>
                <a:gd name="connsiteY50" fmla="*/ 41376 h 1026114"/>
                <a:gd name="connsiteX51" fmla="*/ 463407 w 1179204"/>
                <a:gd name="connsiteY51" fmla="*/ 62064 h 1026114"/>
                <a:gd name="connsiteX52" fmla="*/ 455132 w 1179204"/>
                <a:gd name="connsiteY52" fmla="*/ 74476 h 1026114"/>
                <a:gd name="connsiteX53" fmla="*/ 446856 w 1179204"/>
                <a:gd name="connsiteY53" fmla="*/ 99302 h 1026114"/>
                <a:gd name="connsiteX54" fmla="*/ 446856 w 1179204"/>
                <a:gd name="connsiteY54" fmla="*/ 165503 h 1026114"/>
                <a:gd name="connsiteX55" fmla="*/ 442719 w 1179204"/>
                <a:gd name="connsiteY55" fmla="*/ 177915 h 1026114"/>
                <a:gd name="connsiteX56" fmla="*/ 393068 w 1179204"/>
                <a:gd name="connsiteY56" fmla="*/ 202741 h 1026114"/>
                <a:gd name="connsiteX57" fmla="*/ 380656 w 1179204"/>
                <a:gd name="connsiteY57" fmla="*/ 206878 h 1026114"/>
                <a:gd name="connsiteX58" fmla="*/ 368243 w 1179204"/>
                <a:gd name="connsiteY58" fmla="*/ 211016 h 1026114"/>
                <a:gd name="connsiteX59" fmla="*/ 355830 w 1179204"/>
                <a:gd name="connsiteY59" fmla="*/ 215153 h 1026114"/>
                <a:gd name="connsiteX60" fmla="*/ 335142 w 1179204"/>
                <a:gd name="connsiteY60" fmla="*/ 235841 h 1026114"/>
                <a:gd name="connsiteX61" fmla="*/ 310317 w 1179204"/>
                <a:gd name="connsiteY61" fmla="*/ 227566 h 1026114"/>
                <a:gd name="connsiteX62" fmla="*/ 277217 w 1179204"/>
                <a:gd name="connsiteY62" fmla="*/ 206878 h 1026114"/>
                <a:gd name="connsiteX63" fmla="*/ 264804 w 1179204"/>
                <a:gd name="connsiteY63" fmla="*/ 202741 h 1026114"/>
                <a:gd name="connsiteX64" fmla="*/ 223428 w 1179204"/>
                <a:gd name="connsiteY64" fmla="*/ 206878 h 1026114"/>
                <a:gd name="connsiteX65" fmla="*/ 211016 w 1179204"/>
                <a:gd name="connsiteY65" fmla="*/ 198603 h 1026114"/>
                <a:gd name="connsiteX66" fmla="*/ 198603 w 1179204"/>
                <a:gd name="connsiteY66" fmla="*/ 194465 h 1026114"/>
                <a:gd name="connsiteX67" fmla="*/ 190328 w 1179204"/>
                <a:gd name="connsiteY67" fmla="*/ 182053 h 1026114"/>
                <a:gd name="connsiteX68" fmla="*/ 177915 w 1179204"/>
                <a:gd name="connsiteY68" fmla="*/ 177915 h 1026114"/>
                <a:gd name="connsiteX69" fmla="*/ 165503 w 1179204"/>
                <a:gd name="connsiteY69" fmla="*/ 169640 h 1026114"/>
                <a:gd name="connsiteX70" fmla="*/ 124127 w 1179204"/>
                <a:gd name="connsiteY70" fmla="*/ 186190 h 1026114"/>
                <a:gd name="connsiteX71" fmla="*/ 119990 w 1179204"/>
                <a:gd name="connsiteY71" fmla="*/ 198603 h 1026114"/>
                <a:gd name="connsiteX72" fmla="*/ 111714 w 1179204"/>
                <a:gd name="connsiteY72" fmla="*/ 260666 h 1026114"/>
                <a:gd name="connsiteX73" fmla="*/ 103439 w 1179204"/>
                <a:gd name="connsiteY73" fmla="*/ 273079 h 1026114"/>
                <a:gd name="connsiteX74" fmla="*/ 82752 w 1179204"/>
                <a:gd name="connsiteY74" fmla="*/ 310317 h 1026114"/>
                <a:gd name="connsiteX75" fmla="*/ 57926 w 1179204"/>
                <a:gd name="connsiteY75" fmla="*/ 326867 h 1026114"/>
                <a:gd name="connsiteX76" fmla="*/ 37238 w 1179204"/>
                <a:gd name="connsiteY76" fmla="*/ 351693 h 1026114"/>
                <a:gd name="connsiteX77" fmla="*/ 20688 w 1179204"/>
                <a:gd name="connsiteY77" fmla="*/ 376518 h 1026114"/>
                <a:gd name="connsiteX78" fmla="*/ 0 w 1179204"/>
                <a:gd name="connsiteY78" fmla="*/ 393068 h 1026114"/>
                <a:gd name="connsiteX79" fmla="*/ 4138 w 1179204"/>
                <a:gd name="connsiteY79" fmla="*/ 442719 h 1026114"/>
                <a:gd name="connsiteX80" fmla="*/ 8276 w 1179204"/>
                <a:gd name="connsiteY80" fmla="*/ 455132 h 1026114"/>
                <a:gd name="connsiteX81" fmla="*/ 12413 w 1179204"/>
                <a:gd name="connsiteY81" fmla="*/ 517195 h 1026114"/>
                <a:gd name="connsiteX82" fmla="*/ 20688 w 1179204"/>
                <a:gd name="connsiteY82" fmla="*/ 542020 h 1026114"/>
                <a:gd name="connsiteX83" fmla="*/ 24826 w 1179204"/>
                <a:gd name="connsiteY83" fmla="*/ 554433 h 1026114"/>
                <a:gd name="connsiteX84" fmla="*/ 53789 w 1179204"/>
                <a:gd name="connsiteY84" fmla="*/ 591671 h 1026114"/>
                <a:gd name="connsiteX85" fmla="*/ 70339 w 1179204"/>
                <a:gd name="connsiteY85" fmla="*/ 637184 h 1026114"/>
                <a:gd name="connsiteX86" fmla="*/ 82752 w 1179204"/>
                <a:gd name="connsiteY86" fmla="*/ 641322 h 1026114"/>
                <a:gd name="connsiteX87" fmla="*/ 107577 w 1179204"/>
                <a:gd name="connsiteY87" fmla="*/ 657872 h 1026114"/>
                <a:gd name="connsiteX88" fmla="*/ 119990 w 1179204"/>
                <a:gd name="connsiteY88" fmla="*/ 666147 h 1026114"/>
                <a:gd name="connsiteX89" fmla="*/ 124127 w 1179204"/>
                <a:gd name="connsiteY89" fmla="*/ 690972 h 1026114"/>
                <a:gd name="connsiteX90" fmla="*/ 128265 w 1179204"/>
                <a:gd name="connsiteY90" fmla="*/ 703385 h 1026114"/>
                <a:gd name="connsiteX91" fmla="*/ 153090 w 1179204"/>
                <a:gd name="connsiteY91" fmla="*/ 707522 h 1026114"/>
                <a:gd name="connsiteX92" fmla="*/ 165503 w 1179204"/>
                <a:gd name="connsiteY92" fmla="*/ 732348 h 1026114"/>
                <a:gd name="connsiteX93" fmla="*/ 173778 w 1179204"/>
                <a:gd name="connsiteY93" fmla="*/ 744760 h 1026114"/>
                <a:gd name="connsiteX94" fmla="*/ 177915 w 1179204"/>
                <a:gd name="connsiteY94" fmla="*/ 777861 h 1026114"/>
                <a:gd name="connsiteX95" fmla="*/ 190328 w 1179204"/>
                <a:gd name="connsiteY95" fmla="*/ 781998 h 1026114"/>
                <a:gd name="connsiteX96" fmla="*/ 215153 w 1179204"/>
                <a:gd name="connsiteY96" fmla="*/ 794411 h 1026114"/>
                <a:gd name="connsiteX97" fmla="*/ 219291 w 1179204"/>
                <a:gd name="connsiteY97" fmla="*/ 897850 h 1026114"/>
                <a:gd name="connsiteX98" fmla="*/ 223428 w 1179204"/>
                <a:gd name="connsiteY98" fmla="*/ 910263 h 1026114"/>
                <a:gd name="connsiteX99" fmla="*/ 239979 w 1179204"/>
                <a:gd name="connsiteY99" fmla="*/ 914400 h 1026114"/>
                <a:gd name="connsiteX100" fmla="*/ 256529 w 1179204"/>
                <a:gd name="connsiteY100" fmla="*/ 939226 h 1026114"/>
                <a:gd name="connsiteX101" fmla="*/ 268942 w 1179204"/>
                <a:gd name="connsiteY101" fmla="*/ 947501 h 1026114"/>
                <a:gd name="connsiteX102" fmla="*/ 285492 w 1179204"/>
                <a:gd name="connsiteY102" fmla="*/ 951638 h 1026114"/>
                <a:gd name="connsiteX103" fmla="*/ 297904 w 1179204"/>
                <a:gd name="connsiteY103" fmla="*/ 955776 h 1026114"/>
                <a:gd name="connsiteX104" fmla="*/ 322730 w 1179204"/>
                <a:gd name="connsiteY104" fmla="*/ 988876 h 1026114"/>
                <a:gd name="connsiteX105" fmla="*/ 331005 w 1179204"/>
                <a:gd name="connsiteY105" fmla="*/ 1001289 h 1026114"/>
                <a:gd name="connsiteX106" fmla="*/ 347555 w 1179204"/>
                <a:gd name="connsiteY106" fmla="*/ 1009564 h 1026114"/>
                <a:gd name="connsiteX107" fmla="*/ 368243 w 1179204"/>
                <a:gd name="connsiteY107" fmla="*/ 1013702 h 1026114"/>
                <a:gd name="connsiteX108" fmla="*/ 380656 w 1179204"/>
                <a:gd name="connsiteY108" fmla="*/ 1017839 h 1026114"/>
                <a:gd name="connsiteX109" fmla="*/ 413756 w 1179204"/>
                <a:gd name="connsiteY109" fmla="*/ 1026114 h 1026114"/>
                <a:gd name="connsiteX110" fmla="*/ 450994 w 1179204"/>
                <a:gd name="connsiteY110" fmla="*/ 1017839 h 1026114"/>
                <a:gd name="connsiteX111" fmla="*/ 463407 w 1179204"/>
                <a:gd name="connsiteY111" fmla="*/ 1009564 h 1026114"/>
                <a:gd name="connsiteX112" fmla="*/ 471682 w 1179204"/>
                <a:gd name="connsiteY112" fmla="*/ 997151 h 1026114"/>
                <a:gd name="connsiteX113" fmla="*/ 484095 w 1179204"/>
                <a:gd name="connsiteY113" fmla="*/ 988876 h 1026114"/>
                <a:gd name="connsiteX114" fmla="*/ 546158 w 1179204"/>
                <a:gd name="connsiteY114" fmla="*/ 980601 h 1026114"/>
                <a:gd name="connsiteX115" fmla="*/ 570983 w 1179204"/>
                <a:gd name="connsiteY115" fmla="*/ 972326 h 1026114"/>
                <a:gd name="connsiteX116" fmla="*/ 583396 w 1179204"/>
                <a:gd name="connsiteY116" fmla="*/ 968189 h 1026114"/>
                <a:gd name="connsiteX117" fmla="*/ 591671 w 1179204"/>
                <a:gd name="connsiteY117" fmla="*/ 959913 h 1026114"/>
                <a:gd name="connsiteX118" fmla="*/ 604084 w 1179204"/>
                <a:gd name="connsiteY118" fmla="*/ 951638 h 1026114"/>
                <a:gd name="connsiteX119" fmla="*/ 612359 w 1179204"/>
                <a:gd name="connsiteY119" fmla="*/ 926813 h 1026114"/>
                <a:gd name="connsiteX120" fmla="*/ 620634 w 1179204"/>
                <a:gd name="connsiteY120" fmla="*/ 914400 h 1026114"/>
                <a:gd name="connsiteX121" fmla="*/ 624771 w 1179204"/>
                <a:gd name="connsiteY121" fmla="*/ 897850 h 1026114"/>
                <a:gd name="connsiteX122" fmla="*/ 628909 w 1179204"/>
                <a:gd name="connsiteY122" fmla="*/ 877162 h 1026114"/>
                <a:gd name="connsiteX123" fmla="*/ 649597 w 1179204"/>
                <a:gd name="connsiteY123" fmla="*/ 856474 h 1026114"/>
                <a:gd name="connsiteX124" fmla="*/ 657872 w 1179204"/>
                <a:gd name="connsiteY124" fmla="*/ 844062 h 1026114"/>
                <a:gd name="connsiteX125" fmla="*/ 678560 w 1179204"/>
                <a:gd name="connsiteY125" fmla="*/ 848199 h 1026114"/>
                <a:gd name="connsiteX126" fmla="*/ 740623 w 1179204"/>
                <a:gd name="connsiteY126" fmla="*/ 856474 h 1026114"/>
                <a:gd name="connsiteX127" fmla="*/ 753036 w 1179204"/>
                <a:gd name="connsiteY127" fmla="*/ 852337 h 1026114"/>
                <a:gd name="connsiteX128" fmla="*/ 765448 w 1179204"/>
                <a:gd name="connsiteY128" fmla="*/ 844062 h 1026114"/>
                <a:gd name="connsiteX129" fmla="*/ 790274 w 1179204"/>
                <a:gd name="connsiteY129" fmla="*/ 835787 h 1026114"/>
                <a:gd name="connsiteX130" fmla="*/ 827512 w 1179204"/>
                <a:gd name="connsiteY130" fmla="*/ 852337 h 1026114"/>
                <a:gd name="connsiteX131" fmla="*/ 823374 w 1179204"/>
                <a:gd name="connsiteY131" fmla="*/ 864750 h 1026114"/>
                <a:gd name="connsiteX132" fmla="*/ 835787 w 1179204"/>
                <a:gd name="connsiteY132" fmla="*/ 901988 h 1026114"/>
                <a:gd name="connsiteX133" fmla="*/ 860612 w 1179204"/>
                <a:gd name="connsiteY133" fmla="*/ 910263 h 1026114"/>
                <a:gd name="connsiteX134" fmla="*/ 910263 w 1179204"/>
                <a:gd name="connsiteY134" fmla="*/ 901988 h 1026114"/>
                <a:gd name="connsiteX135" fmla="*/ 951638 w 1179204"/>
                <a:gd name="connsiteY135" fmla="*/ 906125 h 1026114"/>
                <a:gd name="connsiteX136" fmla="*/ 964051 w 1179204"/>
                <a:gd name="connsiteY136" fmla="*/ 910263 h 1026114"/>
                <a:gd name="connsiteX137" fmla="*/ 976464 w 1179204"/>
                <a:gd name="connsiteY137" fmla="*/ 918538 h 1026114"/>
                <a:gd name="connsiteX138" fmla="*/ 993014 w 1179204"/>
                <a:gd name="connsiteY138" fmla="*/ 922675 h 1026114"/>
                <a:gd name="connsiteX139" fmla="*/ 1005427 w 1179204"/>
                <a:gd name="connsiteY139" fmla="*/ 926813 h 1026114"/>
                <a:gd name="connsiteX140" fmla="*/ 1042665 w 1179204"/>
                <a:gd name="connsiteY140" fmla="*/ 930951 h 1026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1179204" h="1026114">
                  <a:moveTo>
                    <a:pt x="1042665" y="930951"/>
                  </a:moveTo>
                  <a:cubicBezTo>
                    <a:pt x="1053699" y="928193"/>
                    <a:pt x="1066394" y="918987"/>
                    <a:pt x="1071628" y="910263"/>
                  </a:cubicBezTo>
                  <a:cubicBezTo>
                    <a:pt x="1073872" y="906523"/>
                    <a:pt x="1073815" y="901751"/>
                    <a:pt x="1075765" y="897850"/>
                  </a:cubicBezTo>
                  <a:cubicBezTo>
                    <a:pt x="1077989" y="893402"/>
                    <a:pt x="1081282" y="889575"/>
                    <a:pt x="1084040" y="885437"/>
                  </a:cubicBezTo>
                  <a:cubicBezTo>
                    <a:pt x="1093430" y="838486"/>
                    <a:pt x="1088903" y="857707"/>
                    <a:pt x="1096453" y="827512"/>
                  </a:cubicBezTo>
                  <a:cubicBezTo>
                    <a:pt x="1095074" y="821995"/>
                    <a:pt x="1096060" y="815241"/>
                    <a:pt x="1092315" y="810961"/>
                  </a:cubicBezTo>
                  <a:cubicBezTo>
                    <a:pt x="1085766" y="803476"/>
                    <a:pt x="1067490" y="794411"/>
                    <a:pt x="1067490" y="794411"/>
                  </a:cubicBezTo>
                  <a:cubicBezTo>
                    <a:pt x="1066111" y="788894"/>
                    <a:pt x="1063352" y="783547"/>
                    <a:pt x="1063352" y="777861"/>
                  </a:cubicBezTo>
                  <a:cubicBezTo>
                    <a:pt x="1063352" y="765885"/>
                    <a:pt x="1072440" y="760499"/>
                    <a:pt x="1079903" y="753036"/>
                  </a:cubicBezTo>
                  <a:lnTo>
                    <a:pt x="1088178" y="728210"/>
                  </a:lnTo>
                  <a:cubicBezTo>
                    <a:pt x="1089557" y="724073"/>
                    <a:pt x="1089231" y="718882"/>
                    <a:pt x="1092315" y="715798"/>
                  </a:cubicBezTo>
                  <a:lnTo>
                    <a:pt x="1100590" y="707522"/>
                  </a:lnTo>
                  <a:cubicBezTo>
                    <a:pt x="1113684" y="668245"/>
                    <a:pt x="1109656" y="691384"/>
                    <a:pt x="1104728" y="637184"/>
                  </a:cubicBezTo>
                  <a:cubicBezTo>
                    <a:pt x="1106107" y="626151"/>
                    <a:pt x="1106877" y="615024"/>
                    <a:pt x="1108866" y="604084"/>
                  </a:cubicBezTo>
                  <a:cubicBezTo>
                    <a:pt x="1109646" y="599793"/>
                    <a:pt x="1110278" y="595077"/>
                    <a:pt x="1113003" y="591671"/>
                  </a:cubicBezTo>
                  <a:cubicBezTo>
                    <a:pt x="1116109" y="587788"/>
                    <a:pt x="1120968" y="585620"/>
                    <a:pt x="1125416" y="583396"/>
                  </a:cubicBezTo>
                  <a:cubicBezTo>
                    <a:pt x="1129317" y="581446"/>
                    <a:pt x="1133691" y="580637"/>
                    <a:pt x="1137828" y="579258"/>
                  </a:cubicBezTo>
                  <a:cubicBezTo>
                    <a:pt x="1139207" y="575121"/>
                    <a:pt x="1139722" y="570586"/>
                    <a:pt x="1141966" y="566846"/>
                  </a:cubicBezTo>
                  <a:cubicBezTo>
                    <a:pt x="1156698" y="542293"/>
                    <a:pt x="1144328" y="578081"/>
                    <a:pt x="1158516" y="546158"/>
                  </a:cubicBezTo>
                  <a:cubicBezTo>
                    <a:pt x="1162059" y="538187"/>
                    <a:pt x="1164032" y="529607"/>
                    <a:pt x="1166791" y="521332"/>
                  </a:cubicBezTo>
                  <a:cubicBezTo>
                    <a:pt x="1170738" y="509493"/>
                    <a:pt x="1172466" y="505371"/>
                    <a:pt x="1175066" y="492370"/>
                  </a:cubicBezTo>
                  <a:cubicBezTo>
                    <a:pt x="1176711" y="484143"/>
                    <a:pt x="1177825" y="475819"/>
                    <a:pt x="1179204" y="467544"/>
                  </a:cubicBezTo>
                  <a:cubicBezTo>
                    <a:pt x="1177825" y="449615"/>
                    <a:pt x="1180006" y="431046"/>
                    <a:pt x="1175066" y="413756"/>
                  </a:cubicBezTo>
                  <a:cubicBezTo>
                    <a:pt x="1173868" y="409563"/>
                    <a:pt x="1167015" y="409618"/>
                    <a:pt x="1162654" y="409618"/>
                  </a:cubicBezTo>
                  <a:cubicBezTo>
                    <a:pt x="1148092" y="409618"/>
                    <a:pt x="1138215" y="413627"/>
                    <a:pt x="1125416" y="417893"/>
                  </a:cubicBezTo>
                  <a:cubicBezTo>
                    <a:pt x="1105435" y="415673"/>
                    <a:pt x="1087798" y="418058"/>
                    <a:pt x="1071628" y="405481"/>
                  </a:cubicBezTo>
                  <a:cubicBezTo>
                    <a:pt x="1063930" y="399494"/>
                    <a:pt x="1060690" y="385031"/>
                    <a:pt x="1050940" y="384793"/>
                  </a:cubicBezTo>
                  <a:lnTo>
                    <a:pt x="881300" y="380655"/>
                  </a:lnTo>
                  <a:cubicBezTo>
                    <a:pt x="865852" y="375506"/>
                    <a:pt x="869163" y="380288"/>
                    <a:pt x="864750" y="364105"/>
                  </a:cubicBezTo>
                  <a:cubicBezTo>
                    <a:pt x="861758" y="353133"/>
                    <a:pt x="856475" y="331005"/>
                    <a:pt x="856475" y="331005"/>
                  </a:cubicBezTo>
                  <a:cubicBezTo>
                    <a:pt x="857854" y="319971"/>
                    <a:pt x="862601" y="308844"/>
                    <a:pt x="860612" y="297904"/>
                  </a:cubicBezTo>
                  <a:cubicBezTo>
                    <a:pt x="859357" y="291005"/>
                    <a:pt x="840597" y="281065"/>
                    <a:pt x="835787" y="277217"/>
                  </a:cubicBezTo>
                  <a:cubicBezTo>
                    <a:pt x="822346" y="266463"/>
                    <a:pt x="831780" y="270864"/>
                    <a:pt x="819237" y="256529"/>
                  </a:cubicBezTo>
                  <a:cubicBezTo>
                    <a:pt x="812815" y="249190"/>
                    <a:pt x="803959" y="243956"/>
                    <a:pt x="798549" y="235841"/>
                  </a:cubicBezTo>
                  <a:cubicBezTo>
                    <a:pt x="779835" y="207770"/>
                    <a:pt x="789032" y="218048"/>
                    <a:pt x="773723" y="202741"/>
                  </a:cubicBezTo>
                  <a:cubicBezTo>
                    <a:pt x="767430" y="183860"/>
                    <a:pt x="759557" y="173147"/>
                    <a:pt x="769586" y="153090"/>
                  </a:cubicBezTo>
                  <a:cubicBezTo>
                    <a:pt x="771810" y="148642"/>
                    <a:pt x="778179" y="147999"/>
                    <a:pt x="781999" y="144815"/>
                  </a:cubicBezTo>
                  <a:cubicBezTo>
                    <a:pt x="786494" y="141069"/>
                    <a:pt x="790819" y="137021"/>
                    <a:pt x="794411" y="132402"/>
                  </a:cubicBezTo>
                  <a:cubicBezTo>
                    <a:pt x="811009" y="111061"/>
                    <a:pt x="808856" y="113893"/>
                    <a:pt x="815099" y="95164"/>
                  </a:cubicBezTo>
                  <a:cubicBezTo>
                    <a:pt x="813720" y="91026"/>
                    <a:pt x="812019" y="86982"/>
                    <a:pt x="810961" y="82751"/>
                  </a:cubicBezTo>
                  <a:cubicBezTo>
                    <a:pt x="805051" y="59111"/>
                    <a:pt x="809062" y="66765"/>
                    <a:pt x="802686" y="45513"/>
                  </a:cubicBezTo>
                  <a:cubicBezTo>
                    <a:pt x="800180" y="37158"/>
                    <a:pt x="801669" y="25526"/>
                    <a:pt x="794411" y="20688"/>
                  </a:cubicBezTo>
                  <a:cubicBezTo>
                    <a:pt x="764855" y="984"/>
                    <a:pt x="779234" y="6550"/>
                    <a:pt x="753036" y="0"/>
                  </a:cubicBezTo>
                  <a:cubicBezTo>
                    <a:pt x="748592" y="889"/>
                    <a:pt x="726293" y="4460"/>
                    <a:pt x="719935" y="8275"/>
                  </a:cubicBezTo>
                  <a:cubicBezTo>
                    <a:pt x="716590" y="10282"/>
                    <a:pt x="714706" y="14114"/>
                    <a:pt x="711660" y="16551"/>
                  </a:cubicBezTo>
                  <a:cubicBezTo>
                    <a:pt x="700203" y="25717"/>
                    <a:pt x="699944" y="24594"/>
                    <a:pt x="686835" y="28963"/>
                  </a:cubicBezTo>
                  <a:cubicBezTo>
                    <a:pt x="674422" y="27584"/>
                    <a:pt x="661961" y="26592"/>
                    <a:pt x="649597" y="24826"/>
                  </a:cubicBezTo>
                  <a:cubicBezTo>
                    <a:pt x="642635" y="23831"/>
                    <a:pt x="635871" y="21683"/>
                    <a:pt x="628909" y="20688"/>
                  </a:cubicBezTo>
                  <a:cubicBezTo>
                    <a:pt x="616545" y="18922"/>
                    <a:pt x="604084" y="17930"/>
                    <a:pt x="591671" y="16551"/>
                  </a:cubicBezTo>
                  <a:cubicBezTo>
                    <a:pt x="568225" y="17930"/>
                    <a:pt x="544532" y="17025"/>
                    <a:pt x="521333" y="20688"/>
                  </a:cubicBezTo>
                  <a:cubicBezTo>
                    <a:pt x="509920" y="22490"/>
                    <a:pt x="514349" y="35947"/>
                    <a:pt x="508920" y="41376"/>
                  </a:cubicBezTo>
                  <a:cubicBezTo>
                    <a:pt x="491026" y="59270"/>
                    <a:pt x="484808" y="57783"/>
                    <a:pt x="463407" y="62064"/>
                  </a:cubicBezTo>
                  <a:cubicBezTo>
                    <a:pt x="460649" y="66201"/>
                    <a:pt x="457152" y="69932"/>
                    <a:pt x="455132" y="74476"/>
                  </a:cubicBezTo>
                  <a:cubicBezTo>
                    <a:pt x="451589" y="82447"/>
                    <a:pt x="446856" y="99302"/>
                    <a:pt x="446856" y="99302"/>
                  </a:cubicBezTo>
                  <a:cubicBezTo>
                    <a:pt x="453247" y="131255"/>
                    <a:pt x="453222" y="120941"/>
                    <a:pt x="446856" y="165503"/>
                  </a:cubicBezTo>
                  <a:cubicBezTo>
                    <a:pt x="446239" y="169820"/>
                    <a:pt x="445803" y="174831"/>
                    <a:pt x="442719" y="177915"/>
                  </a:cubicBezTo>
                  <a:cubicBezTo>
                    <a:pt x="426679" y="193955"/>
                    <a:pt x="413258" y="196011"/>
                    <a:pt x="393068" y="202741"/>
                  </a:cubicBezTo>
                  <a:lnTo>
                    <a:pt x="380656" y="206878"/>
                  </a:lnTo>
                  <a:lnTo>
                    <a:pt x="368243" y="211016"/>
                  </a:lnTo>
                  <a:lnTo>
                    <a:pt x="355830" y="215153"/>
                  </a:lnTo>
                  <a:cubicBezTo>
                    <a:pt x="352152" y="220670"/>
                    <a:pt x="344337" y="235841"/>
                    <a:pt x="335142" y="235841"/>
                  </a:cubicBezTo>
                  <a:cubicBezTo>
                    <a:pt x="326419" y="235841"/>
                    <a:pt x="310317" y="227566"/>
                    <a:pt x="310317" y="227566"/>
                  </a:cubicBezTo>
                  <a:cubicBezTo>
                    <a:pt x="297204" y="207896"/>
                    <a:pt x="306759" y="216725"/>
                    <a:pt x="277217" y="206878"/>
                  </a:cubicBezTo>
                  <a:lnTo>
                    <a:pt x="264804" y="202741"/>
                  </a:lnTo>
                  <a:cubicBezTo>
                    <a:pt x="251012" y="204120"/>
                    <a:pt x="237248" y="207941"/>
                    <a:pt x="223428" y="206878"/>
                  </a:cubicBezTo>
                  <a:cubicBezTo>
                    <a:pt x="218470" y="206497"/>
                    <a:pt x="215464" y="200827"/>
                    <a:pt x="211016" y="198603"/>
                  </a:cubicBezTo>
                  <a:cubicBezTo>
                    <a:pt x="207115" y="196652"/>
                    <a:pt x="202741" y="195844"/>
                    <a:pt x="198603" y="194465"/>
                  </a:cubicBezTo>
                  <a:cubicBezTo>
                    <a:pt x="195845" y="190328"/>
                    <a:pt x="194211" y="185159"/>
                    <a:pt x="190328" y="182053"/>
                  </a:cubicBezTo>
                  <a:cubicBezTo>
                    <a:pt x="186922" y="179328"/>
                    <a:pt x="181816" y="179866"/>
                    <a:pt x="177915" y="177915"/>
                  </a:cubicBezTo>
                  <a:cubicBezTo>
                    <a:pt x="173467" y="175691"/>
                    <a:pt x="169640" y="172398"/>
                    <a:pt x="165503" y="169640"/>
                  </a:cubicBezTo>
                  <a:cubicBezTo>
                    <a:pt x="136083" y="173318"/>
                    <a:pt x="134718" y="165008"/>
                    <a:pt x="124127" y="186190"/>
                  </a:cubicBezTo>
                  <a:cubicBezTo>
                    <a:pt x="122177" y="190091"/>
                    <a:pt x="121369" y="194465"/>
                    <a:pt x="119990" y="198603"/>
                  </a:cubicBezTo>
                  <a:cubicBezTo>
                    <a:pt x="119372" y="205400"/>
                    <a:pt x="118041" y="245904"/>
                    <a:pt x="111714" y="260666"/>
                  </a:cubicBezTo>
                  <a:cubicBezTo>
                    <a:pt x="109755" y="265237"/>
                    <a:pt x="106197" y="268941"/>
                    <a:pt x="103439" y="273079"/>
                  </a:cubicBezTo>
                  <a:cubicBezTo>
                    <a:pt x="99128" y="286014"/>
                    <a:pt x="94948" y="302187"/>
                    <a:pt x="82752" y="310317"/>
                  </a:cubicBezTo>
                  <a:lnTo>
                    <a:pt x="57926" y="326867"/>
                  </a:lnTo>
                  <a:cubicBezTo>
                    <a:pt x="28362" y="371215"/>
                    <a:pt x="74400" y="303914"/>
                    <a:pt x="37238" y="351693"/>
                  </a:cubicBezTo>
                  <a:cubicBezTo>
                    <a:pt x="31132" y="359543"/>
                    <a:pt x="28963" y="371001"/>
                    <a:pt x="20688" y="376518"/>
                  </a:cubicBezTo>
                  <a:cubicBezTo>
                    <a:pt x="5030" y="386957"/>
                    <a:pt x="11792" y="381277"/>
                    <a:pt x="0" y="393068"/>
                  </a:cubicBezTo>
                  <a:cubicBezTo>
                    <a:pt x="1379" y="409618"/>
                    <a:pt x="1943" y="426257"/>
                    <a:pt x="4138" y="442719"/>
                  </a:cubicBezTo>
                  <a:cubicBezTo>
                    <a:pt x="4714" y="447042"/>
                    <a:pt x="7794" y="450797"/>
                    <a:pt x="8276" y="455132"/>
                  </a:cubicBezTo>
                  <a:cubicBezTo>
                    <a:pt x="10566" y="475739"/>
                    <a:pt x="9481" y="496670"/>
                    <a:pt x="12413" y="517195"/>
                  </a:cubicBezTo>
                  <a:cubicBezTo>
                    <a:pt x="13647" y="525830"/>
                    <a:pt x="17930" y="533745"/>
                    <a:pt x="20688" y="542020"/>
                  </a:cubicBezTo>
                  <a:cubicBezTo>
                    <a:pt x="22067" y="546158"/>
                    <a:pt x="22407" y="550804"/>
                    <a:pt x="24826" y="554433"/>
                  </a:cubicBezTo>
                  <a:cubicBezTo>
                    <a:pt x="44622" y="584127"/>
                    <a:pt x="34344" y="572226"/>
                    <a:pt x="53789" y="591671"/>
                  </a:cubicBezTo>
                  <a:cubicBezTo>
                    <a:pt x="57352" y="623746"/>
                    <a:pt x="47981" y="626005"/>
                    <a:pt x="70339" y="637184"/>
                  </a:cubicBezTo>
                  <a:cubicBezTo>
                    <a:pt x="74240" y="639135"/>
                    <a:pt x="78939" y="639204"/>
                    <a:pt x="82752" y="641322"/>
                  </a:cubicBezTo>
                  <a:cubicBezTo>
                    <a:pt x="91446" y="646152"/>
                    <a:pt x="99302" y="652355"/>
                    <a:pt x="107577" y="657872"/>
                  </a:cubicBezTo>
                  <a:lnTo>
                    <a:pt x="119990" y="666147"/>
                  </a:lnTo>
                  <a:cubicBezTo>
                    <a:pt x="121369" y="674422"/>
                    <a:pt x="122307" y="682783"/>
                    <a:pt x="124127" y="690972"/>
                  </a:cubicBezTo>
                  <a:cubicBezTo>
                    <a:pt x="125073" y="695230"/>
                    <a:pt x="124478" y="701221"/>
                    <a:pt x="128265" y="703385"/>
                  </a:cubicBezTo>
                  <a:cubicBezTo>
                    <a:pt x="135549" y="707547"/>
                    <a:pt x="144815" y="706143"/>
                    <a:pt x="153090" y="707522"/>
                  </a:cubicBezTo>
                  <a:cubicBezTo>
                    <a:pt x="176808" y="743100"/>
                    <a:pt x="148370" y="698083"/>
                    <a:pt x="165503" y="732348"/>
                  </a:cubicBezTo>
                  <a:cubicBezTo>
                    <a:pt x="167727" y="736796"/>
                    <a:pt x="171020" y="740623"/>
                    <a:pt x="173778" y="744760"/>
                  </a:cubicBezTo>
                  <a:cubicBezTo>
                    <a:pt x="175157" y="755794"/>
                    <a:pt x="173399" y="767700"/>
                    <a:pt x="177915" y="777861"/>
                  </a:cubicBezTo>
                  <a:cubicBezTo>
                    <a:pt x="179686" y="781847"/>
                    <a:pt x="186427" y="780048"/>
                    <a:pt x="190328" y="781998"/>
                  </a:cubicBezTo>
                  <a:cubicBezTo>
                    <a:pt x="222414" y="798041"/>
                    <a:pt x="183953" y="784012"/>
                    <a:pt x="215153" y="794411"/>
                  </a:cubicBezTo>
                  <a:cubicBezTo>
                    <a:pt x="216532" y="828891"/>
                    <a:pt x="216833" y="863430"/>
                    <a:pt x="219291" y="897850"/>
                  </a:cubicBezTo>
                  <a:cubicBezTo>
                    <a:pt x="219602" y="902200"/>
                    <a:pt x="220022" y="907538"/>
                    <a:pt x="223428" y="910263"/>
                  </a:cubicBezTo>
                  <a:cubicBezTo>
                    <a:pt x="227869" y="913815"/>
                    <a:pt x="234462" y="913021"/>
                    <a:pt x="239979" y="914400"/>
                  </a:cubicBezTo>
                  <a:cubicBezTo>
                    <a:pt x="245496" y="922675"/>
                    <a:pt x="248254" y="933709"/>
                    <a:pt x="256529" y="939226"/>
                  </a:cubicBezTo>
                  <a:cubicBezTo>
                    <a:pt x="260667" y="941984"/>
                    <a:pt x="264371" y="945542"/>
                    <a:pt x="268942" y="947501"/>
                  </a:cubicBezTo>
                  <a:cubicBezTo>
                    <a:pt x="274169" y="949741"/>
                    <a:pt x="280024" y="950076"/>
                    <a:pt x="285492" y="951638"/>
                  </a:cubicBezTo>
                  <a:cubicBezTo>
                    <a:pt x="289685" y="952836"/>
                    <a:pt x="293767" y="954397"/>
                    <a:pt x="297904" y="955776"/>
                  </a:cubicBezTo>
                  <a:cubicBezTo>
                    <a:pt x="313213" y="971083"/>
                    <a:pt x="304017" y="960806"/>
                    <a:pt x="322730" y="988876"/>
                  </a:cubicBezTo>
                  <a:cubicBezTo>
                    <a:pt x="325488" y="993014"/>
                    <a:pt x="326557" y="999065"/>
                    <a:pt x="331005" y="1001289"/>
                  </a:cubicBezTo>
                  <a:cubicBezTo>
                    <a:pt x="336522" y="1004047"/>
                    <a:pt x="341704" y="1007614"/>
                    <a:pt x="347555" y="1009564"/>
                  </a:cubicBezTo>
                  <a:cubicBezTo>
                    <a:pt x="354227" y="1011788"/>
                    <a:pt x="361420" y="1011996"/>
                    <a:pt x="368243" y="1013702"/>
                  </a:cubicBezTo>
                  <a:cubicBezTo>
                    <a:pt x="372474" y="1014760"/>
                    <a:pt x="376425" y="1016781"/>
                    <a:pt x="380656" y="1017839"/>
                  </a:cubicBezTo>
                  <a:lnTo>
                    <a:pt x="413756" y="1026114"/>
                  </a:lnTo>
                  <a:cubicBezTo>
                    <a:pt x="417444" y="1025376"/>
                    <a:pt x="445876" y="1020032"/>
                    <a:pt x="450994" y="1017839"/>
                  </a:cubicBezTo>
                  <a:cubicBezTo>
                    <a:pt x="455565" y="1015880"/>
                    <a:pt x="459269" y="1012322"/>
                    <a:pt x="463407" y="1009564"/>
                  </a:cubicBezTo>
                  <a:cubicBezTo>
                    <a:pt x="466165" y="1005426"/>
                    <a:pt x="468166" y="1000667"/>
                    <a:pt x="471682" y="997151"/>
                  </a:cubicBezTo>
                  <a:cubicBezTo>
                    <a:pt x="475198" y="993635"/>
                    <a:pt x="479647" y="991100"/>
                    <a:pt x="484095" y="988876"/>
                  </a:cubicBezTo>
                  <a:cubicBezTo>
                    <a:pt x="500994" y="980427"/>
                    <a:pt x="535072" y="981525"/>
                    <a:pt x="546158" y="980601"/>
                  </a:cubicBezTo>
                  <a:lnTo>
                    <a:pt x="570983" y="972326"/>
                  </a:lnTo>
                  <a:lnTo>
                    <a:pt x="583396" y="968189"/>
                  </a:lnTo>
                  <a:cubicBezTo>
                    <a:pt x="586154" y="965430"/>
                    <a:pt x="588625" y="962350"/>
                    <a:pt x="591671" y="959913"/>
                  </a:cubicBezTo>
                  <a:cubicBezTo>
                    <a:pt x="595554" y="956806"/>
                    <a:pt x="601448" y="955855"/>
                    <a:pt x="604084" y="951638"/>
                  </a:cubicBezTo>
                  <a:cubicBezTo>
                    <a:pt x="608707" y="944241"/>
                    <a:pt x="609601" y="935088"/>
                    <a:pt x="612359" y="926813"/>
                  </a:cubicBezTo>
                  <a:cubicBezTo>
                    <a:pt x="613932" y="922095"/>
                    <a:pt x="617876" y="918538"/>
                    <a:pt x="620634" y="914400"/>
                  </a:cubicBezTo>
                  <a:cubicBezTo>
                    <a:pt x="622013" y="908883"/>
                    <a:pt x="623537" y="903401"/>
                    <a:pt x="624771" y="897850"/>
                  </a:cubicBezTo>
                  <a:cubicBezTo>
                    <a:pt x="626297" y="890985"/>
                    <a:pt x="625291" y="883192"/>
                    <a:pt x="628909" y="877162"/>
                  </a:cubicBezTo>
                  <a:cubicBezTo>
                    <a:pt x="633927" y="868799"/>
                    <a:pt x="644187" y="864588"/>
                    <a:pt x="649597" y="856474"/>
                  </a:cubicBezTo>
                  <a:lnTo>
                    <a:pt x="657872" y="844062"/>
                  </a:lnTo>
                  <a:cubicBezTo>
                    <a:pt x="664768" y="845441"/>
                    <a:pt x="671576" y="847377"/>
                    <a:pt x="678560" y="848199"/>
                  </a:cubicBezTo>
                  <a:cubicBezTo>
                    <a:pt x="741146" y="855562"/>
                    <a:pt x="710199" y="846334"/>
                    <a:pt x="740623" y="856474"/>
                  </a:cubicBezTo>
                  <a:cubicBezTo>
                    <a:pt x="744761" y="855095"/>
                    <a:pt x="749135" y="854287"/>
                    <a:pt x="753036" y="852337"/>
                  </a:cubicBezTo>
                  <a:cubicBezTo>
                    <a:pt x="757484" y="850113"/>
                    <a:pt x="760904" y="846082"/>
                    <a:pt x="765448" y="844062"/>
                  </a:cubicBezTo>
                  <a:cubicBezTo>
                    <a:pt x="773419" y="840519"/>
                    <a:pt x="790274" y="835787"/>
                    <a:pt x="790274" y="835787"/>
                  </a:cubicBezTo>
                  <a:cubicBezTo>
                    <a:pt x="803540" y="837682"/>
                    <a:pt x="824342" y="833311"/>
                    <a:pt x="827512" y="852337"/>
                  </a:cubicBezTo>
                  <a:cubicBezTo>
                    <a:pt x="828229" y="856639"/>
                    <a:pt x="824753" y="860612"/>
                    <a:pt x="823374" y="864750"/>
                  </a:cubicBezTo>
                  <a:cubicBezTo>
                    <a:pt x="825146" y="877150"/>
                    <a:pt x="821784" y="894986"/>
                    <a:pt x="835787" y="901988"/>
                  </a:cubicBezTo>
                  <a:cubicBezTo>
                    <a:pt x="843589" y="905889"/>
                    <a:pt x="860612" y="910263"/>
                    <a:pt x="860612" y="910263"/>
                  </a:cubicBezTo>
                  <a:cubicBezTo>
                    <a:pt x="878045" y="905904"/>
                    <a:pt x="890886" y="901988"/>
                    <a:pt x="910263" y="901988"/>
                  </a:cubicBezTo>
                  <a:cubicBezTo>
                    <a:pt x="924123" y="901988"/>
                    <a:pt x="937846" y="904746"/>
                    <a:pt x="951638" y="906125"/>
                  </a:cubicBezTo>
                  <a:cubicBezTo>
                    <a:pt x="955776" y="907504"/>
                    <a:pt x="960150" y="908312"/>
                    <a:pt x="964051" y="910263"/>
                  </a:cubicBezTo>
                  <a:cubicBezTo>
                    <a:pt x="968499" y="912487"/>
                    <a:pt x="971893" y="916579"/>
                    <a:pt x="976464" y="918538"/>
                  </a:cubicBezTo>
                  <a:cubicBezTo>
                    <a:pt x="981691" y="920778"/>
                    <a:pt x="987546" y="921113"/>
                    <a:pt x="993014" y="922675"/>
                  </a:cubicBezTo>
                  <a:cubicBezTo>
                    <a:pt x="997208" y="923873"/>
                    <a:pt x="1001169" y="925867"/>
                    <a:pt x="1005427" y="926813"/>
                  </a:cubicBezTo>
                  <a:cubicBezTo>
                    <a:pt x="1025066" y="931178"/>
                    <a:pt x="1031631" y="933709"/>
                    <a:pt x="1042665" y="930951"/>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grpSp>
      <p:pic>
        <p:nvPicPr>
          <p:cNvPr id="49" name="Picture 48">
            <a:extLst>
              <a:ext uri="{FF2B5EF4-FFF2-40B4-BE49-F238E27FC236}">
                <a16:creationId xmlns:a16="http://schemas.microsoft.com/office/drawing/2014/main" id="{57297719-360F-4EE1-828D-F28B1572F724}"/>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1095140" y="1557338"/>
            <a:ext cx="720000" cy="540000"/>
          </a:xfrm>
          <a:prstGeom prst="rect">
            <a:avLst/>
          </a:prstGeom>
        </p:spPr>
      </p:pic>
      <p:sp>
        <p:nvSpPr>
          <p:cNvPr id="2" name="Footer Placeholder 1">
            <a:extLst>
              <a:ext uri="{FF2B5EF4-FFF2-40B4-BE49-F238E27FC236}">
                <a16:creationId xmlns:a16="http://schemas.microsoft.com/office/drawing/2014/main" id="{4ABF3B3A-E224-4C0A-B7FC-B4B4BC4F6C0F}"/>
              </a:ext>
            </a:extLst>
          </p:cNvPr>
          <p:cNvSpPr>
            <a:spLocks noGrp="1"/>
          </p:cNvSpPr>
          <p:nvPr>
            <p:ph type="ftr" sz="quarter" idx="22"/>
          </p:nvPr>
        </p:nvSpPr>
        <p:spPr>
          <a:xfrm>
            <a:off x="354779" y="6525197"/>
            <a:ext cx="11523135" cy="276999"/>
          </a:xfrm>
          <a:prstGeom prst="rect">
            <a:avLst/>
          </a:prstGeom>
        </p:spPr>
        <p:txBody>
          <a:bodyPr/>
          <a:lstStyle/>
          <a:p>
            <a:r>
              <a:rPr lang="en-ZA"/>
              <a:t>Presentation Title | Presenter Name | Day Month Year</a:t>
            </a:r>
            <a:endParaRPr lang="en-ZA" dirty="0"/>
          </a:p>
        </p:txBody>
      </p:sp>
      <p:sp>
        <p:nvSpPr>
          <p:cNvPr id="27" name="Text Placeholder 6">
            <a:extLst>
              <a:ext uri="{FF2B5EF4-FFF2-40B4-BE49-F238E27FC236}">
                <a16:creationId xmlns:a16="http://schemas.microsoft.com/office/drawing/2014/main" id="{378F1731-ACC5-4581-98AE-8F9001CFD910}"/>
              </a:ext>
            </a:extLst>
          </p:cNvPr>
          <p:cNvSpPr>
            <a:spLocks noGrp="1"/>
          </p:cNvSpPr>
          <p:nvPr>
            <p:ph type="body" sz="quarter" idx="23" hasCustomPrompt="1"/>
          </p:nvPr>
        </p:nvSpPr>
        <p:spPr>
          <a:xfrm>
            <a:off x="334434" y="6020712"/>
            <a:ext cx="11523133" cy="360699"/>
          </a:xfrm>
        </p:spPr>
        <p:txBody>
          <a:bodyPr lIns="0" tIns="36000" rIns="36000" bIns="36000" anchor="ctr" anchorCtr="0">
            <a:noAutofit/>
          </a:bodyPr>
          <a:lstStyle>
            <a:lvl1pPr marL="57150" indent="0" algn="l">
              <a:buNone/>
              <a:defRPr sz="900"/>
            </a:lvl1pPr>
            <a:lvl2pPr>
              <a:defRPr sz="1100"/>
            </a:lvl2pPr>
            <a:lvl3pPr>
              <a:defRPr sz="1050"/>
            </a:lvl3pPr>
            <a:lvl4pPr>
              <a:defRPr sz="1050"/>
            </a:lvl4pPr>
            <a:lvl5pPr>
              <a:defRPr sz="1050"/>
            </a:lvl5pPr>
          </a:lstStyle>
          <a:p>
            <a:pPr lvl="0"/>
            <a:r>
              <a:rPr lang="en-US" dirty="0"/>
              <a:t>Footnote</a:t>
            </a:r>
          </a:p>
        </p:txBody>
      </p:sp>
    </p:spTree>
    <p:extLst>
      <p:ext uri="{BB962C8B-B14F-4D97-AF65-F5344CB8AC3E}">
        <p14:creationId xmlns:p14="http://schemas.microsoft.com/office/powerpoint/2010/main" val="1034672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outh Africa">
    <p:spTree>
      <p:nvGrpSpPr>
        <p:cNvPr id="1" name=""/>
        <p:cNvGrpSpPr/>
        <p:nvPr/>
      </p:nvGrpSpPr>
      <p:grpSpPr>
        <a:xfrm>
          <a:off x="0" y="0"/>
          <a:ext cx="0" cy="0"/>
          <a:chOff x="0" y="0"/>
          <a:chExt cx="0" cy="0"/>
        </a:xfrm>
      </p:grpSpPr>
      <p:grpSp>
        <p:nvGrpSpPr>
          <p:cNvPr id="27" name="Group 26">
            <a:extLst>
              <a:ext uri="{FF2B5EF4-FFF2-40B4-BE49-F238E27FC236}">
                <a16:creationId xmlns:a16="http://schemas.microsoft.com/office/drawing/2014/main" id="{3849FB4B-96B0-41C3-932F-4C2B6E629E44}"/>
              </a:ext>
            </a:extLst>
          </p:cNvPr>
          <p:cNvGrpSpPr/>
          <p:nvPr userDrawn="1"/>
        </p:nvGrpSpPr>
        <p:grpSpPr>
          <a:xfrm>
            <a:off x="6191465" y="1989430"/>
            <a:ext cx="5373007" cy="3397623"/>
            <a:chOff x="4643598" y="1775012"/>
            <a:chExt cx="4029755" cy="3397623"/>
          </a:xfrm>
        </p:grpSpPr>
        <p:sp>
          <p:nvSpPr>
            <p:cNvPr id="50" name="Freeform 16">
              <a:extLst>
                <a:ext uri="{FF2B5EF4-FFF2-40B4-BE49-F238E27FC236}">
                  <a16:creationId xmlns:a16="http://schemas.microsoft.com/office/drawing/2014/main" id="{3FA8A061-6CC3-42DD-92B1-1B034B868AF5}"/>
                </a:ext>
              </a:extLst>
            </p:cNvPr>
            <p:cNvSpPr/>
            <p:nvPr/>
          </p:nvSpPr>
          <p:spPr>
            <a:xfrm>
              <a:off x="4643598" y="2483224"/>
              <a:ext cx="2210412" cy="2182905"/>
            </a:xfrm>
            <a:custGeom>
              <a:avLst/>
              <a:gdLst>
                <a:gd name="connsiteX0" fmla="*/ 874178 w 2210412"/>
                <a:gd name="connsiteY0" fmla="*/ 963705 h 2182905"/>
                <a:gd name="connsiteX1" fmla="*/ 865214 w 2210412"/>
                <a:gd name="connsiteY1" fmla="*/ 573741 h 2182905"/>
                <a:gd name="connsiteX2" fmla="*/ 860731 w 2210412"/>
                <a:gd name="connsiteY2" fmla="*/ 502023 h 2182905"/>
                <a:gd name="connsiteX3" fmla="*/ 869696 w 2210412"/>
                <a:gd name="connsiteY3" fmla="*/ 309282 h 2182905"/>
                <a:gd name="connsiteX4" fmla="*/ 874178 w 2210412"/>
                <a:gd name="connsiteY4" fmla="*/ 233082 h 2182905"/>
                <a:gd name="connsiteX5" fmla="*/ 883143 w 2210412"/>
                <a:gd name="connsiteY5" fmla="*/ 13447 h 2182905"/>
                <a:gd name="connsiteX6" fmla="*/ 887626 w 2210412"/>
                <a:gd name="connsiteY6" fmla="*/ 0 h 2182905"/>
                <a:gd name="connsiteX7" fmla="*/ 901073 w 2210412"/>
                <a:gd name="connsiteY7" fmla="*/ 4482 h 2182905"/>
                <a:gd name="connsiteX8" fmla="*/ 919002 w 2210412"/>
                <a:gd name="connsiteY8" fmla="*/ 8964 h 2182905"/>
                <a:gd name="connsiteX9" fmla="*/ 927967 w 2210412"/>
                <a:gd name="connsiteY9" fmla="*/ 22411 h 2182905"/>
                <a:gd name="connsiteX10" fmla="*/ 932449 w 2210412"/>
                <a:gd name="connsiteY10" fmla="*/ 40341 h 2182905"/>
                <a:gd name="connsiteX11" fmla="*/ 959343 w 2210412"/>
                <a:gd name="connsiteY11" fmla="*/ 53788 h 2182905"/>
                <a:gd name="connsiteX12" fmla="*/ 977273 w 2210412"/>
                <a:gd name="connsiteY12" fmla="*/ 71717 h 2182905"/>
                <a:gd name="connsiteX13" fmla="*/ 990720 w 2210412"/>
                <a:gd name="connsiteY13" fmla="*/ 80682 h 2182905"/>
                <a:gd name="connsiteX14" fmla="*/ 995202 w 2210412"/>
                <a:gd name="connsiteY14" fmla="*/ 94129 h 2182905"/>
                <a:gd name="connsiteX15" fmla="*/ 1013131 w 2210412"/>
                <a:gd name="connsiteY15" fmla="*/ 121023 h 2182905"/>
                <a:gd name="connsiteX16" fmla="*/ 1022096 w 2210412"/>
                <a:gd name="connsiteY16" fmla="*/ 134470 h 2182905"/>
                <a:gd name="connsiteX17" fmla="*/ 1031061 w 2210412"/>
                <a:gd name="connsiteY17" fmla="*/ 161364 h 2182905"/>
                <a:gd name="connsiteX18" fmla="*/ 1044508 w 2210412"/>
                <a:gd name="connsiteY18" fmla="*/ 188258 h 2182905"/>
                <a:gd name="connsiteX19" fmla="*/ 1057955 w 2210412"/>
                <a:gd name="connsiteY19" fmla="*/ 197223 h 2182905"/>
                <a:gd name="connsiteX20" fmla="*/ 1066920 w 2210412"/>
                <a:gd name="connsiteY20" fmla="*/ 264458 h 2182905"/>
                <a:gd name="connsiteX21" fmla="*/ 1084849 w 2210412"/>
                <a:gd name="connsiteY21" fmla="*/ 291352 h 2182905"/>
                <a:gd name="connsiteX22" fmla="*/ 1089331 w 2210412"/>
                <a:gd name="connsiteY22" fmla="*/ 304800 h 2182905"/>
                <a:gd name="connsiteX23" fmla="*/ 1098296 w 2210412"/>
                <a:gd name="connsiteY23" fmla="*/ 318247 h 2182905"/>
                <a:gd name="connsiteX24" fmla="*/ 1093814 w 2210412"/>
                <a:gd name="connsiteY24" fmla="*/ 367552 h 2182905"/>
                <a:gd name="connsiteX25" fmla="*/ 1084849 w 2210412"/>
                <a:gd name="connsiteY25" fmla="*/ 403411 h 2182905"/>
                <a:gd name="connsiteX26" fmla="*/ 1080367 w 2210412"/>
                <a:gd name="connsiteY26" fmla="*/ 443752 h 2182905"/>
                <a:gd name="connsiteX27" fmla="*/ 1075884 w 2210412"/>
                <a:gd name="connsiteY27" fmla="*/ 457200 h 2182905"/>
                <a:gd name="connsiteX28" fmla="*/ 1062437 w 2210412"/>
                <a:gd name="connsiteY28" fmla="*/ 461682 h 2182905"/>
                <a:gd name="connsiteX29" fmla="*/ 1044508 w 2210412"/>
                <a:gd name="connsiteY29" fmla="*/ 488576 h 2182905"/>
                <a:gd name="connsiteX30" fmla="*/ 1035543 w 2210412"/>
                <a:gd name="connsiteY30" fmla="*/ 515470 h 2182905"/>
                <a:gd name="connsiteX31" fmla="*/ 1040026 w 2210412"/>
                <a:gd name="connsiteY31" fmla="*/ 533400 h 2182905"/>
                <a:gd name="connsiteX32" fmla="*/ 1071402 w 2210412"/>
                <a:gd name="connsiteY32" fmla="*/ 546847 h 2182905"/>
                <a:gd name="connsiteX33" fmla="*/ 1084849 w 2210412"/>
                <a:gd name="connsiteY33" fmla="*/ 551329 h 2182905"/>
                <a:gd name="connsiteX34" fmla="*/ 1102778 w 2210412"/>
                <a:gd name="connsiteY34" fmla="*/ 546847 h 2182905"/>
                <a:gd name="connsiteX35" fmla="*/ 1111743 w 2210412"/>
                <a:gd name="connsiteY35" fmla="*/ 533400 h 2182905"/>
                <a:gd name="connsiteX36" fmla="*/ 1125190 w 2210412"/>
                <a:gd name="connsiteY36" fmla="*/ 537882 h 2182905"/>
                <a:gd name="connsiteX37" fmla="*/ 1143120 w 2210412"/>
                <a:gd name="connsiteY37" fmla="*/ 542364 h 2182905"/>
                <a:gd name="connsiteX38" fmla="*/ 1223802 w 2210412"/>
                <a:gd name="connsiteY38" fmla="*/ 551329 h 2182905"/>
                <a:gd name="connsiteX39" fmla="*/ 1264143 w 2210412"/>
                <a:gd name="connsiteY39" fmla="*/ 546847 h 2182905"/>
                <a:gd name="connsiteX40" fmla="*/ 1277590 w 2210412"/>
                <a:gd name="connsiteY40" fmla="*/ 542364 h 2182905"/>
                <a:gd name="connsiteX41" fmla="*/ 1291037 w 2210412"/>
                <a:gd name="connsiteY41" fmla="*/ 533400 h 2182905"/>
                <a:gd name="connsiteX42" fmla="*/ 1313449 w 2210412"/>
                <a:gd name="connsiteY42" fmla="*/ 506505 h 2182905"/>
                <a:gd name="connsiteX43" fmla="*/ 1317931 w 2210412"/>
                <a:gd name="connsiteY43" fmla="*/ 484094 h 2182905"/>
                <a:gd name="connsiteX44" fmla="*/ 1362755 w 2210412"/>
                <a:gd name="connsiteY44" fmla="*/ 479611 h 2182905"/>
                <a:gd name="connsiteX45" fmla="*/ 1389649 w 2210412"/>
                <a:gd name="connsiteY45" fmla="*/ 461682 h 2182905"/>
                <a:gd name="connsiteX46" fmla="*/ 1416543 w 2210412"/>
                <a:gd name="connsiteY46" fmla="*/ 439270 h 2182905"/>
                <a:gd name="connsiteX47" fmla="*/ 1429990 w 2210412"/>
                <a:gd name="connsiteY47" fmla="*/ 430305 h 2182905"/>
                <a:gd name="connsiteX48" fmla="*/ 1447920 w 2210412"/>
                <a:gd name="connsiteY48" fmla="*/ 407894 h 2182905"/>
                <a:gd name="connsiteX49" fmla="*/ 1456884 w 2210412"/>
                <a:gd name="connsiteY49" fmla="*/ 394447 h 2182905"/>
                <a:gd name="connsiteX50" fmla="*/ 1483778 w 2210412"/>
                <a:gd name="connsiteY50" fmla="*/ 376517 h 2182905"/>
                <a:gd name="connsiteX51" fmla="*/ 1501708 w 2210412"/>
                <a:gd name="connsiteY51" fmla="*/ 381000 h 2182905"/>
                <a:gd name="connsiteX52" fmla="*/ 1515155 w 2210412"/>
                <a:gd name="connsiteY52" fmla="*/ 385482 h 2182905"/>
                <a:gd name="connsiteX53" fmla="*/ 1506190 w 2210412"/>
                <a:gd name="connsiteY53" fmla="*/ 398929 h 2182905"/>
                <a:gd name="connsiteX54" fmla="*/ 1501708 w 2210412"/>
                <a:gd name="connsiteY54" fmla="*/ 416858 h 2182905"/>
                <a:gd name="connsiteX55" fmla="*/ 1506190 w 2210412"/>
                <a:gd name="connsiteY55" fmla="*/ 430305 h 2182905"/>
                <a:gd name="connsiteX56" fmla="*/ 1533084 w 2210412"/>
                <a:gd name="connsiteY56" fmla="*/ 443752 h 2182905"/>
                <a:gd name="connsiteX57" fmla="*/ 1577908 w 2210412"/>
                <a:gd name="connsiteY57" fmla="*/ 421341 h 2182905"/>
                <a:gd name="connsiteX58" fmla="*/ 1591355 w 2210412"/>
                <a:gd name="connsiteY58" fmla="*/ 407894 h 2182905"/>
                <a:gd name="connsiteX59" fmla="*/ 1595837 w 2210412"/>
                <a:gd name="connsiteY59" fmla="*/ 354105 h 2182905"/>
                <a:gd name="connsiteX60" fmla="*/ 1622731 w 2210412"/>
                <a:gd name="connsiteY60" fmla="*/ 340658 h 2182905"/>
                <a:gd name="connsiteX61" fmla="*/ 1667555 w 2210412"/>
                <a:gd name="connsiteY61" fmla="*/ 336176 h 2182905"/>
                <a:gd name="connsiteX62" fmla="*/ 1676520 w 2210412"/>
                <a:gd name="connsiteY62" fmla="*/ 363070 h 2182905"/>
                <a:gd name="connsiteX63" fmla="*/ 1667555 w 2210412"/>
                <a:gd name="connsiteY63" fmla="*/ 398929 h 2182905"/>
                <a:gd name="connsiteX64" fmla="*/ 1672037 w 2210412"/>
                <a:gd name="connsiteY64" fmla="*/ 439270 h 2182905"/>
                <a:gd name="connsiteX65" fmla="*/ 1685484 w 2210412"/>
                <a:gd name="connsiteY65" fmla="*/ 443752 h 2182905"/>
                <a:gd name="connsiteX66" fmla="*/ 1694449 w 2210412"/>
                <a:gd name="connsiteY66" fmla="*/ 457200 h 2182905"/>
                <a:gd name="connsiteX67" fmla="*/ 1707896 w 2210412"/>
                <a:gd name="connsiteY67" fmla="*/ 484094 h 2182905"/>
                <a:gd name="connsiteX68" fmla="*/ 1739273 w 2210412"/>
                <a:gd name="connsiteY68" fmla="*/ 497541 h 2182905"/>
                <a:gd name="connsiteX69" fmla="*/ 1752720 w 2210412"/>
                <a:gd name="connsiteY69" fmla="*/ 506505 h 2182905"/>
                <a:gd name="connsiteX70" fmla="*/ 1757202 w 2210412"/>
                <a:gd name="connsiteY70" fmla="*/ 519952 h 2182905"/>
                <a:gd name="connsiteX71" fmla="*/ 1761684 w 2210412"/>
                <a:gd name="connsiteY71" fmla="*/ 537882 h 2182905"/>
                <a:gd name="connsiteX72" fmla="*/ 1766167 w 2210412"/>
                <a:gd name="connsiteY72" fmla="*/ 555811 h 2182905"/>
                <a:gd name="connsiteX73" fmla="*/ 1779614 w 2210412"/>
                <a:gd name="connsiteY73" fmla="*/ 560294 h 2182905"/>
                <a:gd name="connsiteX74" fmla="*/ 1833402 w 2210412"/>
                <a:gd name="connsiteY74" fmla="*/ 564776 h 2182905"/>
                <a:gd name="connsiteX75" fmla="*/ 1828920 w 2210412"/>
                <a:gd name="connsiteY75" fmla="*/ 578223 h 2182905"/>
                <a:gd name="connsiteX76" fmla="*/ 1851331 w 2210412"/>
                <a:gd name="connsiteY76" fmla="*/ 623047 h 2182905"/>
                <a:gd name="connsiteX77" fmla="*/ 1855814 w 2210412"/>
                <a:gd name="connsiteY77" fmla="*/ 636494 h 2182905"/>
                <a:gd name="connsiteX78" fmla="*/ 1851331 w 2210412"/>
                <a:gd name="connsiteY78" fmla="*/ 708211 h 2182905"/>
                <a:gd name="connsiteX79" fmla="*/ 1855814 w 2210412"/>
                <a:gd name="connsiteY79" fmla="*/ 721658 h 2182905"/>
                <a:gd name="connsiteX80" fmla="*/ 1869261 w 2210412"/>
                <a:gd name="connsiteY80" fmla="*/ 735105 h 2182905"/>
                <a:gd name="connsiteX81" fmla="*/ 1878226 w 2210412"/>
                <a:gd name="connsiteY81" fmla="*/ 748552 h 2182905"/>
                <a:gd name="connsiteX82" fmla="*/ 1882708 w 2210412"/>
                <a:gd name="connsiteY82" fmla="*/ 788894 h 2182905"/>
                <a:gd name="connsiteX83" fmla="*/ 1896155 w 2210412"/>
                <a:gd name="connsiteY83" fmla="*/ 797858 h 2182905"/>
                <a:gd name="connsiteX84" fmla="*/ 1923049 w 2210412"/>
                <a:gd name="connsiteY84" fmla="*/ 779929 h 2182905"/>
                <a:gd name="connsiteX85" fmla="*/ 1927531 w 2210412"/>
                <a:gd name="connsiteY85" fmla="*/ 793376 h 2182905"/>
                <a:gd name="connsiteX86" fmla="*/ 1945461 w 2210412"/>
                <a:gd name="connsiteY86" fmla="*/ 820270 h 2182905"/>
                <a:gd name="connsiteX87" fmla="*/ 1949943 w 2210412"/>
                <a:gd name="connsiteY87" fmla="*/ 847164 h 2182905"/>
                <a:gd name="connsiteX88" fmla="*/ 1985802 w 2210412"/>
                <a:gd name="connsiteY88" fmla="*/ 847164 h 2182905"/>
                <a:gd name="connsiteX89" fmla="*/ 1994767 w 2210412"/>
                <a:gd name="connsiteY89" fmla="*/ 833717 h 2182905"/>
                <a:gd name="connsiteX90" fmla="*/ 2003731 w 2210412"/>
                <a:gd name="connsiteY90" fmla="*/ 797858 h 2182905"/>
                <a:gd name="connsiteX91" fmla="*/ 2008214 w 2210412"/>
                <a:gd name="connsiteY91" fmla="*/ 770964 h 2182905"/>
                <a:gd name="connsiteX92" fmla="*/ 2021661 w 2210412"/>
                <a:gd name="connsiteY92" fmla="*/ 762000 h 2182905"/>
                <a:gd name="connsiteX93" fmla="*/ 2062002 w 2210412"/>
                <a:gd name="connsiteY93" fmla="*/ 766482 h 2182905"/>
                <a:gd name="connsiteX94" fmla="*/ 2084414 w 2210412"/>
                <a:gd name="connsiteY94" fmla="*/ 793376 h 2182905"/>
                <a:gd name="connsiteX95" fmla="*/ 2075449 w 2210412"/>
                <a:gd name="connsiteY95" fmla="*/ 806823 h 2182905"/>
                <a:gd name="connsiteX96" fmla="*/ 2066484 w 2210412"/>
                <a:gd name="connsiteY96" fmla="*/ 874058 h 2182905"/>
                <a:gd name="connsiteX97" fmla="*/ 2053037 w 2210412"/>
                <a:gd name="connsiteY97" fmla="*/ 900952 h 2182905"/>
                <a:gd name="connsiteX98" fmla="*/ 2066484 w 2210412"/>
                <a:gd name="connsiteY98" fmla="*/ 945776 h 2182905"/>
                <a:gd name="connsiteX99" fmla="*/ 2053037 w 2210412"/>
                <a:gd name="connsiteY99" fmla="*/ 1039905 h 2182905"/>
                <a:gd name="connsiteX100" fmla="*/ 2044073 w 2210412"/>
                <a:gd name="connsiteY100" fmla="*/ 1084729 h 2182905"/>
                <a:gd name="connsiteX101" fmla="*/ 2035108 w 2210412"/>
                <a:gd name="connsiteY101" fmla="*/ 1098176 h 2182905"/>
                <a:gd name="connsiteX102" fmla="*/ 2030626 w 2210412"/>
                <a:gd name="connsiteY102" fmla="*/ 1111623 h 2182905"/>
                <a:gd name="connsiteX103" fmla="*/ 2012696 w 2210412"/>
                <a:gd name="connsiteY103" fmla="*/ 1138517 h 2182905"/>
                <a:gd name="connsiteX104" fmla="*/ 1990284 w 2210412"/>
                <a:gd name="connsiteY104" fmla="*/ 1178858 h 2182905"/>
                <a:gd name="connsiteX105" fmla="*/ 1963390 w 2210412"/>
                <a:gd name="connsiteY105" fmla="*/ 1219200 h 2182905"/>
                <a:gd name="connsiteX106" fmla="*/ 1949943 w 2210412"/>
                <a:gd name="connsiteY106" fmla="*/ 1246094 h 2182905"/>
                <a:gd name="connsiteX107" fmla="*/ 1940978 w 2210412"/>
                <a:gd name="connsiteY107" fmla="*/ 1259541 h 2182905"/>
                <a:gd name="connsiteX108" fmla="*/ 1932014 w 2210412"/>
                <a:gd name="connsiteY108" fmla="*/ 1286435 h 2182905"/>
                <a:gd name="connsiteX109" fmla="*/ 1945461 w 2210412"/>
                <a:gd name="connsiteY109" fmla="*/ 1317811 h 2182905"/>
                <a:gd name="connsiteX110" fmla="*/ 1972355 w 2210412"/>
                <a:gd name="connsiteY110" fmla="*/ 1335741 h 2182905"/>
                <a:gd name="connsiteX111" fmla="*/ 1999249 w 2210412"/>
                <a:gd name="connsiteY111" fmla="*/ 1362635 h 2182905"/>
                <a:gd name="connsiteX112" fmla="*/ 2026143 w 2210412"/>
                <a:gd name="connsiteY112" fmla="*/ 1385047 h 2182905"/>
                <a:gd name="connsiteX113" fmla="*/ 2035108 w 2210412"/>
                <a:gd name="connsiteY113" fmla="*/ 1398494 h 2182905"/>
                <a:gd name="connsiteX114" fmla="*/ 2035108 w 2210412"/>
                <a:gd name="connsiteY114" fmla="*/ 1434352 h 2182905"/>
                <a:gd name="connsiteX115" fmla="*/ 2048555 w 2210412"/>
                <a:gd name="connsiteY115" fmla="*/ 1447800 h 2182905"/>
                <a:gd name="connsiteX116" fmla="*/ 2057520 w 2210412"/>
                <a:gd name="connsiteY116" fmla="*/ 1461247 h 2182905"/>
                <a:gd name="connsiteX117" fmla="*/ 2075449 w 2210412"/>
                <a:gd name="connsiteY117" fmla="*/ 1465729 h 2182905"/>
                <a:gd name="connsiteX118" fmla="*/ 2093378 w 2210412"/>
                <a:gd name="connsiteY118" fmla="*/ 1474694 h 2182905"/>
                <a:gd name="connsiteX119" fmla="*/ 2133720 w 2210412"/>
                <a:gd name="connsiteY119" fmla="*/ 1497105 h 2182905"/>
                <a:gd name="connsiteX120" fmla="*/ 2156131 w 2210412"/>
                <a:gd name="connsiteY120" fmla="*/ 1524000 h 2182905"/>
                <a:gd name="connsiteX121" fmla="*/ 2169578 w 2210412"/>
                <a:gd name="connsiteY121" fmla="*/ 1537447 h 2182905"/>
                <a:gd name="connsiteX122" fmla="*/ 2191990 w 2210412"/>
                <a:gd name="connsiteY122" fmla="*/ 1564341 h 2182905"/>
                <a:gd name="connsiteX123" fmla="*/ 2196473 w 2210412"/>
                <a:gd name="connsiteY123" fmla="*/ 1577788 h 2182905"/>
                <a:gd name="connsiteX124" fmla="*/ 2209920 w 2210412"/>
                <a:gd name="connsiteY124" fmla="*/ 1591235 h 2182905"/>
                <a:gd name="connsiteX125" fmla="*/ 2205437 w 2210412"/>
                <a:gd name="connsiteY125" fmla="*/ 1627094 h 2182905"/>
                <a:gd name="connsiteX126" fmla="*/ 2187508 w 2210412"/>
                <a:gd name="connsiteY126" fmla="*/ 1698811 h 2182905"/>
                <a:gd name="connsiteX127" fmla="*/ 2178543 w 2210412"/>
                <a:gd name="connsiteY127" fmla="*/ 1712258 h 2182905"/>
                <a:gd name="connsiteX128" fmla="*/ 2160614 w 2210412"/>
                <a:gd name="connsiteY128" fmla="*/ 1707776 h 2182905"/>
                <a:gd name="connsiteX129" fmla="*/ 2142684 w 2210412"/>
                <a:gd name="connsiteY129" fmla="*/ 1712258 h 2182905"/>
                <a:gd name="connsiteX130" fmla="*/ 2079931 w 2210412"/>
                <a:gd name="connsiteY130" fmla="*/ 1716741 h 2182905"/>
                <a:gd name="connsiteX131" fmla="*/ 2053037 w 2210412"/>
                <a:gd name="connsiteY131" fmla="*/ 1725705 h 2182905"/>
                <a:gd name="connsiteX132" fmla="*/ 2030626 w 2210412"/>
                <a:gd name="connsiteY132" fmla="*/ 1752600 h 2182905"/>
                <a:gd name="connsiteX133" fmla="*/ 2017178 w 2210412"/>
                <a:gd name="connsiteY133" fmla="*/ 1766047 h 2182905"/>
                <a:gd name="connsiteX134" fmla="*/ 1990284 w 2210412"/>
                <a:gd name="connsiteY134" fmla="*/ 1766047 h 2182905"/>
                <a:gd name="connsiteX135" fmla="*/ 1972355 w 2210412"/>
                <a:gd name="connsiteY135" fmla="*/ 1801905 h 2182905"/>
                <a:gd name="connsiteX136" fmla="*/ 1967873 w 2210412"/>
                <a:gd name="connsiteY136" fmla="*/ 1819835 h 2182905"/>
                <a:gd name="connsiteX137" fmla="*/ 1963390 w 2210412"/>
                <a:gd name="connsiteY137" fmla="*/ 1846729 h 2182905"/>
                <a:gd name="connsiteX138" fmla="*/ 1936496 w 2210412"/>
                <a:gd name="connsiteY138" fmla="*/ 1860176 h 2182905"/>
                <a:gd name="connsiteX139" fmla="*/ 1923049 w 2210412"/>
                <a:gd name="connsiteY139" fmla="*/ 1851211 h 2182905"/>
                <a:gd name="connsiteX140" fmla="*/ 1896155 w 2210412"/>
                <a:gd name="connsiteY140" fmla="*/ 1864658 h 2182905"/>
                <a:gd name="connsiteX141" fmla="*/ 1882708 w 2210412"/>
                <a:gd name="connsiteY141" fmla="*/ 1860176 h 2182905"/>
                <a:gd name="connsiteX142" fmla="*/ 1864778 w 2210412"/>
                <a:gd name="connsiteY142" fmla="*/ 1851211 h 2182905"/>
                <a:gd name="connsiteX143" fmla="*/ 1855814 w 2210412"/>
                <a:gd name="connsiteY143" fmla="*/ 1864658 h 2182905"/>
                <a:gd name="connsiteX144" fmla="*/ 1828920 w 2210412"/>
                <a:gd name="connsiteY144" fmla="*/ 1878105 h 2182905"/>
                <a:gd name="connsiteX145" fmla="*/ 1810990 w 2210412"/>
                <a:gd name="connsiteY145" fmla="*/ 1855694 h 2182905"/>
                <a:gd name="connsiteX146" fmla="*/ 1797543 w 2210412"/>
                <a:gd name="connsiteY146" fmla="*/ 1860176 h 2182905"/>
                <a:gd name="connsiteX147" fmla="*/ 1788578 w 2210412"/>
                <a:gd name="connsiteY147" fmla="*/ 1846729 h 2182905"/>
                <a:gd name="connsiteX148" fmla="*/ 1685484 w 2210412"/>
                <a:gd name="connsiteY148" fmla="*/ 1864658 h 2182905"/>
                <a:gd name="connsiteX149" fmla="*/ 1676520 w 2210412"/>
                <a:gd name="connsiteY149" fmla="*/ 1891552 h 2182905"/>
                <a:gd name="connsiteX150" fmla="*/ 1649626 w 2210412"/>
                <a:gd name="connsiteY150" fmla="*/ 1900517 h 2182905"/>
                <a:gd name="connsiteX151" fmla="*/ 1636178 w 2210412"/>
                <a:gd name="connsiteY151" fmla="*/ 1909482 h 2182905"/>
                <a:gd name="connsiteX152" fmla="*/ 1627214 w 2210412"/>
                <a:gd name="connsiteY152" fmla="*/ 1922929 h 2182905"/>
                <a:gd name="connsiteX153" fmla="*/ 1609284 w 2210412"/>
                <a:gd name="connsiteY153" fmla="*/ 1927411 h 2182905"/>
                <a:gd name="connsiteX154" fmla="*/ 1591355 w 2210412"/>
                <a:gd name="connsiteY154" fmla="*/ 1905000 h 2182905"/>
                <a:gd name="connsiteX155" fmla="*/ 1577908 w 2210412"/>
                <a:gd name="connsiteY155" fmla="*/ 1896035 h 2182905"/>
                <a:gd name="connsiteX156" fmla="*/ 1515155 w 2210412"/>
                <a:gd name="connsiteY156" fmla="*/ 1887070 h 2182905"/>
                <a:gd name="connsiteX157" fmla="*/ 1506190 w 2210412"/>
                <a:gd name="connsiteY157" fmla="*/ 1873623 h 2182905"/>
                <a:gd name="connsiteX158" fmla="*/ 1501708 w 2210412"/>
                <a:gd name="connsiteY158" fmla="*/ 1860176 h 2182905"/>
                <a:gd name="connsiteX159" fmla="*/ 1488261 w 2210412"/>
                <a:gd name="connsiteY159" fmla="*/ 1846729 h 2182905"/>
                <a:gd name="connsiteX160" fmla="*/ 1474814 w 2210412"/>
                <a:gd name="connsiteY160" fmla="*/ 1837764 h 2182905"/>
                <a:gd name="connsiteX161" fmla="*/ 1429990 w 2210412"/>
                <a:gd name="connsiteY161" fmla="*/ 1824317 h 2182905"/>
                <a:gd name="connsiteX162" fmla="*/ 1416543 w 2210412"/>
                <a:gd name="connsiteY162" fmla="*/ 1819835 h 2182905"/>
                <a:gd name="connsiteX163" fmla="*/ 1403096 w 2210412"/>
                <a:gd name="connsiteY163" fmla="*/ 1828800 h 2182905"/>
                <a:gd name="connsiteX164" fmla="*/ 1412061 w 2210412"/>
                <a:gd name="connsiteY164" fmla="*/ 1855694 h 2182905"/>
                <a:gd name="connsiteX165" fmla="*/ 1416543 w 2210412"/>
                <a:gd name="connsiteY165" fmla="*/ 1869141 h 2182905"/>
                <a:gd name="connsiteX166" fmla="*/ 1412061 w 2210412"/>
                <a:gd name="connsiteY166" fmla="*/ 1887070 h 2182905"/>
                <a:gd name="connsiteX167" fmla="*/ 1367237 w 2210412"/>
                <a:gd name="connsiteY167" fmla="*/ 1891552 h 2182905"/>
                <a:gd name="connsiteX168" fmla="*/ 1394131 w 2210412"/>
                <a:gd name="connsiteY168" fmla="*/ 1900517 h 2182905"/>
                <a:gd name="connsiteX169" fmla="*/ 1389649 w 2210412"/>
                <a:gd name="connsiteY169" fmla="*/ 1913964 h 2182905"/>
                <a:gd name="connsiteX170" fmla="*/ 1385167 w 2210412"/>
                <a:gd name="connsiteY170" fmla="*/ 1936376 h 2182905"/>
                <a:gd name="connsiteX171" fmla="*/ 1371720 w 2210412"/>
                <a:gd name="connsiteY171" fmla="*/ 1945341 h 2182905"/>
                <a:gd name="connsiteX172" fmla="*/ 1358273 w 2210412"/>
                <a:gd name="connsiteY172" fmla="*/ 1958788 h 2182905"/>
                <a:gd name="connsiteX173" fmla="*/ 1340343 w 2210412"/>
                <a:gd name="connsiteY173" fmla="*/ 1985682 h 2182905"/>
                <a:gd name="connsiteX174" fmla="*/ 1326896 w 2210412"/>
                <a:gd name="connsiteY174" fmla="*/ 1990164 h 2182905"/>
                <a:gd name="connsiteX175" fmla="*/ 1313449 w 2210412"/>
                <a:gd name="connsiteY175" fmla="*/ 1985682 h 2182905"/>
                <a:gd name="connsiteX176" fmla="*/ 1237249 w 2210412"/>
                <a:gd name="connsiteY176" fmla="*/ 2012576 h 2182905"/>
                <a:gd name="connsiteX177" fmla="*/ 1223802 w 2210412"/>
                <a:gd name="connsiteY177" fmla="*/ 2026023 h 2182905"/>
                <a:gd name="connsiteX178" fmla="*/ 1196908 w 2210412"/>
                <a:gd name="connsiteY178" fmla="*/ 2034988 h 2182905"/>
                <a:gd name="connsiteX179" fmla="*/ 1178978 w 2210412"/>
                <a:gd name="connsiteY179" fmla="*/ 2048435 h 2182905"/>
                <a:gd name="connsiteX180" fmla="*/ 1165531 w 2210412"/>
                <a:gd name="connsiteY180" fmla="*/ 2057400 h 2182905"/>
                <a:gd name="connsiteX181" fmla="*/ 1143120 w 2210412"/>
                <a:gd name="connsiteY181" fmla="*/ 2084294 h 2182905"/>
                <a:gd name="connsiteX182" fmla="*/ 1138637 w 2210412"/>
                <a:gd name="connsiteY182" fmla="*/ 2102223 h 2182905"/>
                <a:gd name="connsiteX183" fmla="*/ 1111743 w 2210412"/>
                <a:gd name="connsiteY183" fmla="*/ 2111188 h 2182905"/>
                <a:gd name="connsiteX184" fmla="*/ 1071402 w 2210412"/>
                <a:gd name="connsiteY184" fmla="*/ 2142564 h 2182905"/>
                <a:gd name="connsiteX185" fmla="*/ 1048990 w 2210412"/>
                <a:gd name="connsiteY185" fmla="*/ 2169458 h 2182905"/>
                <a:gd name="connsiteX186" fmla="*/ 1017614 w 2210412"/>
                <a:gd name="connsiteY186" fmla="*/ 2182905 h 2182905"/>
                <a:gd name="connsiteX187" fmla="*/ 1004167 w 2210412"/>
                <a:gd name="connsiteY187" fmla="*/ 2178423 h 2182905"/>
                <a:gd name="connsiteX188" fmla="*/ 968308 w 2210412"/>
                <a:gd name="connsiteY188" fmla="*/ 2169458 h 2182905"/>
                <a:gd name="connsiteX189" fmla="*/ 941414 w 2210412"/>
                <a:gd name="connsiteY189" fmla="*/ 2156011 h 2182905"/>
                <a:gd name="connsiteX190" fmla="*/ 936931 w 2210412"/>
                <a:gd name="connsiteY190" fmla="*/ 2129117 h 2182905"/>
                <a:gd name="connsiteX191" fmla="*/ 927967 w 2210412"/>
                <a:gd name="connsiteY191" fmla="*/ 2102223 h 2182905"/>
                <a:gd name="connsiteX192" fmla="*/ 923484 w 2210412"/>
                <a:gd name="connsiteY192" fmla="*/ 2075329 h 2182905"/>
                <a:gd name="connsiteX193" fmla="*/ 914520 w 2210412"/>
                <a:gd name="connsiteY193" fmla="*/ 2061882 h 2182905"/>
                <a:gd name="connsiteX194" fmla="*/ 910037 w 2210412"/>
                <a:gd name="connsiteY194" fmla="*/ 2048435 h 2182905"/>
                <a:gd name="connsiteX195" fmla="*/ 941414 w 2210412"/>
                <a:gd name="connsiteY195" fmla="*/ 2017058 h 2182905"/>
                <a:gd name="connsiteX196" fmla="*/ 950378 w 2210412"/>
                <a:gd name="connsiteY196" fmla="*/ 1990164 h 2182905"/>
                <a:gd name="connsiteX197" fmla="*/ 932449 w 2210412"/>
                <a:gd name="connsiteY197" fmla="*/ 1963270 h 2182905"/>
                <a:gd name="connsiteX198" fmla="*/ 910037 w 2210412"/>
                <a:gd name="connsiteY198" fmla="*/ 1967752 h 2182905"/>
                <a:gd name="connsiteX199" fmla="*/ 901073 w 2210412"/>
                <a:gd name="connsiteY199" fmla="*/ 1981200 h 2182905"/>
                <a:gd name="connsiteX200" fmla="*/ 887626 w 2210412"/>
                <a:gd name="connsiteY200" fmla="*/ 1985682 h 2182905"/>
                <a:gd name="connsiteX201" fmla="*/ 874178 w 2210412"/>
                <a:gd name="connsiteY201" fmla="*/ 1994647 h 2182905"/>
                <a:gd name="connsiteX202" fmla="*/ 865214 w 2210412"/>
                <a:gd name="connsiteY202" fmla="*/ 2008094 h 2182905"/>
                <a:gd name="connsiteX203" fmla="*/ 851767 w 2210412"/>
                <a:gd name="connsiteY203" fmla="*/ 2012576 h 2182905"/>
                <a:gd name="connsiteX204" fmla="*/ 802461 w 2210412"/>
                <a:gd name="connsiteY204" fmla="*/ 2017058 h 2182905"/>
                <a:gd name="connsiteX205" fmla="*/ 793496 w 2210412"/>
                <a:gd name="connsiteY205" fmla="*/ 2030505 h 2182905"/>
                <a:gd name="connsiteX206" fmla="*/ 797978 w 2210412"/>
                <a:gd name="connsiteY206" fmla="*/ 2048435 h 2182905"/>
                <a:gd name="connsiteX207" fmla="*/ 806943 w 2210412"/>
                <a:gd name="connsiteY207" fmla="*/ 2079811 h 2182905"/>
                <a:gd name="connsiteX208" fmla="*/ 762120 w 2210412"/>
                <a:gd name="connsiteY208" fmla="*/ 2120152 h 2182905"/>
                <a:gd name="connsiteX209" fmla="*/ 748673 w 2210412"/>
                <a:gd name="connsiteY209" fmla="*/ 2115670 h 2182905"/>
                <a:gd name="connsiteX210" fmla="*/ 739708 w 2210412"/>
                <a:gd name="connsiteY210" fmla="*/ 2102223 h 2182905"/>
                <a:gd name="connsiteX211" fmla="*/ 744190 w 2210412"/>
                <a:gd name="connsiteY211" fmla="*/ 2084294 h 2182905"/>
                <a:gd name="connsiteX212" fmla="*/ 753155 w 2210412"/>
                <a:gd name="connsiteY212" fmla="*/ 2017058 h 2182905"/>
                <a:gd name="connsiteX213" fmla="*/ 744190 w 2210412"/>
                <a:gd name="connsiteY213" fmla="*/ 1985682 h 2182905"/>
                <a:gd name="connsiteX214" fmla="*/ 757637 w 2210412"/>
                <a:gd name="connsiteY214" fmla="*/ 1958788 h 2182905"/>
                <a:gd name="connsiteX215" fmla="*/ 735226 w 2210412"/>
                <a:gd name="connsiteY215" fmla="*/ 1918447 h 2182905"/>
                <a:gd name="connsiteX216" fmla="*/ 721778 w 2210412"/>
                <a:gd name="connsiteY216" fmla="*/ 1905000 h 2182905"/>
                <a:gd name="connsiteX217" fmla="*/ 708331 w 2210412"/>
                <a:gd name="connsiteY217" fmla="*/ 1900517 h 2182905"/>
                <a:gd name="connsiteX218" fmla="*/ 690402 w 2210412"/>
                <a:gd name="connsiteY218" fmla="*/ 1891552 h 2182905"/>
                <a:gd name="connsiteX219" fmla="*/ 641096 w 2210412"/>
                <a:gd name="connsiteY219" fmla="*/ 1882588 h 2182905"/>
                <a:gd name="connsiteX220" fmla="*/ 627649 w 2210412"/>
                <a:gd name="connsiteY220" fmla="*/ 1783976 h 2182905"/>
                <a:gd name="connsiteX221" fmla="*/ 618684 w 2210412"/>
                <a:gd name="connsiteY221" fmla="*/ 1748117 h 2182905"/>
                <a:gd name="connsiteX222" fmla="*/ 614202 w 2210412"/>
                <a:gd name="connsiteY222" fmla="*/ 1730188 h 2182905"/>
                <a:gd name="connsiteX223" fmla="*/ 618684 w 2210412"/>
                <a:gd name="connsiteY223" fmla="*/ 1658470 h 2182905"/>
                <a:gd name="connsiteX224" fmla="*/ 632131 w 2210412"/>
                <a:gd name="connsiteY224" fmla="*/ 1645023 h 2182905"/>
                <a:gd name="connsiteX225" fmla="*/ 632131 w 2210412"/>
                <a:gd name="connsiteY225" fmla="*/ 1604682 h 2182905"/>
                <a:gd name="connsiteX226" fmla="*/ 623167 w 2210412"/>
                <a:gd name="connsiteY226" fmla="*/ 1577788 h 2182905"/>
                <a:gd name="connsiteX227" fmla="*/ 609720 w 2210412"/>
                <a:gd name="connsiteY227" fmla="*/ 1568823 h 2182905"/>
                <a:gd name="connsiteX228" fmla="*/ 591790 w 2210412"/>
                <a:gd name="connsiteY228" fmla="*/ 1546411 h 2182905"/>
                <a:gd name="connsiteX229" fmla="*/ 564896 w 2210412"/>
                <a:gd name="connsiteY229" fmla="*/ 1524000 h 2182905"/>
                <a:gd name="connsiteX230" fmla="*/ 538002 w 2210412"/>
                <a:gd name="connsiteY230" fmla="*/ 1515035 h 2182905"/>
                <a:gd name="connsiteX231" fmla="*/ 524555 w 2210412"/>
                <a:gd name="connsiteY231" fmla="*/ 1510552 h 2182905"/>
                <a:gd name="connsiteX232" fmla="*/ 511108 w 2210412"/>
                <a:gd name="connsiteY232" fmla="*/ 1519517 h 2182905"/>
                <a:gd name="connsiteX233" fmla="*/ 497661 w 2210412"/>
                <a:gd name="connsiteY233" fmla="*/ 1550894 h 2182905"/>
                <a:gd name="connsiteX234" fmla="*/ 488696 w 2210412"/>
                <a:gd name="connsiteY234" fmla="*/ 1577788 h 2182905"/>
                <a:gd name="connsiteX235" fmla="*/ 484214 w 2210412"/>
                <a:gd name="connsiteY235" fmla="*/ 1595717 h 2182905"/>
                <a:gd name="connsiteX236" fmla="*/ 470767 w 2210412"/>
                <a:gd name="connsiteY236" fmla="*/ 1604682 h 2182905"/>
                <a:gd name="connsiteX237" fmla="*/ 434908 w 2210412"/>
                <a:gd name="connsiteY237" fmla="*/ 1613647 h 2182905"/>
                <a:gd name="connsiteX238" fmla="*/ 394567 w 2210412"/>
                <a:gd name="connsiteY238" fmla="*/ 1613647 h 2182905"/>
                <a:gd name="connsiteX239" fmla="*/ 385602 w 2210412"/>
                <a:gd name="connsiteY239" fmla="*/ 1627094 h 2182905"/>
                <a:gd name="connsiteX240" fmla="*/ 381120 w 2210412"/>
                <a:gd name="connsiteY240" fmla="*/ 1645023 h 2182905"/>
                <a:gd name="connsiteX241" fmla="*/ 376637 w 2210412"/>
                <a:gd name="connsiteY241" fmla="*/ 1680882 h 2182905"/>
                <a:gd name="connsiteX242" fmla="*/ 367673 w 2210412"/>
                <a:gd name="connsiteY242" fmla="*/ 1707776 h 2182905"/>
                <a:gd name="connsiteX243" fmla="*/ 345261 w 2210412"/>
                <a:gd name="connsiteY243" fmla="*/ 1703294 h 2182905"/>
                <a:gd name="connsiteX244" fmla="*/ 331814 w 2210412"/>
                <a:gd name="connsiteY244" fmla="*/ 1698811 h 2182905"/>
                <a:gd name="connsiteX245" fmla="*/ 327331 w 2210412"/>
                <a:gd name="connsiteY245" fmla="*/ 1685364 h 2182905"/>
                <a:gd name="connsiteX246" fmla="*/ 309402 w 2210412"/>
                <a:gd name="connsiteY246" fmla="*/ 1658470 h 2182905"/>
                <a:gd name="connsiteX247" fmla="*/ 282508 w 2210412"/>
                <a:gd name="connsiteY247" fmla="*/ 1631576 h 2182905"/>
                <a:gd name="connsiteX248" fmla="*/ 264578 w 2210412"/>
                <a:gd name="connsiteY248" fmla="*/ 1604682 h 2182905"/>
                <a:gd name="connsiteX249" fmla="*/ 242167 w 2210412"/>
                <a:gd name="connsiteY249" fmla="*/ 1555376 h 2182905"/>
                <a:gd name="connsiteX250" fmla="*/ 224237 w 2210412"/>
                <a:gd name="connsiteY250" fmla="*/ 1528482 h 2182905"/>
                <a:gd name="connsiteX251" fmla="*/ 215273 w 2210412"/>
                <a:gd name="connsiteY251" fmla="*/ 1501588 h 2182905"/>
                <a:gd name="connsiteX252" fmla="*/ 210790 w 2210412"/>
                <a:gd name="connsiteY252" fmla="*/ 1488141 h 2182905"/>
                <a:gd name="connsiteX253" fmla="*/ 201826 w 2210412"/>
                <a:gd name="connsiteY253" fmla="*/ 1470211 h 2182905"/>
                <a:gd name="connsiteX254" fmla="*/ 197343 w 2210412"/>
                <a:gd name="connsiteY254" fmla="*/ 1456764 h 2182905"/>
                <a:gd name="connsiteX255" fmla="*/ 179414 w 2210412"/>
                <a:gd name="connsiteY255" fmla="*/ 1429870 h 2182905"/>
                <a:gd name="connsiteX256" fmla="*/ 170449 w 2210412"/>
                <a:gd name="connsiteY256" fmla="*/ 1416423 h 2182905"/>
                <a:gd name="connsiteX257" fmla="*/ 165967 w 2210412"/>
                <a:gd name="connsiteY257" fmla="*/ 1398494 h 2182905"/>
                <a:gd name="connsiteX258" fmla="*/ 148037 w 2210412"/>
                <a:gd name="connsiteY258" fmla="*/ 1340223 h 2182905"/>
                <a:gd name="connsiteX259" fmla="*/ 139073 w 2210412"/>
                <a:gd name="connsiteY259" fmla="*/ 1290917 h 2182905"/>
                <a:gd name="connsiteX260" fmla="*/ 130108 w 2210412"/>
                <a:gd name="connsiteY260" fmla="*/ 1277470 h 2182905"/>
                <a:gd name="connsiteX261" fmla="*/ 121143 w 2210412"/>
                <a:gd name="connsiteY261" fmla="*/ 1241611 h 2182905"/>
                <a:gd name="connsiteX262" fmla="*/ 112178 w 2210412"/>
                <a:gd name="connsiteY262" fmla="*/ 1214717 h 2182905"/>
                <a:gd name="connsiteX263" fmla="*/ 107696 w 2210412"/>
                <a:gd name="connsiteY263" fmla="*/ 1196788 h 2182905"/>
                <a:gd name="connsiteX264" fmla="*/ 94249 w 2210412"/>
                <a:gd name="connsiteY264" fmla="*/ 1178858 h 2182905"/>
                <a:gd name="connsiteX265" fmla="*/ 85284 w 2210412"/>
                <a:gd name="connsiteY265" fmla="*/ 1160929 h 2182905"/>
                <a:gd name="connsiteX266" fmla="*/ 71837 w 2210412"/>
                <a:gd name="connsiteY266" fmla="*/ 1143000 h 2182905"/>
                <a:gd name="connsiteX267" fmla="*/ 62873 w 2210412"/>
                <a:gd name="connsiteY267" fmla="*/ 1125070 h 2182905"/>
                <a:gd name="connsiteX268" fmla="*/ 58390 w 2210412"/>
                <a:gd name="connsiteY268" fmla="*/ 1111623 h 2182905"/>
                <a:gd name="connsiteX269" fmla="*/ 44943 w 2210412"/>
                <a:gd name="connsiteY269" fmla="*/ 1102658 h 2182905"/>
                <a:gd name="connsiteX270" fmla="*/ 13567 w 2210412"/>
                <a:gd name="connsiteY270" fmla="*/ 1066800 h 2182905"/>
                <a:gd name="connsiteX271" fmla="*/ 9084 w 2210412"/>
                <a:gd name="connsiteY271" fmla="*/ 1053352 h 2182905"/>
                <a:gd name="connsiteX272" fmla="*/ 120 w 2210412"/>
                <a:gd name="connsiteY272" fmla="*/ 1039905 h 2182905"/>
                <a:gd name="connsiteX273" fmla="*/ 4602 w 2210412"/>
                <a:gd name="connsiteY273" fmla="*/ 1026458 h 2182905"/>
                <a:gd name="connsiteX274" fmla="*/ 27014 w 2210412"/>
                <a:gd name="connsiteY274" fmla="*/ 1004047 h 2182905"/>
                <a:gd name="connsiteX275" fmla="*/ 40461 w 2210412"/>
                <a:gd name="connsiteY275" fmla="*/ 999564 h 2182905"/>
                <a:gd name="connsiteX276" fmla="*/ 53908 w 2210412"/>
                <a:gd name="connsiteY276" fmla="*/ 990600 h 2182905"/>
                <a:gd name="connsiteX277" fmla="*/ 85284 w 2210412"/>
                <a:gd name="connsiteY277" fmla="*/ 954741 h 2182905"/>
                <a:gd name="connsiteX278" fmla="*/ 89767 w 2210412"/>
                <a:gd name="connsiteY278" fmla="*/ 941294 h 2182905"/>
                <a:gd name="connsiteX279" fmla="*/ 103214 w 2210412"/>
                <a:gd name="connsiteY279" fmla="*/ 878541 h 2182905"/>
                <a:gd name="connsiteX280" fmla="*/ 116661 w 2210412"/>
                <a:gd name="connsiteY280" fmla="*/ 874058 h 2182905"/>
                <a:gd name="connsiteX281" fmla="*/ 179414 w 2210412"/>
                <a:gd name="connsiteY281" fmla="*/ 878541 h 2182905"/>
                <a:gd name="connsiteX282" fmla="*/ 183896 w 2210412"/>
                <a:gd name="connsiteY282" fmla="*/ 891988 h 2182905"/>
                <a:gd name="connsiteX283" fmla="*/ 197343 w 2210412"/>
                <a:gd name="connsiteY283" fmla="*/ 896470 h 2182905"/>
                <a:gd name="connsiteX284" fmla="*/ 233202 w 2210412"/>
                <a:gd name="connsiteY284" fmla="*/ 909917 h 2182905"/>
                <a:gd name="connsiteX285" fmla="*/ 246649 w 2210412"/>
                <a:gd name="connsiteY285" fmla="*/ 968188 h 2182905"/>
                <a:gd name="connsiteX286" fmla="*/ 260096 w 2210412"/>
                <a:gd name="connsiteY286" fmla="*/ 995082 h 2182905"/>
                <a:gd name="connsiteX287" fmla="*/ 255614 w 2210412"/>
                <a:gd name="connsiteY287" fmla="*/ 1017494 h 2182905"/>
                <a:gd name="connsiteX288" fmla="*/ 260096 w 2210412"/>
                <a:gd name="connsiteY288" fmla="*/ 1035423 h 2182905"/>
                <a:gd name="connsiteX289" fmla="*/ 367673 w 2210412"/>
                <a:gd name="connsiteY289" fmla="*/ 1053352 h 2182905"/>
                <a:gd name="connsiteX290" fmla="*/ 399049 w 2210412"/>
                <a:gd name="connsiteY290" fmla="*/ 1075764 h 2182905"/>
                <a:gd name="connsiteX291" fmla="*/ 425943 w 2210412"/>
                <a:gd name="connsiteY291" fmla="*/ 1084729 h 2182905"/>
                <a:gd name="connsiteX292" fmla="*/ 470767 w 2210412"/>
                <a:gd name="connsiteY292" fmla="*/ 1071282 h 2182905"/>
                <a:gd name="connsiteX293" fmla="*/ 502143 w 2210412"/>
                <a:gd name="connsiteY293" fmla="*/ 1089211 h 2182905"/>
                <a:gd name="connsiteX294" fmla="*/ 538002 w 2210412"/>
                <a:gd name="connsiteY294" fmla="*/ 1084729 h 2182905"/>
                <a:gd name="connsiteX295" fmla="*/ 551449 w 2210412"/>
                <a:gd name="connsiteY295" fmla="*/ 1080247 h 2182905"/>
                <a:gd name="connsiteX296" fmla="*/ 578343 w 2210412"/>
                <a:gd name="connsiteY296" fmla="*/ 1089211 h 2182905"/>
                <a:gd name="connsiteX297" fmla="*/ 636614 w 2210412"/>
                <a:gd name="connsiteY297" fmla="*/ 1089211 h 2182905"/>
                <a:gd name="connsiteX298" fmla="*/ 663508 w 2210412"/>
                <a:gd name="connsiteY298" fmla="*/ 1098176 h 2182905"/>
                <a:gd name="connsiteX299" fmla="*/ 690402 w 2210412"/>
                <a:gd name="connsiteY299" fmla="*/ 1093694 h 2182905"/>
                <a:gd name="connsiteX300" fmla="*/ 703849 w 2210412"/>
                <a:gd name="connsiteY300" fmla="*/ 1089211 h 2182905"/>
                <a:gd name="connsiteX301" fmla="*/ 694884 w 2210412"/>
                <a:gd name="connsiteY301" fmla="*/ 1053352 h 2182905"/>
                <a:gd name="connsiteX302" fmla="*/ 721778 w 2210412"/>
                <a:gd name="connsiteY302" fmla="*/ 1039905 h 2182905"/>
                <a:gd name="connsiteX303" fmla="*/ 748673 w 2210412"/>
                <a:gd name="connsiteY303" fmla="*/ 1026458 h 2182905"/>
                <a:gd name="connsiteX304" fmla="*/ 757637 w 2210412"/>
                <a:gd name="connsiteY304" fmla="*/ 999564 h 2182905"/>
                <a:gd name="connsiteX305" fmla="*/ 815908 w 2210412"/>
                <a:gd name="connsiteY305" fmla="*/ 986117 h 2182905"/>
                <a:gd name="connsiteX306" fmla="*/ 842802 w 2210412"/>
                <a:gd name="connsiteY306" fmla="*/ 977152 h 2182905"/>
                <a:gd name="connsiteX307" fmla="*/ 874178 w 2210412"/>
                <a:gd name="connsiteY307" fmla="*/ 963705 h 2182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Lst>
              <a:rect l="l" t="t" r="r" b="b"/>
              <a:pathLst>
                <a:path w="2210412" h="2182905">
                  <a:moveTo>
                    <a:pt x="874178" y="963705"/>
                  </a:moveTo>
                  <a:cubicBezTo>
                    <a:pt x="877913" y="896470"/>
                    <a:pt x="873126" y="965359"/>
                    <a:pt x="865214" y="573741"/>
                  </a:cubicBezTo>
                  <a:cubicBezTo>
                    <a:pt x="864730" y="549793"/>
                    <a:pt x="862225" y="525929"/>
                    <a:pt x="860731" y="502023"/>
                  </a:cubicBezTo>
                  <a:cubicBezTo>
                    <a:pt x="871496" y="405150"/>
                    <a:pt x="862303" y="497824"/>
                    <a:pt x="869696" y="309282"/>
                  </a:cubicBezTo>
                  <a:cubicBezTo>
                    <a:pt x="870693" y="283858"/>
                    <a:pt x="872684" y="258482"/>
                    <a:pt x="874178" y="233082"/>
                  </a:cubicBezTo>
                  <a:cubicBezTo>
                    <a:pt x="875082" y="193315"/>
                    <a:pt x="866200" y="81215"/>
                    <a:pt x="883143" y="13447"/>
                  </a:cubicBezTo>
                  <a:cubicBezTo>
                    <a:pt x="884289" y="8863"/>
                    <a:pt x="886132" y="4482"/>
                    <a:pt x="887626" y="0"/>
                  </a:cubicBezTo>
                  <a:cubicBezTo>
                    <a:pt x="892108" y="1494"/>
                    <a:pt x="896530" y="3184"/>
                    <a:pt x="901073" y="4482"/>
                  </a:cubicBezTo>
                  <a:cubicBezTo>
                    <a:pt x="906996" y="6174"/>
                    <a:pt x="913876" y="5547"/>
                    <a:pt x="919002" y="8964"/>
                  </a:cubicBezTo>
                  <a:cubicBezTo>
                    <a:pt x="923484" y="11952"/>
                    <a:pt x="924979" y="17929"/>
                    <a:pt x="927967" y="22411"/>
                  </a:cubicBezTo>
                  <a:cubicBezTo>
                    <a:pt x="929461" y="28388"/>
                    <a:pt x="929032" y="35215"/>
                    <a:pt x="932449" y="40341"/>
                  </a:cubicBezTo>
                  <a:cubicBezTo>
                    <a:pt x="937413" y="47787"/>
                    <a:pt x="951674" y="51231"/>
                    <a:pt x="959343" y="53788"/>
                  </a:cubicBezTo>
                  <a:cubicBezTo>
                    <a:pt x="965320" y="59764"/>
                    <a:pt x="970856" y="66217"/>
                    <a:pt x="977273" y="71717"/>
                  </a:cubicBezTo>
                  <a:cubicBezTo>
                    <a:pt x="981363" y="75223"/>
                    <a:pt x="987355" y="76475"/>
                    <a:pt x="990720" y="80682"/>
                  </a:cubicBezTo>
                  <a:cubicBezTo>
                    <a:pt x="993671" y="84371"/>
                    <a:pt x="992908" y="89999"/>
                    <a:pt x="995202" y="94129"/>
                  </a:cubicBezTo>
                  <a:cubicBezTo>
                    <a:pt x="1000434" y="103547"/>
                    <a:pt x="1007155" y="112058"/>
                    <a:pt x="1013131" y="121023"/>
                  </a:cubicBezTo>
                  <a:lnTo>
                    <a:pt x="1022096" y="134470"/>
                  </a:lnTo>
                  <a:lnTo>
                    <a:pt x="1031061" y="161364"/>
                  </a:lnTo>
                  <a:cubicBezTo>
                    <a:pt x="1034707" y="172302"/>
                    <a:pt x="1035817" y="179567"/>
                    <a:pt x="1044508" y="188258"/>
                  </a:cubicBezTo>
                  <a:cubicBezTo>
                    <a:pt x="1048317" y="192067"/>
                    <a:pt x="1053473" y="194235"/>
                    <a:pt x="1057955" y="197223"/>
                  </a:cubicBezTo>
                  <a:cubicBezTo>
                    <a:pt x="1058274" y="201051"/>
                    <a:pt x="1057943" y="248300"/>
                    <a:pt x="1066920" y="264458"/>
                  </a:cubicBezTo>
                  <a:cubicBezTo>
                    <a:pt x="1072152" y="273876"/>
                    <a:pt x="1084849" y="291352"/>
                    <a:pt x="1084849" y="291352"/>
                  </a:cubicBezTo>
                  <a:cubicBezTo>
                    <a:pt x="1086343" y="295835"/>
                    <a:pt x="1087218" y="300574"/>
                    <a:pt x="1089331" y="304800"/>
                  </a:cubicBezTo>
                  <a:cubicBezTo>
                    <a:pt x="1091740" y="309618"/>
                    <a:pt x="1097912" y="312874"/>
                    <a:pt x="1098296" y="318247"/>
                  </a:cubicBezTo>
                  <a:cubicBezTo>
                    <a:pt x="1099472" y="334708"/>
                    <a:pt x="1096388" y="351251"/>
                    <a:pt x="1093814" y="367552"/>
                  </a:cubicBezTo>
                  <a:cubicBezTo>
                    <a:pt x="1091892" y="379722"/>
                    <a:pt x="1084849" y="403411"/>
                    <a:pt x="1084849" y="403411"/>
                  </a:cubicBezTo>
                  <a:cubicBezTo>
                    <a:pt x="1083355" y="416858"/>
                    <a:pt x="1082591" y="430406"/>
                    <a:pt x="1080367" y="443752"/>
                  </a:cubicBezTo>
                  <a:cubicBezTo>
                    <a:pt x="1079590" y="448413"/>
                    <a:pt x="1079225" y="453859"/>
                    <a:pt x="1075884" y="457200"/>
                  </a:cubicBezTo>
                  <a:cubicBezTo>
                    <a:pt x="1072543" y="460541"/>
                    <a:pt x="1066919" y="460188"/>
                    <a:pt x="1062437" y="461682"/>
                  </a:cubicBezTo>
                  <a:cubicBezTo>
                    <a:pt x="1047611" y="506164"/>
                    <a:pt x="1072485" y="438218"/>
                    <a:pt x="1044508" y="488576"/>
                  </a:cubicBezTo>
                  <a:cubicBezTo>
                    <a:pt x="1039919" y="496836"/>
                    <a:pt x="1035543" y="515470"/>
                    <a:pt x="1035543" y="515470"/>
                  </a:cubicBezTo>
                  <a:cubicBezTo>
                    <a:pt x="1037037" y="521447"/>
                    <a:pt x="1036609" y="528274"/>
                    <a:pt x="1040026" y="533400"/>
                  </a:cubicBezTo>
                  <a:cubicBezTo>
                    <a:pt x="1046447" y="543031"/>
                    <a:pt x="1062143" y="544201"/>
                    <a:pt x="1071402" y="546847"/>
                  </a:cubicBezTo>
                  <a:cubicBezTo>
                    <a:pt x="1075945" y="548145"/>
                    <a:pt x="1080367" y="549835"/>
                    <a:pt x="1084849" y="551329"/>
                  </a:cubicBezTo>
                  <a:cubicBezTo>
                    <a:pt x="1090825" y="549835"/>
                    <a:pt x="1097652" y="550264"/>
                    <a:pt x="1102778" y="546847"/>
                  </a:cubicBezTo>
                  <a:cubicBezTo>
                    <a:pt x="1107260" y="543859"/>
                    <a:pt x="1106741" y="535401"/>
                    <a:pt x="1111743" y="533400"/>
                  </a:cubicBezTo>
                  <a:cubicBezTo>
                    <a:pt x="1116130" y="531645"/>
                    <a:pt x="1120647" y="536584"/>
                    <a:pt x="1125190" y="537882"/>
                  </a:cubicBezTo>
                  <a:cubicBezTo>
                    <a:pt x="1131114" y="539574"/>
                    <a:pt x="1137079" y="541156"/>
                    <a:pt x="1143120" y="542364"/>
                  </a:cubicBezTo>
                  <a:cubicBezTo>
                    <a:pt x="1175015" y="548743"/>
                    <a:pt x="1186188" y="548195"/>
                    <a:pt x="1223802" y="551329"/>
                  </a:cubicBezTo>
                  <a:cubicBezTo>
                    <a:pt x="1246213" y="558799"/>
                    <a:pt x="1232768" y="557305"/>
                    <a:pt x="1264143" y="546847"/>
                  </a:cubicBezTo>
                  <a:cubicBezTo>
                    <a:pt x="1268625" y="545353"/>
                    <a:pt x="1273659" y="544985"/>
                    <a:pt x="1277590" y="542364"/>
                  </a:cubicBezTo>
                  <a:cubicBezTo>
                    <a:pt x="1282072" y="539376"/>
                    <a:pt x="1286899" y="536849"/>
                    <a:pt x="1291037" y="533400"/>
                  </a:cubicBezTo>
                  <a:cubicBezTo>
                    <a:pt x="1303977" y="522616"/>
                    <a:pt x="1304635" y="519725"/>
                    <a:pt x="1313449" y="506505"/>
                  </a:cubicBezTo>
                  <a:cubicBezTo>
                    <a:pt x="1314943" y="499035"/>
                    <a:pt x="1311243" y="487742"/>
                    <a:pt x="1317931" y="484094"/>
                  </a:cubicBezTo>
                  <a:cubicBezTo>
                    <a:pt x="1331113" y="476904"/>
                    <a:pt x="1348423" y="484090"/>
                    <a:pt x="1362755" y="479611"/>
                  </a:cubicBezTo>
                  <a:cubicBezTo>
                    <a:pt x="1373039" y="476397"/>
                    <a:pt x="1380684" y="467658"/>
                    <a:pt x="1389649" y="461682"/>
                  </a:cubicBezTo>
                  <a:cubicBezTo>
                    <a:pt x="1423031" y="439428"/>
                    <a:pt x="1382036" y="468026"/>
                    <a:pt x="1416543" y="439270"/>
                  </a:cubicBezTo>
                  <a:cubicBezTo>
                    <a:pt x="1420682" y="435821"/>
                    <a:pt x="1425508" y="433293"/>
                    <a:pt x="1429990" y="430305"/>
                  </a:cubicBezTo>
                  <a:cubicBezTo>
                    <a:pt x="1438718" y="404125"/>
                    <a:pt x="1427644" y="428170"/>
                    <a:pt x="1447920" y="407894"/>
                  </a:cubicBezTo>
                  <a:cubicBezTo>
                    <a:pt x="1451729" y="404085"/>
                    <a:pt x="1452830" y="397994"/>
                    <a:pt x="1456884" y="394447"/>
                  </a:cubicBezTo>
                  <a:cubicBezTo>
                    <a:pt x="1464992" y="387352"/>
                    <a:pt x="1483778" y="376517"/>
                    <a:pt x="1483778" y="376517"/>
                  </a:cubicBezTo>
                  <a:cubicBezTo>
                    <a:pt x="1489755" y="378011"/>
                    <a:pt x="1495784" y="379308"/>
                    <a:pt x="1501708" y="381000"/>
                  </a:cubicBezTo>
                  <a:cubicBezTo>
                    <a:pt x="1506251" y="382298"/>
                    <a:pt x="1514009" y="380898"/>
                    <a:pt x="1515155" y="385482"/>
                  </a:cubicBezTo>
                  <a:cubicBezTo>
                    <a:pt x="1516462" y="390708"/>
                    <a:pt x="1509178" y="394447"/>
                    <a:pt x="1506190" y="398929"/>
                  </a:cubicBezTo>
                  <a:cubicBezTo>
                    <a:pt x="1504696" y="404905"/>
                    <a:pt x="1501708" y="410698"/>
                    <a:pt x="1501708" y="416858"/>
                  </a:cubicBezTo>
                  <a:cubicBezTo>
                    <a:pt x="1501708" y="421583"/>
                    <a:pt x="1503239" y="426616"/>
                    <a:pt x="1506190" y="430305"/>
                  </a:cubicBezTo>
                  <a:cubicBezTo>
                    <a:pt x="1512510" y="438205"/>
                    <a:pt x="1524225" y="440799"/>
                    <a:pt x="1533084" y="443752"/>
                  </a:cubicBezTo>
                  <a:cubicBezTo>
                    <a:pt x="1585579" y="430629"/>
                    <a:pt x="1557120" y="446286"/>
                    <a:pt x="1577908" y="421341"/>
                  </a:cubicBezTo>
                  <a:cubicBezTo>
                    <a:pt x="1581966" y="416471"/>
                    <a:pt x="1586873" y="412376"/>
                    <a:pt x="1591355" y="407894"/>
                  </a:cubicBezTo>
                  <a:cubicBezTo>
                    <a:pt x="1592849" y="389964"/>
                    <a:pt x="1590894" y="371405"/>
                    <a:pt x="1595837" y="354105"/>
                  </a:cubicBezTo>
                  <a:cubicBezTo>
                    <a:pt x="1597365" y="348757"/>
                    <a:pt x="1618076" y="341374"/>
                    <a:pt x="1622731" y="340658"/>
                  </a:cubicBezTo>
                  <a:cubicBezTo>
                    <a:pt x="1637572" y="338375"/>
                    <a:pt x="1652614" y="337670"/>
                    <a:pt x="1667555" y="336176"/>
                  </a:cubicBezTo>
                  <a:cubicBezTo>
                    <a:pt x="1670543" y="345141"/>
                    <a:pt x="1679509" y="354105"/>
                    <a:pt x="1676520" y="363070"/>
                  </a:cubicBezTo>
                  <a:cubicBezTo>
                    <a:pt x="1669627" y="383745"/>
                    <a:pt x="1672964" y="371884"/>
                    <a:pt x="1667555" y="398929"/>
                  </a:cubicBezTo>
                  <a:cubicBezTo>
                    <a:pt x="1669049" y="412376"/>
                    <a:pt x="1667012" y="426708"/>
                    <a:pt x="1672037" y="439270"/>
                  </a:cubicBezTo>
                  <a:cubicBezTo>
                    <a:pt x="1673792" y="443657"/>
                    <a:pt x="1681795" y="440800"/>
                    <a:pt x="1685484" y="443752"/>
                  </a:cubicBezTo>
                  <a:cubicBezTo>
                    <a:pt x="1689691" y="447118"/>
                    <a:pt x="1691461" y="452717"/>
                    <a:pt x="1694449" y="457200"/>
                  </a:cubicBezTo>
                  <a:cubicBezTo>
                    <a:pt x="1697508" y="466379"/>
                    <a:pt x="1699875" y="477410"/>
                    <a:pt x="1707896" y="484094"/>
                  </a:cubicBezTo>
                  <a:cubicBezTo>
                    <a:pt x="1721881" y="495748"/>
                    <a:pt x="1725265" y="490537"/>
                    <a:pt x="1739273" y="497541"/>
                  </a:cubicBezTo>
                  <a:cubicBezTo>
                    <a:pt x="1744091" y="499950"/>
                    <a:pt x="1748238" y="503517"/>
                    <a:pt x="1752720" y="506505"/>
                  </a:cubicBezTo>
                  <a:cubicBezTo>
                    <a:pt x="1754214" y="510987"/>
                    <a:pt x="1753861" y="516611"/>
                    <a:pt x="1757202" y="519952"/>
                  </a:cubicBezTo>
                  <a:cubicBezTo>
                    <a:pt x="1770811" y="533562"/>
                    <a:pt x="1778912" y="512040"/>
                    <a:pt x="1761684" y="537882"/>
                  </a:cubicBezTo>
                  <a:cubicBezTo>
                    <a:pt x="1763178" y="543858"/>
                    <a:pt x="1762319" y="551001"/>
                    <a:pt x="1766167" y="555811"/>
                  </a:cubicBezTo>
                  <a:cubicBezTo>
                    <a:pt x="1769119" y="559500"/>
                    <a:pt x="1774931" y="559670"/>
                    <a:pt x="1779614" y="560294"/>
                  </a:cubicBezTo>
                  <a:cubicBezTo>
                    <a:pt x="1797448" y="562672"/>
                    <a:pt x="1815473" y="563282"/>
                    <a:pt x="1833402" y="564776"/>
                  </a:cubicBezTo>
                  <a:cubicBezTo>
                    <a:pt x="1831908" y="569258"/>
                    <a:pt x="1828920" y="573498"/>
                    <a:pt x="1828920" y="578223"/>
                  </a:cubicBezTo>
                  <a:cubicBezTo>
                    <a:pt x="1828920" y="603623"/>
                    <a:pt x="1842394" y="596241"/>
                    <a:pt x="1851331" y="623047"/>
                  </a:cubicBezTo>
                  <a:lnTo>
                    <a:pt x="1855814" y="636494"/>
                  </a:lnTo>
                  <a:cubicBezTo>
                    <a:pt x="1843358" y="673860"/>
                    <a:pt x="1843911" y="659980"/>
                    <a:pt x="1851331" y="708211"/>
                  </a:cubicBezTo>
                  <a:cubicBezTo>
                    <a:pt x="1852049" y="712881"/>
                    <a:pt x="1853193" y="717727"/>
                    <a:pt x="1855814" y="721658"/>
                  </a:cubicBezTo>
                  <a:cubicBezTo>
                    <a:pt x="1859330" y="726932"/>
                    <a:pt x="1865203" y="730235"/>
                    <a:pt x="1869261" y="735105"/>
                  </a:cubicBezTo>
                  <a:cubicBezTo>
                    <a:pt x="1872710" y="739244"/>
                    <a:pt x="1875238" y="744070"/>
                    <a:pt x="1878226" y="748552"/>
                  </a:cubicBezTo>
                  <a:cubicBezTo>
                    <a:pt x="1868561" y="777546"/>
                    <a:pt x="1861704" y="771391"/>
                    <a:pt x="1882708" y="788894"/>
                  </a:cubicBezTo>
                  <a:cubicBezTo>
                    <a:pt x="1886846" y="792343"/>
                    <a:pt x="1891673" y="794870"/>
                    <a:pt x="1896155" y="797858"/>
                  </a:cubicBezTo>
                  <a:cubicBezTo>
                    <a:pt x="1905120" y="791882"/>
                    <a:pt x="1919642" y="769708"/>
                    <a:pt x="1923049" y="779929"/>
                  </a:cubicBezTo>
                  <a:cubicBezTo>
                    <a:pt x="1924543" y="784411"/>
                    <a:pt x="1925236" y="789246"/>
                    <a:pt x="1927531" y="793376"/>
                  </a:cubicBezTo>
                  <a:cubicBezTo>
                    <a:pt x="1932764" y="802794"/>
                    <a:pt x="1945461" y="820270"/>
                    <a:pt x="1945461" y="820270"/>
                  </a:cubicBezTo>
                  <a:cubicBezTo>
                    <a:pt x="1946955" y="829235"/>
                    <a:pt x="1945434" y="839273"/>
                    <a:pt x="1949943" y="847164"/>
                  </a:cubicBezTo>
                  <a:cubicBezTo>
                    <a:pt x="1955598" y="857061"/>
                    <a:pt x="1982975" y="847729"/>
                    <a:pt x="1985802" y="847164"/>
                  </a:cubicBezTo>
                  <a:cubicBezTo>
                    <a:pt x="1988790" y="842682"/>
                    <a:pt x="1992358" y="838535"/>
                    <a:pt x="1994767" y="833717"/>
                  </a:cubicBezTo>
                  <a:cubicBezTo>
                    <a:pt x="1999210" y="824831"/>
                    <a:pt x="2002270" y="805894"/>
                    <a:pt x="2003731" y="797858"/>
                  </a:cubicBezTo>
                  <a:cubicBezTo>
                    <a:pt x="2005357" y="788916"/>
                    <a:pt x="2004149" y="779093"/>
                    <a:pt x="2008214" y="770964"/>
                  </a:cubicBezTo>
                  <a:cubicBezTo>
                    <a:pt x="2010623" y="766146"/>
                    <a:pt x="2017179" y="764988"/>
                    <a:pt x="2021661" y="762000"/>
                  </a:cubicBezTo>
                  <a:cubicBezTo>
                    <a:pt x="2053037" y="772458"/>
                    <a:pt x="2039590" y="773952"/>
                    <a:pt x="2062002" y="766482"/>
                  </a:cubicBezTo>
                  <a:cubicBezTo>
                    <a:pt x="2064572" y="769052"/>
                    <a:pt x="2084414" y="787136"/>
                    <a:pt x="2084414" y="793376"/>
                  </a:cubicBezTo>
                  <a:cubicBezTo>
                    <a:pt x="2084414" y="798763"/>
                    <a:pt x="2078437" y="802341"/>
                    <a:pt x="2075449" y="806823"/>
                  </a:cubicBezTo>
                  <a:cubicBezTo>
                    <a:pt x="2074779" y="814193"/>
                    <a:pt x="2073339" y="858063"/>
                    <a:pt x="2066484" y="874058"/>
                  </a:cubicBezTo>
                  <a:cubicBezTo>
                    <a:pt x="2040412" y="934893"/>
                    <a:pt x="2071931" y="844279"/>
                    <a:pt x="2053037" y="900952"/>
                  </a:cubicBezTo>
                  <a:cubicBezTo>
                    <a:pt x="2063950" y="933691"/>
                    <a:pt x="2059710" y="918679"/>
                    <a:pt x="2066484" y="945776"/>
                  </a:cubicBezTo>
                  <a:cubicBezTo>
                    <a:pt x="2056998" y="1031154"/>
                    <a:pt x="2066078" y="1000788"/>
                    <a:pt x="2053037" y="1039905"/>
                  </a:cubicBezTo>
                  <a:cubicBezTo>
                    <a:pt x="2051386" y="1051465"/>
                    <a:pt x="2050331" y="1072213"/>
                    <a:pt x="2044073" y="1084729"/>
                  </a:cubicBezTo>
                  <a:cubicBezTo>
                    <a:pt x="2041664" y="1089547"/>
                    <a:pt x="2038096" y="1093694"/>
                    <a:pt x="2035108" y="1098176"/>
                  </a:cubicBezTo>
                  <a:cubicBezTo>
                    <a:pt x="2033614" y="1102658"/>
                    <a:pt x="2032921" y="1107493"/>
                    <a:pt x="2030626" y="1111623"/>
                  </a:cubicBezTo>
                  <a:cubicBezTo>
                    <a:pt x="2025393" y="1121041"/>
                    <a:pt x="2012696" y="1138517"/>
                    <a:pt x="2012696" y="1138517"/>
                  </a:cubicBezTo>
                  <a:cubicBezTo>
                    <a:pt x="2004807" y="1162186"/>
                    <a:pt x="2010836" y="1148031"/>
                    <a:pt x="1990284" y="1178858"/>
                  </a:cubicBezTo>
                  <a:lnTo>
                    <a:pt x="1963390" y="1219200"/>
                  </a:lnTo>
                  <a:cubicBezTo>
                    <a:pt x="1937696" y="1257743"/>
                    <a:pt x="1968505" y="1208973"/>
                    <a:pt x="1949943" y="1246094"/>
                  </a:cubicBezTo>
                  <a:cubicBezTo>
                    <a:pt x="1947534" y="1250912"/>
                    <a:pt x="1943966" y="1255059"/>
                    <a:pt x="1940978" y="1259541"/>
                  </a:cubicBezTo>
                  <a:cubicBezTo>
                    <a:pt x="1937990" y="1268506"/>
                    <a:pt x="1929722" y="1277268"/>
                    <a:pt x="1932014" y="1286435"/>
                  </a:cubicBezTo>
                  <a:cubicBezTo>
                    <a:pt x="1934971" y="1298264"/>
                    <a:pt x="1935555" y="1309143"/>
                    <a:pt x="1945461" y="1317811"/>
                  </a:cubicBezTo>
                  <a:cubicBezTo>
                    <a:pt x="1953569" y="1324906"/>
                    <a:pt x="1964736" y="1328122"/>
                    <a:pt x="1972355" y="1335741"/>
                  </a:cubicBezTo>
                  <a:cubicBezTo>
                    <a:pt x="1981320" y="1344706"/>
                    <a:pt x="1988700" y="1355602"/>
                    <a:pt x="1999249" y="1362635"/>
                  </a:cubicBezTo>
                  <a:cubicBezTo>
                    <a:pt x="2012471" y="1371450"/>
                    <a:pt x="2015358" y="1372105"/>
                    <a:pt x="2026143" y="1385047"/>
                  </a:cubicBezTo>
                  <a:cubicBezTo>
                    <a:pt x="2029592" y="1389186"/>
                    <a:pt x="2032120" y="1394012"/>
                    <a:pt x="2035108" y="1398494"/>
                  </a:cubicBezTo>
                  <a:cubicBezTo>
                    <a:pt x="2030230" y="1413130"/>
                    <a:pt x="2026454" y="1417044"/>
                    <a:pt x="2035108" y="1434352"/>
                  </a:cubicBezTo>
                  <a:cubicBezTo>
                    <a:pt x="2037943" y="1440022"/>
                    <a:pt x="2044497" y="1442930"/>
                    <a:pt x="2048555" y="1447800"/>
                  </a:cubicBezTo>
                  <a:cubicBezTo>
                    <a:pt x="2052004" y="1451939"/>
                    <a:pt x="2053038" y="1458259"/>
                    <a:pt x="2057520" y="1461247"/>
                  </a:cubicBezTo>
                  <a:cubicBezTo>
                    <a:pt x="2062646" y="1464664"/>
                    <a:pt x="2069473" y="1464235"/>
                    <a:pt x="2075449" y="1465729"/>
                  </a:cubicBezTo>
                  <a:cubicBezTo>
                    <a:pt x="2081425" y="1468717"/>
                    <a:pt x="2087236" y="1472062"/>
                    <a:pt x="2093378" y="1474694"/>
                  </a:cubicBezTo>
                  <a:cubicBezTo>
                    <a:pt x="2113108" y="1483149"/>
                    <a:pt x="2111878" y="1475263"/>
                    <a:pt x="2133720" y="1497105"/>
                  </a:cubicBezTo>
                  <a:cubicBezTo>
                    <a:pt x="2173005" y="1536390"/>
                    <a:pt x="2124930" y="1486556"/>
                    <a:pt x="2156131" y="1524000"/>
                  </a:cubicBezTo>
                  <a:cubicBezTo>
                    <a:pt x="2160189" y="1528870"/>
                    <a:pt x="2165520" y="1532577"/>
                    <a:pt x="2169578" y="1537447"/>
                  </a:cubicBezTo>
                  <a:cubicBezTo>
                    <a:pt x="2200781" y="1574890"/>
                    <a:pt x="2152705" y="1525056"/>
                    <a:pt x="2191990" y="1564341"/>
                  </a:cubicBezTo>
                  <a:cubicBezTo>
                    <a:pt x="2193484" y="1568823"/>
                    <a:pt x="2193852" y="1573857"/>
                    <a:pt x="2196473" y="1577788"/>
                  </a:cubicBezTo>
                  <a:cubicBezTo>
                    <a:pt x="2199989" y="1583062"/>
                    <a:pt x="2208786" y="1584998"/>
                    <a:pt x="2209920" y="1591235"/>
                  </a:cubicBezTo>
                  <a:cubicBezTo>
                    <a:pt x="2212075" y="1603087"/>
                    <a:pt x="2206528" y="1615097"/>
                    <a:pt x="2205437" y="1627094"/>
                  </a:cubicBezTo>
                  <a:cubicBezTo>
                    <a:pt x="2199158" y="1696162"/>
                    <a:pt x="2218767" y="1677973"/>
                    <a:pt x="2187508" y="1698811"/>
                  </a:cubicBezTo>
                  <a:cubicBezTo>
                    <a:pt x="2184520" y="1703293"/>
                    <a:pt x="2183654" y="1710554"/>
                    <a:pt x="2178543" y="1712258"/>
                  </a:cubicBezTo>
                  <a:cubicBezTo>
                    <a:pt x="2172699" y="1714206"/>
                    <a:pt x="2166774" y="1707776"/>
                    <a:pt x="2160614" y="1707776"/>
                  </a:cubicBezTo>
                  <a:cubicBezTo>
                    <a:pt x="2154453" y="1707776"/>
                    <a:pt x="2148807" y="1711578"/>
                    <a:pt x="2142684" y="1712258"/>
                  </a:cubicBezTo>
                  <a:cubicBezTo>
                    <a:pt x="2121841" y="1714574"/>
                    <a:pt x="2100849" y="1715247"/>
                    <a:pt x="2079931" y="1716741"/>
                  </a:cubicBezTo>
                  <a:cubicBezTo>
                    <a:pt x="2070966" y="1719729"/>
                    <a:pt x="2059719" y="1719023"/>
                    <a:pt x="2053037" y="1725705"/>
                  </a:cubicBezTo>
                  <a:cubicBezTo>
                    <a:pt x="2013742" y="1765000"/>
                    <a:pt x="2061835" y="1715148"/>
                    <a:pt x="2030626" y="1752600"/>
                  </a:cubicBezTo>
                  <a:cubicBezTo>
                    <a:pt x="2026568" y="1757470"/>
                    <a:pt x="2021661" y="1761565"/>
                    <a:pt x="2017178" y="1766047"/>
                  </a:cubicBezTo>
                  <a:cubicBezTo>
                    <a:pt x="2009795" y="1763585"/>
                    <a:pt x="1997667" y="1756554"/>
                    <a:pt x="1990284" y="1766047"/>
                  </a:cubicBezTo>
                  <a:cubicBezTo>
                    <a:pt x="1982080" y="1776596"/>
                    <a:pt x="1972355" y="1801905"/>
                    <a:pt x="1972355" y="1801905"/>
                  </a:cubicBezTo>
                  <a:cubicBezTo>
                    <a:pt x="1970861" y="1807882"/>
                    <a:pt x="1969081" y="1813794"/>
                    <a:pt x="1967873" y="1819835"/>
                  </a:cubicBezTo>
                  <a:cubicBezTo>
                    <a:pt x="1966091" y="1828747"/>
                    <a:pt x="1967455" y="1838600"/>
                    <a:pt x="1963390" y="1846729"/>
                  </a:cubicBezTo>
                  <a:cubicBezTo>
                    <a:pt x="1959914" y="1853681"/>
                    <a:pt x="1942861" y="1858054"/>
                    <a:pt x="1936496" y="1860176"/>
                  </a:cubicBezTo>
                  <a:cubicBezTo>
                    <a:pt x="1932014" y="1857188"/>
                    <a:pt x="1928363" y="1852097"/>
                    <a:pt x="1923049" y="1851211"/>
                  </a:cubicBezTo>
                  <a:cubicBezTo>
                    <a:pt x="1915628" y="1849974"/>
                    <a:pt x="1900837" y="1861537"/>
                    <a:pt x="1896155" y="1864658"/>
                  </a:cubicBezTo>
                  <a:cubicBezTo>
                    <a:pt x="1891673" y="1863164"/>
                    <a:pt x="1886049" y="1863517"/>
                    <a:pt x="1882708" y="1860176"/>
                  </a:cubicBezTo>
                  <a:cubicBezTo>
                    <a:pt x="1867766" y="1845234"/>
                    <a:pt x="1891674" y="1842247"/>
                    <a:pt x="1864778" y="1851211"/>
                  </a:cubicBezTo>
                  <a:cubicBezTo>
                    <a:pt x="1861790" y="1855693"/>
                    <a:pt x="1859623" y="1860849"/>
                    <a:pt x="1855814" y="1864658"/>
                  </a:cubicBezTo>
                  <a:cubicBezTo>
                    <a:pt x="1847125" y="1873348"/>
                    <a:pt x="1839857" y="1874459"/>
                    <a:pt x="1828920" y="1878105"/>
                  </a:cubicBezTo>
                  <a:cubicBezTo>
                    <a:pt x="1825423" y="1867617"/>
                    <a:pt x="1825301" y="1858079"/>
                    <a:pt x="1810990" y="1855694"/>
                  </a:cubicBezTo>
                  <a:cubicBezTo>
                    <a:pt x="1806330" y="1854917"/>
                    <a:pt x="1802025" y="1858682"/>
                    <a:pt x="1797543" y="1860176"/>
                  </a:cubicBezTo>
                  <a:cubicBezTo>
                    <a:pt x="1794555" y="1855694"/>
                    <a:pt x="1793945" y="1847196"/>
                    <a:pt x="1788578" y="1846729"/>
                  </a:cubicBezTo>
                  <a:cubicBezTo>
                    <a:pt x="1697507" y="1838809"/>
                    <a:pt x="1710426" y="1827246"/>
                    <a:pt x="1685484" y="1864658"/>
                  </a:cubicBezTo>
                  <a:cubicBezTo>
                    <a:pt x="1682496" y="1873623"/>
                    <a:pt x="1685485" y="1888564"/>
                    <a:pt x="1676520" y="1891552"/>
                  </a:cubicBezTo>
                  <a:lnTo>
                    <a:pt x="1649626" y="1900517"/>
                  </a:lnTo>
                  <a:cubicBezTo>
                    <a:pt x="1645143" y="1903505"/>
                    <a:pt x="1639987" y="1905673"/>
                    <a:pt x="1636178" y="1909482"/>
                  </a:cubicBezTo>
                  <a:cubicBezTo>
                    <a:pt x="1632369" y="1913291"/>
                    <a:pt x="1631696" y="1919941"/>
                    <a:pt x="1627214" y="1922929"/>
                  </a:cubicBezTo>
                  <a:cubicBezTo>
                    <a:pt x="1622088" y="1926346"/>
                    <a:pt x="1615261" y="1925917"/>
                    <a:pt x="1609284" y="1927411"/>
                  </a:cubicBezTo>
                  <a:cubicBezTo>
                    <a:pt x="1570750" y="1901723"/>
                    <a:pt x="1616096" y="1935927"/>
                    <a:pt x="1591355" y="1905000"/>
                  </a:cubicBezTo>
                  <a:cubicBezTo>
                    <a:pt x="1587990" y="1900793"/>
                    <a:pt x="1582860" y="1898157"/>
                    <a:pt x="1577908" y="1896035"/>
                  </a:cubicBezTo>
                  <a:cubicBezTo>
                    <a:pt x="1563070" y="1889676"/>
                    <a:pt x="1523066" y="1887861"/>
                    <a:pt x="1515155" y="1887070"/>
                  </a:cubicBezTo>
                  <a:cubicBezTo>
                    <a:pt x="1512167" y="1882588"/>
                    <a:pt x="1508599" y="1878441"/>
                    <a:pt x="1506190" y="1873623"/>
                  </a:cubicBezTo>
                  <a:cubicBezTo>
                    <a:pt x="1504077" y="1869397"/>
                    <a:pt x="1504329" y="1864107"/>
                    <a:pt x="1501708" y="1860176"/>
                  </a:cubicBezTo>
                  <a:cubicBezTo>
                    <a:pt x="1498192" y="1854902"/>
                    <a:pt x="1493131" y="1850787"/>
                    <a:pt x="1488261" y="1846729"/>
                  </a:cubicBezTo>
                  <a:cubicBezTo>
                    <a:pt x="1484122" y="1843280"/>
                    <a:pt x="1479737" y="1839952"/>
                    <a:pt x="1474814" y="1837764"/>
                  </a:cubicBezTo>
                  <a:cubicBezTo>
                    <a:pt x="1455651" y="1829247"/>
                    <a:pt x="1448236" y="1829530"/>
                    <a:pt x="1429990" y="1824317"/>
                  </a:cubicBezTo>
                  <a:cubicBezTo>
                    <a:pt x="1425447" y="1823019"/>
                    <a:pt x="1421025" y="1821329"/>
                    <a:pt x="1416543" y="1819835"/>
                  </a:cubicBezTo>
                  <a:cubicBezTo>
                    <a:pt x="1412061" y="1822823"/>
                    <a:pt x="1403764" y="1823454"/>
                    <a:pt x="1403096" y="1828800"/>
                  </a:cubicBezTo>
                  <a:cubicBezTo>
                    <a:pt x="1401924" y="1838177"/>
                    <a:pt x="1409073" y="1846729"/>
                    <a:pt x="1412061" y="1855694"/>
                  </a:cubicBezTo>
                  <a:lnTo>
                    <a:pt x="1416543" y="1869141"/>
                  </a:lnTo>
                  <a:cubicBezTo>
                    <a:pt x="1415049" y="1875117"/>
                    <a:pt x="1415478" y="1881944"/>
                    <a:pt x="1412061" y="1887070"/>
                  </a:cubicBezTo>
                  <a:cubicBezTo>
                    <a:pt x="1401103" y="1903507"/>
                    <a:pt x="1381825" y="1893636"/>
                    <a:pt x="1367237" y="1891552"/>
                  </a:cubicBezTo>
                  <a:cubicBezTo>
                    <a:pt x="1376202" y="1894540"/>
                    <a:pt x="1397119" y="1891552"/>
                    <a:pt x="1394131" y="1900517"/>
                  </a:cubicBezTo>
                  <a:cubicBezTo>
                    <a:pt x="1392637" y="1904999"/>
                    <a:pt x="1390795" y="1909380"/>
                    <a:pt x="1389649" y="1913964"/>
                  </a:cubicBezTo>
                  <a:cubicBezTo>
                    <a:pt x="1387801" y="1921355"/>
                    <a:pt x="1388947" y="1929761"/>
                    <a:pt x="1385167" y="1936376"/>
                  </a:cubicBezTo>
                  <a:cubicBezTo>
                    <a:pt x="1382494" y="1941053"/>
                    <a:pt x="1375859" y="1941892"/>
                    <a:pt x="1371720" y="1945341"/>
                  </a:cubicBezTo>
                  <a:cubicBezTo>
                    <a:pt x="1366850" y="1949399"/>
                    <a:pt x="1362755" y="1954306"/>
                    <a:pt x="1358273" y="1958788"/>
                  </a:cubicBezTo>
                  <a:cubicBezTo>
                    <a:pt x="1353573" y="1972885"/>
                    <a:pt x="1354732" y="1976089"/>
                    <a:pt x="1340343" y="1985682"/>
                  </a:cubicBezTo>
                  <a:cubicBezTo>
                    <a:pt x="1336412" y="1988303"/>
                    <a:pt x="1331378" y="1988670"/>
                    <a:pt x="1326896" y="1990164"/>
                  </a:cubicBezTo>
                  <a:cubicBezTo>
                    <a:pt x="1322414" y="1988670"/>
                    <a:pt x="1318174" y="1985682"/>
                    <a:pt x="1313449" y="1985682"/>
                  </a:cubicBezTo>
                  <a:cubicBezTo>
                    <a:pt x="1285989" y="1985682"/>
                    <a:pt x="1257367" y="1992458"/>
                    <a:pt x="1237249" y="2012576"/>
                  </a:cubicBezTo>
                  <a:cubicBezTo>
                    <a:pt x="1232767" y="2017058"/>
                    <a:pt x="1229343" y="2022944"/>
                    <a:pt x="1223802" y="2026023"/>
                  </a:cubicBezTo>
                  <a:cubicBezTo>
                    <a:pt x="1215542" y="2030612"/>
                    <a:pt x="1196908" y="2034988"/>
                    <a:pt x="1196908" y="2034988"/>
                  </a:cubicBezTo>
                  <a:cubicBezTo>
                    <a:pt x="1190931" y="2039470"/>
                    <a:pt x="1185057" y="2044093"/>
                    <a:pt x="1178978" y="2048435"/>
                  </a:cubicBezTo>
                  <a:cubicBezTo>
                    <a:pt x="1174594" y="2051566"/>
                    <a:pt x="1169670" y="2053951"/>
                    <a:pt x="1165531" y="2057400"/>
                  </a:cubicBezTo>
                  <a:cubicBezTo>
                    <a:pt x="1152588" y="2068186"/>
                    <a:pt x="1151935" y="2071071"/>
                    <a:pt x="1143120" y="2084294"/>
                  </a:cubicBezTo>
                  <a:cubicBezTo>
                    <a:pt x="1141626" y="2090270"/>
                    <a:pt x="1143314" y="2098214"/>
                    <a:pt x="1138637" y="2102223"/>
                  </a:cubicBezTo>
                  <a:cubicBezTo>
                    <a:pt x="1131462" y="2108373"/>
                    <a:pt x="1111743" y="2111188"/>
                    <a:pt x="1111743" y="2111188"/>
                  </a:cubicBezTo>
                  <a:cubicBezTo>
                    <a:pt x="1081508" y="2141423"/>
                    <a:pt x="1096876" y="2134073"/>
                    <a:pt x="1071402" y="2142564"/>
                  </a:cubicBezTo>
                  <a:cubicBezTo>
                    <a:pt x="1064254" y="2153286"/>
                    <a:pt x="1059971" y="2161614"/>
                    <a:pt x="1048990" y="2169458"/>
                  </a:cubicBezTo>
                  <a:cubicBezTo>
                    <a:pt x="1039295" y="2176383"/>
                    <a:pt x="1028589" y="2179247"/>
                    <a:pt x="1017614" y="2182905"/>
                  </a:cubicBezTo>
                  <a:cubicBezTo>
                    <a:pt x="1013132" y="2181411"/>
                    <a:pt x="1008751" y="2179569"/>
                    <a:pt x="1004167" y="2178423"/>
                  </a:cubicBezTo>
                  <a:cubicBezTo>
                    <a:pt x="993930" y="2175864"/>
                    <a:pt x="978559" y="2174583"/>
                    <a:pt x="968308" y="2169458"/>
                  </a:cubicBezTo>
                  <a:cubicBezTo>
                    <a:pt x="933551" y="2152080"/>
                    <a:pt x="975214" y="2167279"/>
                    <a:pt x="941414" y="2156011"/>
                  </a:cubicBezTo>
                  <a:cubicBezTo>
                    <a:pt x="939920" y="2147046"/>
                    <a:pt x="939135" y="2137934"/>
                    <a:pt x="936931" y="2129117"/>
                  </a:cubicBezTo>
                  <a:cubicBezTo>
                    <a:pt x="934639" y="2119950"/>
                    <a:pt x="929521" y="2111544"/>
                    <a:pt x="927967" y="2102223"/>
                  </a:cubicBezTo>
                  <a:cubicBezTo>
                    <a:pt x="926473" y="2093258"/>
                    <a:pt x="926358" y="2083951"/>
                    <a:pt x="923484" y="2075329"/>
                  </a:cubicBezTo>
                  <a:cubicBezTo>
                    <a:pt x="921780" y="2070218"/>
                    <a:pt x="916929" y="2066700"/>
                    <a:pt x="914520" y="2061882"/>
                  </a:cubicBezTo>
                  <a:cubicBezTo>
                    <a:pt x="912407" y="2057656"/>
                    <a:pt x="911531" y="2052917"/>
                    <a:pt x="910037" y="2048435"/>
                  </a:cubicBezTo>
                  <a:cubicBezTo>
                    <a:pt x="930588" y="2017610"/>
                    <a:pt x="917746" y="2024949"/>
                    <a:pt x="941414" y="2017058"/>
                  </a:cubicBezTo>
                  <a:cubicBezTo>
                    <a:pt x="944402" y="2008093"/>
                    <a:pt x="955620" y="1998027"/>
                    <a:pt x="950378" y="1990164"/>
                  </a:cubicBezTo>
                  <a:lnTo>
                    <a:pt x="932449" y="1963270"/>
                  </a:lnTo>
                  <a:cubicBezTo>
                    <a:pt x="924978" y="1964764"/>
                    <a:pt x="916652" y="1963972"/>
                    <a:pt x="910037" y="1967752"/>
                  </a:cubicBezTo>
                  <a:cubicBezTo>
                    <a:pt x="905360" y="1970425"/>
                    <a:pt x="905280" y="1977834"/>
                    <a:pt x="901073" y="1981200"/>
                  </a:cubicBezTo>
                  <a:cubicBezTo>
                    <a:pt x="897384" y="1984152"/>
                    <a:pt x="892108" y="1984188"/>
                    <a:pt x="887626" y="1985682"/>
                  </a:cubicBezTo>
                  <a:cubicBezTo>
                    <a:pt x="883143" y="1988670"/>
                    <a:pt x="877987" y="1990838"/>
                    <a:pt x="874178" y="1994647"/>
                  </a:cubicBezTo>
                  <a:cubicBezTo>
                    <a:pt x="870369" y="1998456"/>
                    <a:pt x="869420" y="2004729"/>
                    <a:pt x="865214" y="2008094"/>
                  </a:cubicBezTo>
                  <a:cubicBezTo>
                    <a:pt x="861525" y="2011046"/>
                    <a:pt x="856444" y="2011908"/>
                    <a:pt x="851767" y="2012576"/>
                  </a:cubicBezTo>
                  <a:cubicBezTo>
                    <a:pt x="835430" y="2014910"/>
                    <a:pt x="818896" y="2015564"/>
                    <a:pt x="802461" y="2017058"/>
                  </a:cubicBezTo>
                  <a:cubicBezTo>
                    <a:pt x="799473" y="2021540"/>
                    <a:pt x="794258" y="2025172"/>
                    <a:pt x="793496" y="2030505"/>
                  </a:cubicBezTo>
                  <a:cubicBezTo>
                    <a:pt x="792625" y="2036604"/>
                    <a:pt x="796286" y="2042511"/>
                    <a:pt x="797978" y="2048435"/>
                  </a:cubicBezTo>
                  <a:cubicBezTo>
                    <a:pt x="810842" y="2093458"/>
                    <a:pt x="792928" y="2023749"/>
                    <a:pt x="806943" y="2079811"/>
                  </a:cubicBezTo>
                  <a:cubicBezTo>
                    <a:pt x="801450" y="2134747"/>
                    <a:pt x="817083" y="2129313"/>
                    <a:pt x="762120" y="2120152"/>
                  </a:cubicBezTo>
                  <a:cubicBezTo>
                    <a:pt x="757460" y="2119375"/>
                    <a:pt x="753155" y="2117164"/>
                    <a:pt x="748673" y="2115670"/>
                  </a:cubicBezTo>
                  <a:cubicBezTo>
                    <a:pt x="745685" y="2111188"/>
                    <a:pt x="740470" y="2107556"/>
                    <a:pt x="739708" y="2102223"/>
                  </a:cubicBezTo>
                  <a:cubicBezTo>
                    <a:pt x="738837" y="2096125"/>
                    <a:pt x="743088" y="2090355"/>
                    <a:pt x="744190" y="2084294"/>
                  </a:cubicBezTo>
                  <a:cubicBezTo>
                    <a:pt x="746668" y="2070667"/>
                    <a:pt x="751592" y="2029567"/>
                    <a:pt x="753155" y="2017058"/>
                  </a:cubicBezTo>
                  <a:cubicBezTo>
                    <a:pt x="751042" y="2010720"/>
                    <a:pt x="744190" y="1991306"/>
                    <a:pt x="744190" y="1985682"/>
                  </a:cubicBezTo>
                  <a:cubicBezTo>
                    <a:pt x="744190" y="1976405"/>
                    <a:pt x="753106" y="1965585"/>
                    <a:pt x="757637" y="1958788"/>
                  </a:cubicBezTo>
                  <a:cubicBezTo>
                    <a:pt x="752001" y="1941879"/>
                    <a:pt x="750638" y="1933858"/>
                    <a:pt x="735226" y="1918447"/>
                  </a:cubicBezTo>
                  <a:cubicBezTo>
                    <a:pt x="730743" y="1913965"/>
                    <a:pt x="727053" y="1908516"/>
                    <a:pt x="721778" y="1905000"/>
                  </a:cubicBezTo>
                  <a:cubicBezTo>
                    <a:pt x="717847" y="1902379"/>
                    <a:pt x="712674" y="1902378"/>
                    <a:pt x="708331" y="1900517"/>
                  </a:cubicBezTo>
                  <a:cubicBezTo>
                    <a:pt x="702190" y="1897885"/>
                    <a:pt x="696658" y="1893898"/>
                    <a:pt x="690402" y="1891552"/>
                  </a:cubicBezTo>
                  <a:cubicBezTo>
                    <a:pt x="677398" y="1886675"/>
                    <a:pt x="652546" y="1884224"/>
                    <a:pt x="641096" y="1882588"/>
                  </a:cubicBezTo>
                  <a:cubicBezTo>
                    <a:pt x="615760" y="1844585"/>
                    <a:pt x="635591" y="1879286"/>
                    <a:pt x="627649" y="1783976"/>
                  </a:cubicBezTo>
                  <a:cubicBezTo>
                    <a:pt x="626040" y="1764670"/>
                    <a:pt x="623220" y="1763992"/>
                    <a:pt x="618684" y="1748117"/>
                  </a:cubicBezTo>
                  <a:cubicBezTo>
                    <a:pt x="616992" y="1742194"/>
                    <a:pt x="615696" y="1736164"/>
                    <a:pt x="614202" y="1730188"/>
                  </a:cubicBezTo>
                  <a:cubicBezTo>
                    <a:pt x="612742" y="1715583"/>
                    <a:pt x="602479" y="1674675"/>
                    <a:pt x="618684" y="1658470"/>
                  </a:cubicBezTo>
                  <a:lnTo>
                    <a:pt x="632131" y="1645023"/>
                  </a:lnTo>
                  <a:cubicBezTo>
                    <a:pt x="638707" y="1625297"/>
                    <a:pt x="638893" y="1631730"/>
                    <a:pt x="632131" y="1604682"/>
                  </a:cubicBezTo>
                  <a:cubicBezTo>
                    <a:pt x="629839" y="1595515"/>
                    <a:pt x="631029" y="1583030"/>
                    <a:pt x="623167" y="1577788"/>
                  </a:cubicBezTo>
                  <a:lnTo>
                    <a:pt x="609720" y="1568823"/>
                  </a:lnTo>
                  <a:cubicBezTo>
                    <a:pt x="602361" y="1546748"/>
                    <a:pt x="610505" y="1562007"/>
                    <a:pt x="591790" y="1546411"/>
                  </a:cubicBezTo>
                  <a:cubicBezTo>
                    <a:pt x="579725" y="1536357"/>
                    <a:pt x="579206" y="1530360"/>
                    <a:pt x="564896" y="1524000"/>
                  </a:cubicBezTo>
                  <a:cubicBezTo>
                    <a:pt x="556261" y="1520162"/>
                    <a:pt x="546967" y="1518023"/>
                    <a:pt x="538002" y="1515035"/>
                  </a:cubicBezTo>
                  <a:lnTo>
                    <a:pt x="524555" y="1510552"/>
                  </a:lnTo>
                  <a:cubicBezTo>
                    <a:pt x="520073" y="1513540"/>
                    <a:pt x="514917" y="1515708"/>
                    <a:pt x="511108" y="1519517"/>
                  </a:cubicBezTo>
                  <a:cubicBezTo>
                    <a:pt x="499932" y="1530693"/>
                    <a:pt x="502070" y="1536196"/>
                    <a:pt x="497661" y="1550894"/>
                  </a:cubicBezTo>
                  <a:cubicBezTo>
                    <a:pt x="494946" y="1559945"/>
                    <a:pt x="490988" y="1568620"/>
                    <a:pt x="488696" y="1577788"/>
                  </a:cubicBezTo>
                  <a:cubicBezTo>
                    <a:pt x="487202" y="1583764"/>
                    <a:pt x="487631" y="1590591"/>
                    <a:pt x="484214" y="1595717"/>
                  </a:cubicBezTo>
                  <a:cubicBezTo>
                    <a:pt x="481226" y="1600199"/>
                    <a:pt x="475585" y="1602273"/>
                    <a:pt x="470767" y="1604682"/>
                  </a:cubicBezTo>
                  <a:cubicBezTo>
                    <a:pt x="461581" y="1609275"/>
                    <a:pt x="443427" y="1611943"/>
                    <a:pt x="434908" y="1613647"/>
                  </a:cubicBezTo>
                  <a:cubicBezTo>
                    <a:pt x="423844" y="1611803"/>
                    <a:pt x="405983" y="1604514"/>
                    <a:pt x="394567" y="1613647"/>
                  </a:cubicBezTo>
                  <a:cubicBezTo>
                    <a:pt x="390360" y="1617012"/>
                    <a:pt x="388590" y="1622612"/>
                    <a:pt x="385602" y="1627094"/>
                  </a:cubicBezTo>
                  <a:cubicBezTo>
                    <a:pt x="384108" y="1633070"/>
                    <a:pt x="382133" y="1638947"/>
                    <a:pt x="381120" y="1645023"/>
                  </a:cubicBezTo>
                  <a:cubicBezTo>
                    <a:pt x="379140" y="1656905"/>
                    <a:pt x="379161" y="1669103"/>
                    <a:pt x="376637" y="1680882"/>
                  </a:cubicBezTo>
                  <a:cubicBezTo>
                    <a:pt x="374657" y="1690122"/>
                    <a:pt x="367673" y="1707776"/>
                    <a:pt x="367673" y="1707776"/>
                  </a:cubicBezTo>
                  <a:cubicBezTo>
                    <a:pt x="360202" y="1706282"/>
                    <a:pt x="352652" y="1705142"/>
                    <a:pt x="345261" y="1703294"/>
                  </a:cubicBezTo>
                  <a:cubicBezTo>
                    <a:pt x="340677" y="1702148"/>
                    <a:pt x="335155" y="1702152"/>
                    <a:pt x="331814" y="1698811"/>
                  </a:cubicBezTo>
                  <a:cubicBezTo>
                    <a:pt x="328473" y="1695470"/>
                    <a:pt x="329626" y="1689494"/>
                    <a:pt x="327331" y="1685364"/>
                  </a:cubicBezTo>
                  <a:cubicBezTo>
                    <a:pt x="322099" y="1675946"/>
                    <a:pt x="317020" y="1666088"/>
                    <a:pt x="309402" y="1658470"/>
                  </a:cubicBezTo>
                  <a:cubicBezTo>
                    <a:pt x="300437" y="1649505"/>
                    <a:pt x="289541" y="1642125"/>
                    <a:pt x="282508" y="1631576"/>
                  </a:cubicBezTo>
                  <a:lnTo>
                    <a:pt x="264578" y="1604682"/>
                  </a:lnTo>
                  <a:cubicBezTo>
                    <a:pt x="258232" y="1585644"/>
                    <a:pt x="255528" y="1575417"/>
                    <a:pt x="242167" y="1555376"/>
                  </a:cubicBezTo>
                  <a:lnTo>
                    <a:pt x="224237" y="1528482"/>
                  </a:lnTo>
                  <a:lnTo>
                    <a:pt x="215273" y="1501588"/>
                  </a:lnTo>
                  <a:cubicBezTo>
                    <a:pt x="213779" y="1497106"/>
                    <a:pt x="212903" y="1492367"/>
                    <a:pt x="210790" y="1488141"/>
                  </a:cubicBezTo>
                  <a:cubicBezTo>
                    <a:pt x="207802" y="1482164"/>
                    <a:pt x="204458" y="1476353"/>
                    <a:pt x="201826" y="1470211"/>
                  </a:cubicBezTo>
                  <a:cubicBezTo>
                    <a:pt x="199965" y="1465868"/>
                    <a:pt x="199638" y="1460894"/>
                    <a:pt x="197343" y="1456764"/>
                  </a:cubicBezTo>
                  <a:cubicBezTo>
                    <a:pt x="192111" y="1447346"/>
                    <a:pt x="185390" y="1438835"/>
                    <a:pt x="179414" y="1429870"/>
                  </a:cubicBezTo>
                  <a:lnTo>
                    <a:pt x="170449" y="1416423"/>
                  </a:lnTo>
                  <a:cubicBezTo>
                    <a:pt x="168955" y="1410447"/>
                    <a:pt x="167737" y="1404394"/>
                    <a:pt x="165967" y="1398494"/>
                  </a:cubicBezTo>
                  <a:cubicBezTo>
                    <a:pt x="160097" y="1378928"/>
                    <a:pt x="152053" y="1360301"/>
                    <a:pt x="148037" y="1340223"/>
                  </a:cubicBezTo>
                  <a:cubicBezTo>
                    <a:pt x="147318" y="1336628"/>
                    <a:pt x="141133" y="1296410"/>
                    <a:pt x="139073" y="1290917"/>
                  </a:cubicBezTo>
                  <a:cubicBezTo>
                    <a:pt x="137181" y="1285873"/>
                    <a:pt x="133096" y="1281952"/>
                    <a:pt x="130108" y="1277470"/>
                  </a:cubicBezTo>
                  <a:cubicBezTo>
                    <a:pt x="116505" y="1236657"/>
                    <a:pt x="137376" y="1301129"/>
                    <a:pt x="121143" y="1241611"/>
                  </a:cubicBezTo>
                  <a:cubicBezTo>
                    <a:pt x="118656" y="1232494"/>
                    <a:pt x="114470" y="1223885"/>
                    <a:pt x="112178" y="1214717"/>
                  </a:cubicBezTo>
                  <a:cubicBezTo>
                    <a:pt x="110684" y="1208741"/>
                    <a:pt x="110451" y="1202298"/>
                    <a:pt x="107696" y="1196788"/>
                  </a:cubicBezTo>
                  <a:cubicBezTo>
                    <a:pt x="104355" y="1190106"/>
                    <a:pt x="98208" y="1185193"/>
                    <a:pt x="94249" y="1178858"/>
                  </a:cubicBezTo>
                  <a:cubicBezTo>
                    <a:pt x="90708" y="1173192"/>
                    <a:pt x="88825" y="1166595"/>
                    <a:pt x="85284" y="1160929"/>
                  </a:cubicBezTo>
                  <a:cubicBezTo>
                    <a:pt x="81325" y="1154594"/>
                    <a:pt x="75796" y="1149335"/>
                    <a:pt x="71837" y="1143000"/>
                  </a:cubicBezTo>
                  <a:cubicBezTo>
                    <a:pt x="68296" y="1137334"/>
                    <a:pt x="65505" y="1131212"/>
                    <a:pt x="62873" y="1125070"/>
                  </a:cubicBezTo>
                  <a:cubicBezTo>
                    <a:pt x="61012" y="1120727"/>
                    <a:pt x="61342" y="1115312"/>
                    <a:pt x="58390" y="1111623"/>
                  </a:cubicBezTo>
                  <a:cubicBezTo>
                    <a:pt x="55025" y="1107416"/>
                    <a:pt x="49425" y="1105646"/>
                    <a:pt x="44943" y="1102658"/>
                  </a:cubicBezTo>
                  <a:cubicBezTo>
                    <a:pt x="24026" y="1071282"/>
                    <a:pt x="35979" y="1081740"/>
                    <a:pt x="13567" y="1066800"/>
                  </a:cubicBezTo>
                  <a:cubicBezTo>
                    <a:pt x="12073" y="1062317"/>
                    <a:pt x="11197" y="1057578"/>
                    <a:pt x="9084" y="1053352"/>
                  </a:cubicBezTo>
                  <a:cubicBezTo>
                    <a:pt x="6675" y="1048534"/>
                    <a:pt x="1006" y="1045219"/>
                    <a:pt x="120" y="1039905"/>
                  </a:cubicBezTo>
                  <a:cubicBezTo>
                    <a:pt x="-657" y="1035245"/>
                    <a:pt x="2489" y="1030684"/>
                    <a:pt x="4602" y="1026458"/>
                  </a:cubicBezTo>
                  <a:cubicBezTo>
                    <a:pt x="10579" y="1014505"/>
                    <a:pt x="15061" y="1010024"/>
                    <a:pt x="27014" y="1004047"/>
                  </a:cubicBezTo>
                  <a:cubicBezTo>
                    <a:pt x="31240" y="1001934"/>
                    <a:pt x="36235" y="1001677"/>
                    <a:pt x="40461" y="999564"/>
                  </a:cubicBezTo>
                  <a:cubicBezTo>
                    <a:pt x="45279" y="997155"/>
                    <a:pt x="49426" y="993588"/>
                    <a:pt x="53908" y="990600"/>
                  </a:cubicBezTo>
                  <a:cubicBezTo>
                    <a:pt x="74825" y="959223"/>
                    <a:pt x="62872" y="969681"/>
                    <a:pt x="85284" y="954741"/>
                  </a:cubicBezTo>
                  <a:cubicBezTo>
                    <a:pt x="86778" y="950259"/>
                    <a:pt x="89099" y="945971"/>
                    <a:pt x="89767" y="941294"/>
                  </a:cubicBezTo>
                  <a:cubicBezTo>
                    <a:pt x="91677" y="927922"/>
                    <a:pt x="86093" y="892238"/>
                    <a:pt x="103214" y="878541"/>
                  </a:cubicBezTo>
                  <a:cubicBezTo>
                    <a:pt x="106903" y="875589"/>
                    <a:pt x="112179" y="875552"/>
                    <a:pt x="116661" y="874058"/>
                  </a:cubicBezTo>
                  <a:cubicBezTo>
                    <a:pt x="137579" y="875552"/>
                    <a:pt x="159151" y="873137"/>
                    <a:pt x="179414" y="878541"/>
                  </a:cubicBezTo>
                  <a:cubicBezTo>
                    <a:pt x="183979" y="879758"/>
                    <a:pt x="180555" y="888647"/>
                    <a:pt x="183896" y="891988"/>
                  </a:cubicBezTo>
                  <a:cubicBezTo>
                    <a:pt x="187237" y="895329"/>
                    <a:pt x="193000" y="894609"/>
                    <a:pt x="197343" y="896470"/>
                  </a:cubicBezTo>
                  <a:cubicBezTo>
                    <a:pt x="230160" y="910534"/>
                    <a:pt x="200146" y="901653"/>
                    <a:pt x="233202" y="909917"/>
                  </a:cubicBezTo>
                  <a:cubicBezTo>
                    <a:pt x="251757" y="937748"/>
                    <a:pt x="238119" y="912735"/>
                    <a:pt x="246649" y="968188"/>
                  </a:cubicBezTo>
                  <a:cubicBezTo>
                    <a:pt x="248505" y="980251"/>
                    <a:pt x="253447" y="985109"/>
                    <a:pt x="260096" y="995082"/>
                  </a:cubicBezTo>
                  <a:cubicBezTo>
                    <a:pt x="258602" y="1002553"/>
                    <a:pt x="255614" y="1009875"/>
                    <a:pt x="255614" y="1017494"/>
                  </a:cubicBezTo>
                  <a:cubicBezTo>
                    <a:pt x="255614" y="1023654"/>
                    <a:pt x="257040" y="1030074"/>
                    <a:pt x="260096" y="1035423"/>
                  </a:cubicBezTo>
                  <a:cubicBezTo>
                    <a:pt x="280045" y="1070334"/>
                    <a:pt x="345060" y="1052275"/>
                    <a:pt x="367673" y="1053352"/>
                  </a:cubicBezTo>
                  <a:cubicBezTo>
                    <a:pt x="370088" y="1055164"/>
                    <a:pt x="393680" y="1073378"/>
                    <a:pt x="399049" y="1075764"/>
                  </a:cubicBezTo>
                  <a:cubicBezTo>
                    <a:pt x="407684" y="1079602"/>
                    <a:pt x="425943" y="1084729"/>
                    <a:pt x="425943" y="1084729"/>
                  </a:cubicBezTo>
                  <a:cubicBezTo>
                    <a:pt x="458681" y="1073816"/>
                    <a:pt x="443669" y="1078056"/>
                    <a:pt x="470767" y="1071282"/>
                  </a:cubicBezTo>
                  <a:cubicBezTo>
                    <a:pt x="476675" y="1075221"/>
                    <a:pt x="495642" y="1088669"/>
                    <a:pt x="502143" y="1089211"/>
                  </a:cubicBezTo>
                  <a:cubicBezTo>
                    <a:pt x="514147" y="1090211"/>
                    <a:pt x="526049" y="1086223"/>
                    <a:pt x="538002" y="1084729"/>
                  </a:cubicBezTo>
                  <a:cubicBezTo>
                    <a:pt x="542484" y="1083235"/>
                    <a:pt x="546753" y="1079725"/>
                    <a:pt x="551449" y="1080247"/>
                  </a:cubicBezTo>
                  <a:cubicBezTo>
                    <a:pt x="560841" y="1081290"/>
                    <a:pt x="578343" y="1089211"/>
                    <a:pt x="578343" y="1089211"/>
                  </a:cubicBezTo>
                  <a:cubicBezTo>
                    <a:pt x="606648" y="1083551"/>
                    <a:pt x="602554" y="1081912"/>
                    <a:pt x="636614" y="1089211"/>
                  </a:cubicBezTo>
                  <a:cubicBezTo>
                    <a:pt x="645854" y="1091191"/>
                    <a:pt x="663508" y="1098176"/>
                    <a:pt x="663508" y="1098176"/>
                  </a:cubicBezTo>
                  <a:cubicBezTo>
                    <a:pt x="672473" y="1096682"/>
                    <a:pt x="681530" y="1095666"/>
                    <a:pt x="690402" y="1093694"/>
                  </a:cubicBezTo>
                  <a:cubicBezTo>
                    <a:pt x="695014" y="1092669"/>
                    <a:pt x="702355" y="1093693"/>
                    <a:pt x="703849" y="1089211"/>
                  </a:cubicBezTo>
                  <a:cubicBezTo>
                    <a:pt x="705652" y="1083801"/>
                    <a:pt x="697303" y="1060609"/>
                    <a:pt x="694884" y="1053352"/>
                  </a:cubicBezTo>
                  <a:cubicBezTo>
                    <a:pt x="733416" y="1027666"/>
                    <a:pt x="684667" y="1058460"/>
                    <a:pt x="721778" y="1039905"/>
                  </a:cubicBezTo>
                  <a:cubicBezTo>
                    <a:pt x="756536" y="1022527"/>
                    <a:pt x="714874" y="1037726"/>
                    <a:pt x="748673" y="1026458"/>
                  </a:cubicBezTo>
                  <a:cubicBezTo>
                    <a:pt x="751661" y="1017493"/>
                    <a:pt x="748672" y="1002552"/>
                    <a:pt x="757637" y="999564"/>
                  </a:cubicBezTo>
                  <a:cubicBezTo>
                    <a:pt x="794554" y="987259"/>
                    <a:pt x="775176" y="991937"/>
                    <a:pt x="815908" y="986117"/>
                  </a:cubicBezTo>
                  <a:cubicBezTo>
                    <a:pt x="824873" y="983129"/>
                    <a:pt x="834939" y="982393"/>
                    <a:pt x="842802" y="977152"/>
                  </a:cubicBezTo>
                  <a:cubicBezTo>
                    <a:pt x="857492" y="967359"/>
                    <a:pt x="870443" y="1030940"/>
                    <a:pt x="874178" y="963705"/>
                  </a:cubicBezTo>
                  <a:close/>
                </a:path>
              </a:pathLst>
            </a:custGeom>
            <a:solidFill>
              <a:schemeClr val="bg1">
                <a:lumMod val="85000"/>
              </a:schemeClr>
            </a:solidFill>
            <a:ln w="9525">
              <a:solidFill>
                <a:schemeClr val="lt1">
                  <a:hueOff val="0"/>
                  <a:satOff val="0"/>
                  <a:lumOff val="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51" name="Freeform 17">
              <a:extLst>
                <a:ext uri="{FF2B5EF4-FFF2-40B4-BE49-F238E27FC236}">
                  <a16:creationId xmlns:a16="http://schemas.microsoft.com/office/drawing/2014/main" id="{3BCE5EA9-25E8-4F18-BA04-C8F53FBBA38A}"/>
                </a:ext>
              </a:extLst>
            </p:cNvPr>
            <p:cNvSpPr/>
            <p:nvPr/>
          </p:nvSpPr>
          <p:spPr>
            <a:xfrm>
              <a:off x="7077635" y="1775012"/>
              <a:ext cx="1300426" cy="883023"/>
            </a:xfrm>
            <a:custGeom>
              <a:avLst/>
              <a:gdLst>
                <a:gd name="connsiteX0" fmla="*/ 1299883 w 1300426"/>
                <a:gd name="connsiteY0" fmla="*/ 484094 h 883023"/>
                <a:gd name="connsiteX1" fmla="*/ 1295400 w 1300426"/>
                <a:gd name="connsiteY1" fmla="*/ 412376 h 883023"/>
                <a:gd name="connsiteX2" fmla="*/ 1299883 w 1300426"/>
                <a:gd name="connsiteY2" fmla="*/ 363070 h 883023"/>
                <a:gd name="connsiteX3" fmla="*/ 1268506 w 1300426"/>
                <a:gd name="connsiteY3" fmla="*/ 237564 h 883023"/>
                <a:gd name="connsiteX4" fmla="*/ 1255059 w 1300426"/>
                <a:gd name="connsiteY4" fmla="*/ 201706 h 883023"/>
                <a:gd name="connsiteX5" fmla="*/ 1237130 w 1300426"/>
                <a:gd name="connsiteY5" fmla="*/ 170329 h 883023"/>
                <a:gd name="connsiteX6" fmla="*/ 1228165 w 1300426"/>
                <a:gd name="connsiteY6" fmla="*/ 143435 h 883023"/>
                <a:gd name="connsiteX7" fmla="*/ 1219200 w 1300426"/>
                <a:gd name="connsiteY7" fmla="*/ 116541 h 883023"/>
                <a:gd name="connsiteX8" fmla="*/ 1214718 w 1300426"/>
                <a:gd name="connsiteY8" fmla="*/ 103094 h 883023"/>
                <a:gd name="connsiteX9" fmla="*/ 1219200 w 1300426"/>
                <a:gd name="connsiteY9" fmla="*/ 89647 h 883023"/>
                <a:gd name="connsiteX10" fmla="*/ 1214718 w 1300426"/>
                <a:gd name="connsiteY10" fmla="*/ 76200 h 883023"/>
                <a:gd name="connsiteX11" fmla="*/ 1201271 w 1300426"/>
                <a:gd name="connsiteY11" fmla="*/ 44823 h 883023"/>
                <a:gd name="connsiteX12" fmla="*/ 1174377 w 1300426"/>
                <a:gd name="connsiteY12" fmla="*/ 35859 h 883023"/>
                <a:gd name="connsiteX13" fmla="*/ 1134036 w 1300426"/>
                <a:gd name="connsiteY13" fmla="*/ 40341 h 883023"/>
                <a:gd name="connsiteX14" fmla="*/ 1120589 w 1300426"/>
                <a:gd name="connsiteY14" fmla="*/ 44823 h 883023"/>
                <a:gd name="connsiteX15" fmla="*/ 1080247 w 1300426"/>
                <a:gd name="connsiteY15" fmla="*/ 53788 h 883023"/>
                <a:gd name="connsiteX16" fmla="*/ 1053353 w 1300426"/>
                <a:gd name="connsiteY16" fmla="*/ 49306 h 883023"/>
                <a:gd name="connsiteX17" fmla="*/ 1030941 w 1300426"/>
                <a:gd name="connsiteY17" fmla="*/ 44823 h 883023"/>
                <a:gd name="connsiteX18" fmla="*/ 995083 w 1300426"/>
                <a:gd name="connsiteY18" fmla="*/ 40341 h 883023"/>
                <a:gd name="connsiteX19" fmla="*/ 950259 w 1300426"/>
                <a:gd name="connsiteY19" fmla="*/ 26894 h 883023"/>
                <a:gd name="connsiteX20" fmla="*/ 936812 w 1300426"/>
                <a:gd name="connsiteY20" fmla="*/ 35859 h 883023"/>
                <a:gd name="connsiteX21" fmla="*/ 883024 w 1300426"/>
                <a:gd name="connsiteY21" fmla="*/ 31376 h 883023"/>
                <a:gd name="connsiteX22" fmla="*/ 865094 w 1300426"/>
                <a:gd name="connsiteY22" fmla="*/ 22412 h 883023"/>
                <a:gd name="connsiteX23" fmla="*/ 824753 w 1300426"/>
                <a:gd name="connsiteY23" fmla="*/ 0 h 883023"/>
                <a:gd name="connsiteX24" fmla="*/ 699247 w 1300426"/>
                <a:gd name="connsiteY24" fmla="*/ 4482 h 883023"/>
                <a:gd name="connsiteX25" fmla="*/ 640977 w 1300426"/>
                <a:gd name="connsiteY25" fmla="*/ 13447 h 883023"/>
                <a:gd name="connsiteX26" fmla="*/ 632012 w 1300426"/>
                <a:gd name="connsiteY26" fmla="*/ 26894 h 883023"/>
                <a:gd name="connsiteX27" fmla="*/ 618565 w 1300426"/>
                <a:gd name="connsiteY27" fmla="*/ 58270 h 883023"/>
                <a:gd name="connsiteX28" fmla="*/ 605118 w 1300426"/>
                <a:gd name="connsiteY28" fmla="*/ 67235 h 883023"/>
                <a:gd name="connsiteX29" fmla="*/ 591671 w 1300426"/>
                <a:gd name="connsiteY29" fmla="*/ 80682 h 883023"/>
                <a:gd name="connsiteX30" fmla="*/ 528918 w 1300426"/>
                <a:gd name="connsiteY30" fmla="*/ 94129 h 883023"/>
                <a:gd name="connsiteX31" fmla="*/ 497541 w 1300426"/>
                <a:gd name="connsiteY31" fmla="*/ 103094 h 883023"/>
                <a:gd name="connsiteX32" fmla="*/ 484094 w 1300426"/>
                <a:gd name="connsiteY32" fmla="*/ 112059 h 883023"/>
                <a:gd name="connsiteX33" fmla="*/ 443753 w 1300426"/>
                <a:gd name="connsiteY33" fmla="*/ 121023 h 883023"/>
                <a:gd name="connsiteX34" fmla="*/ 430306 w 1300426"/>
                <a:gd name="connsiteY34" fmla="*/ 129988 h 883023"/>
                <a:gd name="connsiteX35" fmla="*/ 416859 w 1300426"/>
                <a:gd name="connsiteY35" fmla="*/ 170329 h 883023"/>
                <a:gd name="connsiteX36" fmla="*/ 407894 w 1300426"/>
                <a:gd name="connsiteY36" fmla="*/ 197223 h 883023"/>
                <a:gd name="connsiteX37" fmla="*/ 394447 w 1300426"/>
                <a:gd name="connsiteY37" fmla="*/ 206188 h 883023"/>
                <a:gd name="connsiteX38" fmla="*/ 385483 w 1300426"/>
                <a:gd name="connsiteY38" fmla="*/ 219635 h 883023"/>
                <a:gd name="connsiteX39" fmla="*/ 358589 w 1300426"/>
                <a:gd name="connsiteY39" fmla="*/ 233082 h 883023"/>
                <a:gd name="connsiteX40" fmla="*/ 327212 w 1300426"/>
                <a:gd name="connsiteY40" fmla="*/ 251012 h 883023"/>
                <a:gd name="connsiteX41" fmla="*/ 304800 w 1300426"/>
                <a:gd name="connsiteY41" fmla="*/ 277906 h 883023"/>
                <a:gd name="connsiteX42" fmla="*/ 291353 w 1300426"/>
                <a:gd name="connsiteY42" fmla="*/ 286870 h 883023"/>
                <a:gd name="connsiteX43" fmla="*/ 268941 w 1300426"/>
                <a:gd name="connsiteY43" fmla="*/ 313764 h 883023"/>
                <a:gd name="connsiteX44" fmla="*/ 255494 w 1300426"/>
                <a:gd name="connsiteY44" fmla="*/ 322729 h 883023"/>
                <a:gd name="connsiteX45" fmla="*/ 242047 w 1300426"/>
                <a:gd name="connsiteY45" fmla="*/ 336176 h 883023"/>
                <a:gd name="connsiteX46" fmla="*/ 215153 w 1300426"/>
                <a:gd name="connsiteY46" fmla="*/ 349623 h 883023"/>
                <a:gd name="connsiteX47" fmla="*/ 188259 w 1300426"/>
                <a:gd name="connsiteY47" fmla="*/ 367553 h 883023"/>
                <a:gd name="connsiteX48" fmla="*/ 174812 w 1300426"/>
                <a:gd name="connsiteY48" fmla="*/ 381000 h 883023"/>
                <a:gd name="connsiteX49" fmla="*/ 161365 w 1300426"/>
                <a:gd name="connsiteY49" fmla="*/ 389964 h 883023"/>
                <a:gd name="connsiteX50" fmla="*/ 134471 w 1300426"/>
                <a:gd name="connsiteY50" fmla="*/ 416859 h 883023"/>
                <a:gd name="connsiteX51" fmla="*/ 112059 w 1300426"/>
                <a:gd name="connsiteY51" fmla="*/ 448235 h 883023"/>
                <a:gd name="connsiteX52" fmla="*/ 107577 w 1300426"/>
                <a:gd name="connsiteY52" fmla="*/ 493059 h 883023"/>
                <a:gd name="connsiteX53" fmla="*/ 103094 w 1300426"/>
                <a:gd name="connsiteY53" fmla="*/ 542364 h 883023"/>
                <a:gd name="connsiteX54" fmla="*/ 98612 w 1300426"/>
                <a:gd name="connsiteY54" fmla="*/ 564776 h 883023"/>
                <a:gd name="connsiteX55" fmla="*/ 85165 w 1300426"/>
                <a:gd name="connsiteY55" fmla="*/ 578223 h 883023"/>
                <a:gd name="connsiteX56" fmla="*/ 58271 w 1300426"/>
                <a:gd name="connsiteY56" fmla="*/ 596153 h 883023"/>
                <a:gd name="connsiteX57" fmla="*/ 31377 w 1300426"/>
                <a:gd name="connsiteY57" fmla="*/ 636494 h 883023"/>
                <a:gd name="connsiteX58" fmla="*/ 22412 w 1300426"/>
                <a:gd name="connsiteY58" fmla="*/ 649941 h 883023"/>
                <a:gd name="connsiteX59" fmla="*/ 13447 w 1300426"/>
                <a:gd name="connsiteY59" fmla="*/ 685800 h 883023"/>
                <a:gd name="connsiteX60" fmla="*/ 0 w 1300426"/>
                <a:gd name="connsiteY60" fmla="*/ 699247 h 883023"/>
                <a:gd name="connsiteX61" fmla="*/ 4483 w 1300426"/>
                <a:gd name="connsiteY61" fmla="*/ 721659 h 883023"/>
                <a:gd name="connsiteX62" fmla="*/ 31377 w 1300426"/>
                <a:gd name="connsiteY62" fmla="*/ 730623 h 883023"/>
                <a:gd name="connsiteX63" fmla="*/ 44824 w 1300426"/>
                <a:gd name="connsiteY63" fmla="*/ 735106 h 883023"/>
                <a:gd name="connsiteX64" fmla="*/ 116541 w 1300426"/>
                <a:gd name="connsiteY64" fmla="*/ 721659 h 883023"/>
                <a:gd name="connsiteX65" fmla="*/ 129989 w 1300426"/>
                <a:gd name="connsiteY65" fmla="*/ 717176 h 883023"/>
                <a:gd name="connsiteX66" fmla="*/ 143436 w 1300426"/>
                <a:gd name="connsiteY66" fmla="*/ 712694 h 883023"/>
                <a:gd name="connsiteX67" fmla="*/ 152400 w 1300426"/>
                <a:gd name="connsiteY67" fmla="*/ 726141 h 883023"/>
                <a:gd name="connsiteX68" fmla="*/ 165847 w 1300426"/>
                <a:gd name="connsiteY68" fmla="*/ 766482 h 883023"/>
                <a:gd name="connsiteX69" fmla="*/ 170330 w 1300426"/>
                <a:gd name="connsiteY69" fmla="*/ 779929 h 883023"/>
                <a:gd name="connsiteX70" fmla="*/ 188259 w 1300426"/>
                <a:gd name="connsiteY70" fmla="*/ 788894 h 883023"/>
                <a:gd name="connsiteX71" fmla="*/ 233083 w 1300426"/>
                <a:gd name="connsiteY71" fmla="*/ 802341 h 883023"/>
                <a:gd name="connsiteX72" fmla="*/ 264459 w 1300426"/>
                <a:gd name="connsiteY72" fmla="*/ 806823 h 883023"/>
                <a:gd name="connsiteX73" fmla="*/ 291353 w 1300426"/>
                <a:gd name="connsiteY73" fmla="*/ 797859 h 883023"/>
                <a:gd name="connsiteX74" fmla="*/ 304800 w 1300426"/>
                <a:gd name="connsiteY74" fmla="*/ 788894 h 883023"/>
                <a:gd name="connsiteX75" fmla="*/ 327212 w 1300426"/>
                <a:gd name="connsiteY75" fmla="*/ 784412 h 883023"/>
                <a:gd name="connsiteX76" fmla="*/ 340659 w 1300426"/>
                <a:gd name="connsiteY76" fmla="*/ 779929 h 883023"/>
                <a:gd name="connsiteX77" fmla="*/ 367553 w 1300426"/>
                <a:gd name="connsiteY77" fmla="*/ 784412 h 883023"/>
                <a:gd name="connsiteX78" fmla="*/ 398930 w 1300426"/>
                <a:gd name="connsiteY78" fmla="*/ 788894 h 883023"/>
                <a:gd name="connsiteX79" fmla="*/ 425824 w 1300426"/>
                <a:gd name="connsiteY79" fmla="*/ 806823 h 883023"/>
                <a:gd name="connsiteX80" fmla="*/ 439271 w 1300426"/>
                <a:gd name="connsiteY80" fmla="*/ 811306 h 883023"/>
                <a:gd name="connsiteX81" fmla="*/ 443753 w 1300426"/>
                <a:gd name="connsiteY81" fmla="*/ 824753 h 883023"/>
                <a:gd name="connsiteX82" fmla="*/ 448236 w 1300426"/>
                <a:gd name="connsiteY82" fmla="*/ 851647 h 883023"/>
                <a:gd name="connsiteX83" fmla="*/ 461683 w 1300426"/>
                <a:gd name="connsiteY83" fmla="*/ 860612 h 883023"/>
                <a:gd name="connsiteX84" fmla="*/ 510989 w 1300426"/>
                <a:gd name="connsiteY84" fmla="*/ 856129 h 883023"/>
                <a:gd name="connsiteX85" fmla="*/ 533400 w 1300426"/>
                <a:gd name="connsiteY85" fmla="*/ 851647 h 883023"/>
                <a:gd name="connsiteX86" fmla="*/ 537883 w 1300426"/>
                <a:gd name="connsiteY86" fmla="*/ 838200 h 883023"/>
                <a:gd name="connsiteX87" fmla="*/ 533400 w 1300426"/>
                <a:gd name="connsiteY87" fmla="*/ 824753 h 883023"/>
                <a:gd name="connsiteX88" fmla="*/ 515471 w 1300426"/>
                <a:gd name="connsiteY88" fmla="*/ 797859 h 883023"/>
                <a:gd name="connsiteX89" fmla="*/ 537883 w 1300426"/>
                <a:gd name="connsiteY89" fmla="*/ 757517 h 883023"/>
                <a:gd name="connsiteX90" fmla="*/ 555812 w 1300426"/>
                <a:gd name="connsiteY90" fmla="*/ 753035 h 883023"/>
                <a:gd name="connsiteX91" fmla="*/ 605118 w 1300426"/>
                <a:gd name="connsiteY91" fmla="*/ 757517 h 883023"/>
                <a:gd name="connsiteX92" fmla="*/ 618565 w 1300426"/>
                <a:gd name="connsiteY92" fmla="*/ 775447 h 883023"/>
                <a:gd name="connsiteX93" fmla="*/ 640977 w 1300426"/>
                <a:gd name="connsiteY93" fmla="*/ 806823 h 883023"/>
                <a:gd name="connsiteX94" fmla="*/ 649941 w 1300426"/>
                <a:gd name="connsiteY94" fmla="*/ 833717 h 883023"/>
                <a:gd name="connsiteX95" fmla="*/ 654424 w 1300426"/>
                <a:gd name="connsiteY95" fmla="*/ 847164 h 883023"/>
                <a:gd name="connsiteX96" fmla="*/ 681318 w 1300426"/>
                <a:gd name="connsiteY96" fmla="*/ 865094 h 883023"/>
                <a:gd name="connsiteX97" fmla="*/ 694765 w 1300426"/>
                <a:gd name="connsiteY97" fmla="*/ 878541 h 883023"/>
                <a:gd name="connsiteX98" fmla="*/ 726141 w 1300426"/>
                <a:gd name="connsiteY98" fmla="*/ 883023 h 883023"/>
                <a:gd name="connsiteX99" fmla="*/ 757518 w 1300426"/>
                <a:gd name="connsiteY99" fmla="*/ 878541 h 883023"/>
                <a:gd name="connsiteX100" fmla="*/ 784412 w 1300426"/>
                <a:gd name="connsiteY100" fmla="*/ 869576 h 883023"/>
                <a:gd name="connsiteX101" fmla="*/ 802341 w 1300426"/>
                <a:gd name="connsiteY101" fmla="*/ 865094 h 883023"/>
                <a:gd name="connsiteX102" fmla="*/ 815789 w 1300426"/>
                <a:gd name="connsiteY102" fmla="*/ 856129 h 883023"/>
                <a:gd name="connsiteX103" fmla="*/ 856130 w 1300426"/>
                <a:gd name="connsiteY103" fmla="*/ 847164 h 883023"/>
                <a:gd name="connsiteX104" fmla="*/ 869577 w 1300426"/>
                <a:gd name="connsiteY104" fmla="*/ 793376 h 883023"/>
                <a:gd name="connsiteX105" fmla="*/ 900953 w 1300426"/>
                <a:gd name="connsiteY105" fmla="*/ 757517 h 883023"/>
                <a:gd name="connsiteX106" fmla="*/ 918883 w 1300426"/>
                <a:gd name="connsiteY106" fmla="*/ 753035 h 883023"/>
                <a:gd name="connsiteX107" fmla="*/ 932330 w 1300426"/>
                <a:gd name="connsiteY107" fmla="*/ 748553 h 883023"/>
                <a:gd name="connsiteX108" fmla="*/ 945777 w 1300426"/>
                <a:gd name="connsiteY108" fmla="*/ 753035 h 883023"/>
                <a:gd name="connsiteX109" fmla="*/ 959224 w 1300426"/>
                <a:gd name="connsiteY109" fmla="*/ 762000 h 883023"/>
                <a:gd name="connsiteX110" fmla="*/ 986118 w 1300426"/>
                <a:gd name="connsiteY110" fmla="*/ 753035 h 883023"/>
                <a:gd name="connsiteX111" fmla="*/ 999565 w 1300426"/>
                <a:gd name="connsiteY111" fmla="*/ 744070 h 883023"/>
                <a:gd name="connsiteX112" fmla="*/ 1030941 w 1300426"/>
                <a:gd name="connsiteY112" fmla="*/ 703729 h 883023"/>
                <a:gd name="connsiteX113" fmla="*/ 1039906 w 1300426"/>
                <a:gd name="connsiteY113" fmla="*/ 690282 h 883023"/>
                <a:gd name="connsiteX114" fmla="*/ 1044389 w 1300426"/>
                <a:gd name="connsiteY114" fmla="*/ 672353 h 883023"/>
                <a:gd name="connsiteX115" fmla="*/ 1107141 w 1300426"/>
                <a:gd name="connsiteY115" fmla="*/ 649941 h 883023"/>
                <a:gd name="connsiteX116" fmla="*/ 1138518 w 1300426"/>
                <a:gd name="connsiteY116" fmla="*/ 645459 h 883023"/>
                <a:gd name="connsiteX117" fmla="*/ 1151965 w 1300426"/>
                <a:gd name="connsiteY117" fmla="*/ 618564 h 883023"/>
                <a:gd name="connsiteX118" fmla="*/ 1138518 w 1300426"/>
                <a:gd name="connsiteY118" fmla="*/ 573741 h 883023"/>
                <a:gd name="connsiteX119" fmla="*/ 1129553 w 1300426"/>
                <a:gd name="connsiteY119" fmla="*/ 546847 h 883023"/>
                <a:gd name="connsiteX120" fmla="*/ 1134036 w 1300426"/>
                <a:gd name="connsiteY120" fmla="*/ 533400 h 883023"/>
                <a:gd name="connsiteX121" fmla="*/ 1151965 w 1300426"/>
                <a:gd name="connsiteY121" fmla="*/ 528917 h 883023"/>
                <a:gd name="connsiteX122" fmla="*/ 1232647 w 1300426"/>
                <a:gd name="connsiteY122" fmla="*/ 524435 h 883023"/>
                <a:gd name="connsiteX123" fmla="*/ 1259541 w 1300426"/>
                <a:gd name="connsiteY123" fmla="*/ 515470 h 883023"/>
                <a:gd name="connsiteX124" fmla="*/ 1272989 w 1300426"/>
                <a:gd name="connsiteY124" fmla="*/ 510988 h 883023"/>
                <a:gd name="connsiteX125" fmla="*/ 1299883 w 1300426"/>
                <a:gd name="connsiteY125" fmla="*/ 484094 h 883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Lst>
              <a:rect l="l" t="t" r="r" b="b"/>
              <a:pathLst>
                <a:path w="1300426" h="883023">
                  <a:moveTo>
                    <a:pt x="1299883" y="484094"/>
                  </a:moveTo>
                  <a:cubicBezTo>
                    <a:pt x="1298389" y="460188"/>
                    <a:pt x="1295400" y="436329"/>
                    <a:pt x="1295400" y="412376"/>
                  </a:cubicBezTo>
                  <a:cubicBezTo>
                    <a:pt x="1295400" y="395873"/>
                    <a:pt x="1302392" y="379381"/>
                    <a:pt x="1299883" y="363070"/>
                  </a:cubicBezTo>
                  <a:cubicBezTo>
                    <a:pt x="1293326" y="320449"/>
                    <a:pt x="1280048" y="279114"/>
                    <a:pt x="1268506" y="237564"/>
                  </a:cubicBezTo>
                  <a:cubicBezTo>
                    <a:pt x="1265089" y="225264"/>
                    <a:pt x="1260342" y="213327"/>
                    <a:pt x="1255059" y="201706"/>
                  </a:cubicBezTo>
                  <a:cubicBezTo>
                    <a:pt x="1228105" y="142410"/>
                    <a:pt x="1266218" y="243051"/>
                    <a:pt x="1237130" y="170329"/>
                  </a:cubicBezTo>
                  <a:cubicBezTo>
                    <a:pt x="1233621" y="161555"/>
                    <a:pt x="1231153" y="152400"/>
                    <a:pt x="1228165" y="143435"/>
                  </a:cubicBezTo>
                  <a:lnTo>
                    <a:pt x="1219200" y="116541"/>
                  </a:lnTo>
                  <a:lnTo>
                    <a:pt x="1214718" y="103094"/>
                  </a:lnTo>
                  <a:cubicBezTo>
                    <a:pt x="1216212" y="98612"/>
                    <a:pt x="1219200" y="94372"/>
                    <a:pt x="1219200" y="89647"/>
                  </a:cubicBezTo>
                  <a:cubicBezTo>
                    <a:pt x="1219200" y="84922"/>
                    <a:pt x="1216016" y="80743"/>
                    <a:pt x="1214718" y="76200"/>
                  </a:cubicBezTo>
                  <a:cubicBezTo>
                    <a:pt x="1212232" y="67497"/>
                    <a:pt x="1210766" y="50757"/>
                    <a:pt x="1201271" y="44823"/>
                  </a:cubicBezTo>
                  <a:cubicBezTo>
                    <a:pt x="1193258" y="39815"/>
                    <a:pt x="1174377" y="35859"/>
                    <a:pt x="1174377" y="35859"/>
                  </a:cubicBezTo>
                  <a:cubicBezTo>
                    <a:pt x="1160930" y="37353"/>
                    <a:pt x="1147382" y="38117"/>
                    <a:pt x="1134036" y="40341"/>
                  </a:cubicBezTo>
                  <a:cubicBezTo>
                    <a:pt x="1129376" y="41118"/>
                    <a:pt x="1125201" y="43798"/>
                    <a:pt x="1120589" y="44823"/>
                  </a:cubicBezTo>
                  <a:cubicBezTo>
                    <a:pt x="1073256" y="55341"/>
                    <a:pt x="1110518" y="43698"/>
                    <a:pt x="1080247" y="53788"/>
                  </a:cubicBezTo>
                  <a:lnTo>
                    <a:pt x="1053353" y="49306"/>
                  </a:lnTo>
                  <a:cubicBezTo>
                    <a:pt x="1045857" y="47943"/>
                    <a:pt x="1038471" y="45982"/>
                    <a:pt x="1030941" y="44823"/>
                  </a:cubicBezTo>
                  <a:cubicBezTo>
                    <a:pt x="1019035" y="42991"/>
                    <a:pt x="1007036" y="41835"/>
                    <a:pt x="995083" y="40341"/>
                  </a:cubicBezTo>
                  <a:cubicBezTo>
                    <a:pt x="963063" y="18995"/>
                    <a:pt x="978642" y="19799"/>
                    <a:pt x="950259" y="26894"/>
                  </a:cubicBezTo>
                  <a:cubicBezTo>
                    <a:pt x="945777" y="29882"/>
                    <a:pt x="942187" y="35501"/>
                    <a:pt x="936812" y="35859"/>
                  </a:cubicBezTo>
                  <a:cubicBezTo>
                    <a:pt x="918860" y="37056"/>
                    <a:pt x="900707" y="34692"/>
                    <a:pt x="883024" y="31376"/>
                  </a:cubicBezTo>
                  <a:cubicBezTo>
                    <a:pt x="876456" y="30145"/>
                    <a:pt x="870824" y="25850"/>
                    <a:pt x="865094" y="22412"/>
                  </a:cubicBezTo>
                  <a:cubicBezTo>
                    <a:pt x="826559" y="-709"/>
                    <a:pt x="851802" y="9016"/>
                    <a:pt x="824753" y="0"/>
                  </a:cubicBezTo>
                  <a:lnTo>
                    <a:pt x="699247" y="4482"/>
                  </a:lnTo>
                  <a:cubicBezTo>
                    <a:pt x="676698" y="5735"/>
                    <a:pt x="662002" y="9241"/>
                    <a:pt x="640977" y="13447"/>
                  </a:cubicBezTo>
                  <a:cubicBezTo>
                    <a:pt x="637989" y="17929"/>
                    <a:pt x="634134" y="21942"/>
                    <a:pt x="632012" y="26894"/>
                  </a:cubicBezTo>
                  <a:cubicBezTo>
                    <a:pt x="624296" y="44898"/>
                    <a:pt x="632633" y="44202"/>
                    <a:pt x="618565" y="58270"/>
                  </a:cubicBezTo>
                  <a:cubicBezTo>
                    <a:pt x="614756" y="62079"/>
                    <a:pt x="609257" y="63786"/>
                    <a:pt x="605118" y="67235"/>
                  </a:cubicBezTo>
                  <a:cubicBezTo>
                    <a:pt x="600248" y="71293"/>
                    <a:pt x="597212" y="77603"/>
                    <a:pt x="591671" y="80682"/>
                  </a:cubicBezTo>
                  <a:cubicBezTo>
                    <a:pt x="573127" y="90984"/>
                    <a:pt x="548942" y="91626"/>
                    <a:pt x="528918" y="94129"/>
                  </a:cubicBezTo>
                  <a:cubicBezTo>
                    <a:pt x="523180" y="95564"/>
                    <a:pt x="503966" y="99881"/>
                    <a:pt x="497541" y="103094"/>
                  </a:cubicBezTo>
                  <a:cubicBezTo>
                    <a:pt x="492723" y="105503"/>
                    <a:pt x="488912" y="109650"/>
                    <a:pt x="484094" y="112059"/>
                  </a:cubicBezTo>
                  <a:cubicBezTo>
                    <a:pt x="473061" y="117576"/>
                    <a:pt x="454080" y="119302"/>
                    <a:pt x="443753" y="121023"/>
                  </a:cubicBezTo>
                  <a:cubicBezTo>
                    <a:pt x="439271" y="124011"/>
                    <a:pt x="433161" y="125420"/>
                    <a:pt x="430306" y="129988"/>
                  </a:cubicBezTo>
                  <a:cubicBezTo>
                    <a:pt x="430304" y="129992"/>
                    <a:pt x="419101" y="163603"/>
                    <a:pt x="416859" y="170329"/>
                  </a:cubicBezTo>
                  <a:cubicBezTo>
                    <a:pt x="416858" y="170331"/>
                    <a:pt x="407896" y="197222"/>
                    <a:pt x="407894" y="197223"/>
                  </a:cubicBezTo>
                  <a:lnTo>
                    <a:pt x="394447" y="206188"/>
                  </a:lnTo>
                  <a:cubicBezTo>
                    <a:pt x="391459" y="210670"/>
                    <a:pt x="389292" y="215826"/>
                    <a:pt x="385483" y="219635"/>
                  </a:cubicBezTo>
                  <a:cubicBezTo>
                    <a:pt x="374715" y="230404"/>
                    <a:pt x="371349" y="227613"/>
                    <a:pt x="358589" y="233082"/>
                  </a:cubicBezTo>
                  <a:cubicBezTo>
                    <a:pt x="342665" y="239906"/>
                    <a:pt x="340717" y="242008"/>
                    <a:pt x="327212" y="251012"/>
                  </a:cubicBezTo>
                  <a:cubicBezTo>
                    <a:pt x="318398" y="264233"/>
                    <a:pt x="317741" y="267122"/>
                    <a:pt x="304800" y="277906"/>
                  </a:cubicBezTo>
                  <a:cubicBezTo>
                    <a:pt x="300662" y="281355"/>
                    <a:pt x="295835" y="283882"/>
                    <a:pt x="291353" y="286870"/>
                  </a:cubicBezTo>
                  <a:cubicBezTo>
                    <a:pt x="282537" y="300095"/>
                    <a:pt x="281886" y="302977"/>
                    <a:pt x="268941" y="313764"/>
                  </a:cubicBezTo>
                  <a:cubicBezTo>
                    <a:pt x="264802" y="317213"/>
                    <a:pt x="259633" y="319280"/>
                    <a:pt x="255494" y="322729"/>
                  </a:cubicBezTo>
                  <a:cubicBezTo>
                    <a:pt x="250624" y="326787"/>
                    <a:pt x="246917" y="332118"/>
                    <a:pt x="242047" y="336176"/>
                  </a:cubicBezTo>
                  <a:cubicBezTo>
                    <a:pt x="230461" y="345831"/>
                    <a:pt x="228631" y="345131"/>
                    <a:pt x="215153" y="349623"/>
                  </a:cubicBezTo>
                  <a:cubicBezTo>
                    <a:pt x="172256" y="392520"/>
                    <a:pt x="227180" y="341605"/>
                    <a:pt x="188259" y="367553"/>
                  </a:cubicBezTo>
                  <a:cubicBezTo>
                    <a:pt x="182985" y="371069"/>
                    <a:pt x="179682" y="376942"/>
                    <a:pt x="174812" y="381000"/>
                  </a:cubicBezTo>
                  <a:cubicBezTo>
                    <a:pt x="170674" y="384449"/>
                    <a:pt x="165391" y="386385"/>
                    <a:pt x="161365" y="389964"/>
                  </a:cubicBezTo>
                  <a:cubicBezTo>
                    <a:pt x="151889" y="398387"/>
                    <a:pt x="141504" y="406310"/>
                    <a:pt x="134471" y="416859"/>
                  </a:cubicBezTo>
                  <a:cubicBezTo>
                    <a:pt x="121362" y="436522"/>
                    <a:pt x="128738" y="425996"/>
                    <a:pt x="112059" y="448235"/>
                  </a:cubicBezTo>
                  <a:cubicBezTo>
                    <a:pt x="101146" y="480973"/>
                    <a:pt x="100802" y="465962"/>
                    <a:pt x="107577" y="493059"/>
                  </a:cubicBezTo>
                  <a:cubicBezTo>
                    <a:pt x="106083" y="509494"/>
                    <a:pt x="105141" y="525989"/>
                    <a:pt x="103094" y="542364"/>
                  </a:cubicBezTo>
                  <a:cubicBezTo>
                    <a:pt x="102149" y="549924"/>
                    <a:pt x="102019" y="557962"/>
                    <a:pt x="98612" y="564776"/>
                  </a:cubicBezTo>
                  <a:cubicBezTo>
                    <a:pt x="95777" y="570446"/>
                    <a:pt x="90169" y="574331"/>
                    <a:pt x="85165" y="578223"/>
                  </a:cubicBezTo>
                  <a:cubicBezTo>
                    <a:pt x="76660" y="584838"/>
                    <a:pt x="58271" y="596153"/>
                    <a:pt x="58271" y="596153"/>
                  </a:cubicBezTo>
                  <a:lnTo>
                    <a:pt x="31377" y="636494"/>
                  </a:lnTo>
                  <a:lnTo>
                    <a:pt x="22412" y="649941"/>
                  </a:lnTo>
                  <a:cubicBezTo>
                    <a:pt x="21765" y="653178"/>
                    <a:pt x="17387" y="679891"/>
                    <a:pt x="13447" y="685800"/>
                  </a:cubicBezTo>
                  <a:cubicBezTo>
                    <a:pt x="9931" y="691074"/>
                    <a:pt x="4482" y="694765"/>
                    <a:pt x="0" y="699247"/>
                  </a:cubicBezTo>
                  <a:cubicBezTo>
                    <a:pt x="1494" y="706718"/>
                    <a:pt x="-904" y="716272"/>
                    <a:pt x="4483" y="721659"/>
                  </a:cubicBezTo>
                  <a:cubicBezTo>
                    <a:pt x="11165" y="728341"/>
                    <a:pt x="22412" y="727635"/>
                    <a:pt x="31377" y="730623"/>
                  </a:cubicBezTo>
                  <a:lnTo>
                    <a:pt x="44824" y="735106"/>
                  </a:lnTo>
                  <a:cubicBezTo>
                    <a:pt x="99045" y="729683"/>
                    <a:pt x="75405" y="735371"/>
                    <a:pt x="116541" y="721659"/>
                  </a:cubicBezTo>
                  <a:lnTo>
                    <a:pt x="129989" y="717176"/>
                  </a:lnTo>
                  <a:lnTo>
                    <a:pt x="143436" y="712694"/>
                  </a:lnTo>
                  <a:cubicBezTo>
                    <a:pt x="146424" y="717176"/>
                    <a:pt x="150212" y="721218"/>
                    <a:pt x="152400" y="726141"/>
                  </a:cubicBezTo>
                  <a:cubicBezTo>
                    <a:pt x="152407" y="726156"/>
                    <a:pt x="163603" y="759751"/>
                    <a:pt x="165847" y="766482"/>
                  </a:cubicBezTo>
                  <a:cubicBezTo>
                    <a:pt x="167341" y="770964"/>
                    <a:pt x="166104" y="777816"/>
                    <a:pt x="170330" y="779929"/>
                  </a:cubicBezTo>
                  <a:cubicBezTo>
                    <a:pt x="176306" y="782917"/>
                    <a:pt x="182055" y="786412"/>
                    <a:pt x="188259" y="788894"/>
                  </a:cubicBezTo>
                  <a:cubicBezTo>
                    <a:pt x="198010" y="792795"/>
                    <a:pt x="220972" y="800139"/>
                    <a:pt x="233083" y="802341"/>
                  </a:cubicBezTo>
                  <a:cubicBezTo>
                    <a:pt x="243477" y="804231"/>
                    <a:pt x="254000" y="805329"/>
                    <a:pt x="264459" y="806823"/>
                  </a:cubicBezTo>
                  <a:cubicBezTo>
                    <a:pt x="273424" y="803835"/>
                    <a:pt x="283491" y="803101"/>
                    <a:pt x="291353" y="797859"/>
                  </a:cubicBezTo>
                  <a:cubicBezTo>
                    <a:pt x="295835" y="794871"/>
                    <a:pt x="299756" y="790786"/>
                    <a:pt x="304800" y="788894"/>
                  </a:cubicBezTo>
                  <a:cubicBezTo>
                    <a:pt x="311934" y="786219"/>
                    <a:pt x="319821" y="786260"/>
                    <a:pt x="327212" y="784412"/>
                  </a:cubicBezTo>
                  <a:cubicBezTo>
                    <a:pt x="331796" y="783266"/>
                    <a:pt x="336177" y="781423"/>
                    <a:pt x="340659" y="779929"/>
                  </a:cubicBezTo>
                  <a:lnTo>
                    <a:pt x="367553" y="784412"/>
                  </a:lnTo>
                  <a:cubicBezTo>
                    <a:pt x="377995" y="786019"/>
                    <a:pt x="389069" y="785101"/>
                    <a:pt x="398930" y="788894"/>
                  </a:cubicBezTo>
                  <a:cubicBezTo>
                    <a:pt x="408986" y="792762"/>
                    <a:pt x="415603" y="803415"/>
                    <a:pt x="425824" y="806823"/>
                  </a:cubicBezTo>
                  <a:lnTo>
                    <a:pt x="439271" y="811306"/>
                  </a:lnTo>
                  <a:cubicBezTo>
                    <a:pt x="440765" y="815788"/>
                    <a:pt x="442728" y="820141"/>
                    <a:pt x="443753" y="824753"/>
                  </a:cubicBezTo>
                  <a:cubicBezTo>
                    <a:pt x="445725" y="833625"/>
                    <a:pt x="444171" y="843518"/>
                    <a:pt x="448236" y="851647"/>
                  </a:cubicBezTo>
                  <a:cubicBezTo>
                    <a:pt x="450645" y="856465"/>
                    <a:pt x="457201" y="857624"/>
                    <a:pt x="461683" y="860612"/>
                  </a:cubicBezTo>
                  <a:cubicBezTo>
                    <a:pt x="478118" y="859118"/>
                    <a:pt x="494613" y="858176"/>
                    <a:pt x="510989" y="856129"/>
                  </a:cubicBezTo>
                  <a:cubicBezTo>
                    <a:pt x="518548" y="855184"/>
                    <a:pt x="527061" y="855873"/>
                    <a:pt x="533400" y="851647"/>
                  </a:cubicBezTo>
                  <a:cubicBezTo>
                    <a:pt x="537331" y="849026"/>
                    <a:pt x="536389" y="842682"/>
                    <a:pt x="537883" y="838200"/>
                  </a:cubicBezTo>
                  <a:cubicBezTo>
                    <a:pt x="536389" y="833718"/>
                    <a:pt x="535695" y="828883"/>
                    <a:pt x="533400" y="824753"/>
                  </a:cubicBezTo>
                  <a:cubicBezTo>
                    <a:pt x="528168" y="815335"/>
                    <a:pt x="515471" y="797859"/>
                    <a:pt x="515471" y="797859"/>
                  </a:cubicBezTo>
                  <a:cubicBezTo>
                    <a:pt x="521145" y="780837"/>
                    <a:pt x="521306" y="766989"/>
                    <a:pt x="537883" y="757517"/>
                  </a:cubicBezTo>
                  <a:cubicBezTo>
                    <a:pt x="543232" y="754461"/>
                    <a:pt x="549836" y="754529"/>
                    <a:pt x="555812" y="753035"/>
                  </a:cubicBezTo>
                  <a:cubicBezTo>
                    <a:pt x="572247" y="754529"/>
                    <a:pt x="589576" y="751966"/>
                    <a:pt x="605118" y="757517"/>
                  </a:cubicBezTo>
                  <a:cubicBezTo>
                    <a:pt x="612153" y="760030"/>
                    <a:pt x="614223" y="769368"/>
                    <a:pt x="618565" y="775447"/>
                  </a:cubicBezTo>
                  <a:cubicBezTo>
                    <a:pt x="651315" y="821297"/>
                    <a:pt x="597061" y="748270"/>
                    <a:pt x="640977" y="806823"/>
                  </a:cubicBezTo>
                  <a:lnTo>
                    <a:pt x="649941" y="833717"/>
                  </a:lnTo>
                  <a:cubicBezTo>
                    <a:pt x="651435" y="838199"/>
                    <a:pt x="650493" y="844543"/>
                    <a:pt x="654424" y="847164"/>
                  </a:cubicBezTo>
                  <a:cubicBezTo>
                    <a:pt x="663389" y="853141"/>
                    <a:pt x="673699" y="857475"/>
                    <a:pt x="681318" y="865094"/>
                  </a:cubicBezTo>
                  <a:cubicBezTo>
                    <a:pt x="685800" y="869576"/>
                    <a:pt x="688879" y="876187"/>
                    <a:pt x="694765" y="878541"/>
                  </a:cubicBezTo>
                  <a:cubicBezTo>
                    <a:pt x="704574" y="882465"/>
                    <a:pt x="715682" y="881529"/>
                    <a:pt x="726141" y="883023"/>
                  </a:cubicBezTo>
                  <a:cubicBezTo>
                    <a:pt x="736600" y="881529"/>
                    <a:pt x="747223" y="880917"/>
                    <a:pt x="757518" y="878541"/>
                  </a:cubicBezTo>
                  <a:cubicBezTo>
                    <a:pt x="766726" y="876416"/>
                    <a:pt x="775244" y="871868"/>
                    <a:pt x="784412" y="869576"/>
                  </a:cubicBezTo>
                  <a:lnTo>
                    <a:pt x="802341" y="865094"/>
                  </a:lnTo>
                  <a:cubicBezTo>
                    <a:pt x="806824" y="862106"/>
                    <a:pt x="810837" y="858251"/>
                    <a:pt x="815789" y="856129"/>
                  </a:cubicBezTo>
                  <a:cubicBezTo>
                    <a:pt x="821324" y="853757"/>
                    <a:pt x="852146" y="847961"/>
                    <a:pt x="856130" y="847164"/>
                  </a:cubicBezTo>
                  <a:cubicBezTo>
                    <a:pt x="880685" y="810329"/>
                    <a:pt x="844189" y="869538"/>
                    <a:pt x="869577" y="793376"/>
                  </a:cubicBezTo>
                  <a:cubicBezTo>
                    <a:pt x="874142" y="779681"/>
                    <a:pt x="886718" y="763618"/>
                    <a:pt x="900953" y="757517"/>
                  </a:cubicBezTo>
                  <a:cubicBezTo>
                    <a:pt x="906615" y="755090"/>
                    <a:pt x="912959" y="754727"/>
                    <a:pt x="918883" y="753035"/>
                  </a:cubicBezTo>
                  <a:cubicBezTo>
                    <a:pt x="923426" y="751737"/>
                    <a:pt x="927848" y="750047"/>
                    <a:pt x="932330" y="748553"/>
                  </a:cubicBezTo>
                  <a:cubicBezTo>
                    <a:pt x="936812" y="750047"/>
                    <a:pt x="941551" y="750922"/>
                    <a:pt x="945777" y="753035"/>
                  </a:cubicBezTo>
                  <a:cubicBezTo>
                    <a:pt x="950595" y="755444"/>
                    <a:pt x="953837" y="762000"/>
                    <a:pt x="959224" y="762000"/>
                  </a:cubicBezTo>
                  <a:cubicBezTo>
                    <a:pt x="968674" y="762000"/>
                    <a:pt x="986118" y="753035"/>
                    <a:pt x="986118" y="753035"/>
                  </a:cubicBezTo>
                  <a:cubicBezTo>
                    <a:pt x="990600" y="750047"/>
                    <a:pt x="995426" y="747519"/>
                    <a:pt x="999565" y="744070"/>
                  </a:cubicBezTo>
                  <a:cubicBezTo>
                    <a:pt x="1015365" y="730903"/>
                    <a:pt x="1018445" y="722472"/>
                    <a:pt x="1030941" y="703729"/>
                  </a:cubicBezTo>
                  <a:lnTo>
                    <a:pt x="1039906" y="690282"/>
                  </a:lnTo>
                  <a:cubicBezTo>
                    <a:pt x="1041400" y="684306"/>
                    <a:pt x="1043181" y="678394"/>
                    <a:pt x="1044389" y="672353"/>
                  </a:cubicBezTo>
                  <a:cubicBezTo>
                    <a:pt x="1053588" y="626360"/>
                    <a:pt x="1036563" y="644512"/>
                    <a:pt x="1107141" y="649941"/>
                  </a:cubicBezTo>
                  <a:cubicBezTo>
                    <a:pt x="1117600" y="648447"/>
                    <a:pt x="1128863" y="649750"/>
                    <a:pt x="1138518" y="645459"/>
                  </a:cubicBezTo>
                  <a:cubicBezTo>
                    <a:pt x="1145320" y="642436"/>
                    <a:pt x="1149976" y="624531"/>
                    <a:pt x="1151965" y="618564"/>
                  </a:cubicBezTo>
                  <a:cubicBezTo>
                    <a:pt x="1142131" y="549723"/>
                    <a:pt x="1155684" y="612363"/>
                    <a:pt x="1138518" y="573741"/>
                  </a:cubicBezTo>
                  <a:cubicBezTo>
                    <a:pt x="1134680" y="565106"/>
                    <a:pt x="1129553" y="546847"/>
                    <a:pt x="1129553" y="546847"/>
                  </a:cubicBezTo>
                  <a:cubicBezTo>
                    <a:pt x="1131047" y="542365"/>
                    <a:pt x="1130347" y="536352"/>
                    <a:pt x="1134036" y="533400"/>
                  </a:cubicBezTo>
                  <a:cubicBezTo>
                    <a:pt x="1138846" y="529552"/>
                    <a:pt x="1145830" y="529475"/>
                    <a:pt x="1151965" y="528917"/>
                  </a:cubicBezTo>
                  <a:cubicBezTo>
                    <a:pt x="1178790" y="526478"/>
                    <a:pt x="1205753" y="525929"/>
                    <a:pt x="1232647" y="524435"/>
                  </a:cubicBezTo>
                  <a:lnTo>
                    <a:pt x="1259541" y="515470"/>
                  </a:lnTo>
                  <a:cubicBezTo>
                    <a:pt x="1264024" y="513976"/>
                    <a:pt x="1270876" y="515214"/>
                    <a:pt x="1272989" y="510988"/>
                  </a:cubicBezTo>
                  <a:lnTo>
                    <a:pt x="1299883" y="484094"/>
                  </a:ln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52" name="Freeform 18">
              <a:extLst>
                <a:ext uri="{FF2B5EF4-FFF2-40B4-BE49-F238E27FC236}">
                  <a16:creationId xmlns:a16="http://schemas.microsoft.com/office/drawing/2014/main" id="{74E0EC90-4CE5-43B1-B4D1-99D99716C75B}"/>
                </a:ext>
              </a:extLst>
            </p:cNvPr>
            <p:cNvSpPr/>
            <p:nvPr/>
          </p:nvSpPr>
          <p:spPr>
            <a:xfrm>
              <a:off x="4984209" y="3957918"/>
              <a:ext cx="1555544" cy="1214717"/>
            </a:xfrm>
            <a:custGeom>
              <a:avLst/>
              <a:gdLst>
                <a:gd name="connsiteX0" fmla="*/ 167 w 1555544"/>
                <a:gd name="connsiteY0" fmla="*/ 197223 h 1214717"/>
                <a:gd name="connsiteX1" fmla="*/ 9132 w 1555544"/>
                <a:gd name="connsiteY1" fmla="*/ 246529 h 1214717"/>
                <a:gd name="connsiteX2" fmla="*/ 103262 w 1555544"/>
                <a:gd name="connsiteY2" fmla="*/ 412376 h 1214717"/>
                <a:gd name="connsiteX3" fmla="*/ 112226 w 1555544"/>
                <a:gd name="connsiteY3" fmla="*/ 452717 h 1214717"/>
                <a:gd name="connsiteX4" fmla="*/ 116709 w 1555544"/>
                <a:gd name="connsiteY4" fmla="*/ 475129 h 1214717"/>
                <a:gd name="connsiteX5" fmla="*/ 125673 w 1555544"/>
                <a:gd name="connsiteY5" fmla="*/ 524435 h 1214717"/>
                <a:gd name="connsiteX6" fmla="*/ 121191 w 1555544"/>
                <a:gd name="connsiteY6" fmla="*/ 591670 h 1214717"/>
                <a:gd name="connsiteX7" fmla="*/ 112226 w 1555544"/>
                <a:gd name="connsiteY7" fmla="*/ 618564 h 1214717"/>
                <a:gd name="connsiteX8" fmla="*/ 71885 w 1555544"/>
                <a:gd name="connsiteY8" fmla="*/ 640976 h 1214717"/>
                <a:gd name="connsiteX9" fmla="*/ 36026 w 1555544"/>
                <a:gd name="connsiteY9" fmla="*/ 645458 h 1214717"/>
                <a:gd name="connsiteX10" fmla="*/ 27062 w 1555544"/>
                <a:gd name="connsiteY10" fmla="*/ 658906 h 1214717"/>
                <a:gd name="connsiteX11" fmla="*/ 18097 w 1555544"/>
                <a:gd name="connsiteY11" fmla="*/ 685800 h 1214717"/>
                <a:gd name="connsiteX12" fmla="*/ 36026 w 1555544"/>
                <a:gd name="connsiteY12" fmla="*/ 735106 h 1214717"/>
                <a:gd name="connsiteX13" fmla="*/ 49473 w 1555544"/>
                <a:gd name="connsiteY13" fmla="*/ 730623 h 1214717"/>
                <a:gd name="connsiteX14" fmla="*/ 58438 w 1555544"/>
                <a:gd name="connsiteY14" fmla="*/ 744070 h 1214717"/>
                <a:gd name="connsiteX15" fmla="*/ 62920 w 1555544"/>
                <a:gd name="connsiteY15" fmla="*/ 762000 h 1214717"/>
                <a:gd name="connsiteX16" fmla="*/ 76367 w 1555544"/>
                <a:gd name="connsiteY16" fmla="*/ 770964 h 1214717"/>
                <a:gd name="connsiteX17" fmla="*/ 80850 w 1555544"/>
                <a:gd name="connsiteY17" fmla="*/ 784411 h 1214717"/>
                <a:gd name="connsiteX18" fmla="*/ 85332 w 1555544"/>
                <a:gd name="connsiteY18" fmla="*/ 838200 h 1214717"/>
                <a:gd name="connsiteX19" fmla="*/ 98779 w 1555544"/>
                <a:gd name="connsiteY19" fmla="*/ 842682 h 1214717"/>
                <a:gd name="connsiteX20" fmla="*/ 116709 w 1555544"/>
                <a:gd name="connsiteY20" fmla="*/ 847164 h 1214717"/>
                <a:gd name="connsiteX21" fmla="*/ 130156 w 1555544"/>
                <a:gd name="connsiteY21" fmla="*/ 860611 h 1214717"/>
                <a:gd name="connsiteX22" fmla="*/ 143603 w 1555544"/>
                <a:gd name="connsiteY22" fmla="*/ 869576 h 1214717"/>
                <a:gd name="connsiteX23" fmla="*/ 148085 w 1555544"/>
                <a:gd name="connsiteY23" fmla="*/ 883023 h 1214717"/>
                <a:gd name="connsiteX24" fmla="*/ 157050 w 1555544"/>
                <a:gd name="connsiteY24" fmla="*/ 896470 h 1214717"/>
                <a:gd name="connsiteX25" fmla="*/ 161532 w 1555544"/>
                <a:gd name="connsiteY25" fmla="*/ 909917 h 1214717"/>
                <a:gd name="connsiteX26" fmla="*/ 152567 w 1555544"/>
                <a:gd name="connsiteY26" fmla="*/ 945776 h 1214717"/>
                <a:gd name="connsiteX27" fmla="*/ 143603 w 1555544"/>
                <a:gd name="connsiteY27" fmla="*/ 959223 h 1214717"/>
                <a:gd name="connsiteX28" fmla="*/ 134638 w 1555544"/>
                <a:gd name="connsiteY28" fmla="*/ 986117 h 1214717"/>
                <a:gd name="connsiteX29" fmla="*/ 130156 w 1555544"/>
                <a:gd name="connsiteY29" fmla="*/ 999564 h 1214717"/>
                <a:gd name="connsiteX30" fmla="*/ 148085 w 1555544"/>
                <a:gd name="connsiteY30" fmla="*/ 1071282 h 1214717"/>
                <a:gd name="connsiteX31" fmla="*/ 161532 w 1555544"/>
                <a:gd name="connsiteY31" fmla="*/ 1066800 h 1214717"/>
                <a:gd name="connsiteX32" fmla="*/ 170497 w 1555544"/>
                <a:gd name="connsiteY32" fmla="*/ 1039906 h 1214717"/>
                <a:gd name="connsiteX33" fmla="*/ 174979 w 1555544"/>
                <a:gd name="connsiteY33" fmla="*/ 1021976 h 1214717"/>
                <a:gd name="connsiteX34" fmla="*/ 201873 w 1555544"/>
                <a:gd name="connsiteY34" fmla="*/ 1008529 h 1214717"/>
                <a:gd name="connsiteX35" fmla="*/ 215320 w 1555544"/>
                <a:gd name="connsiteY35" fmla="*/ 1013011 h 1214717"/>
                <a:gd name="connsiteX36" fmla="*/ 251179 w 1555544"/>
                <a:gd name="connsiteY36" fmla="*/ 1075764 h 1214717"/>
                <a:gd name="connsiteX37" fmla="*/ 278073 w 1555544"/>
                <a:gd name="connsiteY37" fmla="*/ 1080247 h 1214717"/>
                <a:gd name="connsiteX38" fmla="*/ 313932 w 1555544"/>
                <a:gd name="connsiteY38" fmla="*/ 1084729 h 1214717"/>
                <a:gd name="connsiteX39" fmla="*/ 345309 w 1555544"/>
                <a:gd name="connsiteY39" fmla="*/ 1093694 h 1214717"/>
                <a:gd name="connsiteX40" fmla="*/ 349791 w 1555544"/>
                <a:gd name="connsiteY40" fmla="*/ 1129553 h 1214717"/>
                <a:gd name="connsiteX41" fmla="*/ 367720 w 1555544"/>
                <a:gd name="connsiteY41" fmla="*/ 1156447 h 1214717"/>
                <a:gd name="connsiteX42" fmla="*/ 381167 w 1555544"/>
                <a:gd name="connsiteY42" fmla="*/ 1183341 h 1214717"/>
                <a:gd name="connsiteX43" fmla="*/ 399097 w 1555544"/>
                <a:gd name="connsiteY43" fmla="*/ 1192306 h 1214717"/>
                <a:gd name="connsiteX44" fmla="*/ 443920 w 1555544"/>
                <a:gd name="connsiteY44" fmla="*/ 1205753 h 1214717"/>
                <a:gd name="connsiteX45" fmla="*/ 533567 w 1555544"/>
                <a:gd name="connsiteY45" fmla="*/ 1214717 h 1214717"/>
                <a:gd name="connsiteX46" fmla="*/ 560462 w 1555544"/>
                <a:gd name="connsiteY46" fmla="*/ 1201270 h 1214717"/>
                <a:gd name="connsiteX47" fmla="*/ 569426 w 1555544"/>
                <a:gd name="connsiteY47" fmla="*/ 1174376 h 1214717"/>
                <a:gd name="connsiteX48" fmla="*/ 573909 w 1555544"/>
                <a:gd name="connsiteY48" fmla="*/ 1160929 h 1214717"/>
                <a:gd name="connsiteX49" fmla="*/ 587356 w 1555544"/>
                <a:gd name="connsiteY49" fmla="*/ 1151964 h 1214717"/>
                <a:gd name="connsiteX50" fmla="*/ 623215 w 1555544"/>
                <a:gd name="connsiteY50" fmla="*/ 1143000 h 1214717"/>
                <a:gd name="connsiteX51" fmla="*/ 636662 w 1555544"/>
                <a:gd name="connsiteY51" fmla="*/ 1134035 h 1214717"/>
                <a:gd name="connsiteX52" fmla="*/ 663556 w 1555544"/>
                <a:gd name="connsiteY52" fmla="*/ 1125070 h 1214717"/>
                <a:gd name="connsiteX53" fmla="*/ 672520 w 1555544"/>
                <a:gd name="connsiteY53" fmla="*/ 1111623 h 1214717"/>
                <a:gd name="connsiteX54" fmla="*/ 699415 w 1555544"/>
                <a:gd name="connsiteY54" fmla="*/ 1098176 h 1214717"/>
                <a:gd name="connsiteX55" fmla="*/ 721826 w 1555544"/>
                <a:gd name="connsiteY55" fmla="*/ 1102658 h 1214717"/>
                <a:gd name="connsiteX56" fmla="*/ 748720 w 1555544"/>
                <a:gd name="connsiteY56" fmla="*/ 1111623 h 1214717"/>
                <a:gd name="connsiteX57" fmla="*/ 766650 w 1555544"/>
                <a:gd name="connsiteY57" fmla="*/ 1102658 h 1214717"/>
                <a:gd name="connsiteX58" fmla="*/ 784579 w 1555544"/>
                <a:gd name="connsiteY58" fmla="*/ 1075764 h 1214717"/>
                <a:gd name="connsiteX59" fmla="*/ 820438 w 1555544"/>
                <a:gd name="connsiteY59" fmla="*/ 1084729 h 1214717"/>
                <a:gd name="connsiteX60" fmla="*/ 838367 w 1555544"/>
                <a:gd name="connsiteY60" fmla="*/ 1098176 h 1214717"/>
                <a:gd name="connsiteX61" fmla="*/ 865262 w 1555544"/>
                <a:gd name="connsiteY61" fmla="*/ 1107141 h 1214717"/>
                <a:gd name="connsiteX62" fmla="*/ 883191 w 1555544"/>
                <a:gd name="connsiteY62" fmla="*/ 1102658 h 1214717"/>
                <a:gd name="connsiteX63" fmla="*/ 950426 w 1555544"/>
                <a:gd name="connsiteY63" fmla="*/ 1098176 h 1214717"/>
                <a:gd name="connsiteX64" fmla="*/ 954909 w 1555544"/>
                <a:gd name="connsiteY64" fmla="*/ 1084729 h 1214717"/>
                <a:gd name="connsiteX65" fmla="*/ 968356 w 1555544"/>
                <a:gd name="connsiteY65" fmla="*/ 1071282 h 1214717"/>
                <a:gd name="connsiteX66" fmla="*/ 999732 w 1555544"/>
                <a:gd name="connsiteY66" fmla="*/ 1066800 h 1214717"/>
                <a:gd name="connsiteX67" fmla="*/ 1026626 w 1555544"/>
                <a:gd name="connsiteY67" fmla="*/ 1053353 h 1214717"/>
                <a:gd name="connsiteX68" fmla="*/ 1031109 w 1555544"/>
                <a:gd name="connsiteY68" fmla="*/ 1039906 h 1214717"/>
                <a:gd name="connsiteX69" fmla="*/ 1044556 w 1555544"/>
                <a:gd name="connsiteY69" fmla="*/ 1008529 h 1214717"/>
                <a:gd name="connsiteX70" fmla="*/ 1066967 w 1555544"/>
                <a:gd name="connsiteY70" fmla="*/ 1004047 h 1214717"/>
                <a:gd name="connsiteX71" fmla="*/ 1080415 w 1555544"/>
                <a:gd name="connsiteY71" fmla="*/ 999564 h 1214717"/>
                <a:gd name="connsiteX72" fmla="*/ 1102826 w 1555544"/>
                <a:gd name="connsiteY72" fmla="*/ 1004047 h 1214717"/>
                <a:gd name="connsiteX73" fmla="*/ 1116273 w 1555544"/>
                <a:gd name="connsiteY73" fmla="*/ 1008529 h 1214717"/>
                <a:gd name="connsiteX74" fmla="*/ 1134203 w 1555544"/>
                <a:gd name="connsiteY74" fmla="*/ 1013011 h 1214717"/>
                <a:gd name="connsiteX75" fmla="*/ 1143167 w 1555544"/>
                <a:gd name="connsiteY75" fmla="*/ 999564 h 1214717"/>
                <a:gd name="connsiteX76" fmla="*/ 1201438 w 1555544"/>
                <a:gd name="connsiteY76" fmla="*/ 999564 h 1214717"/>
                <a:gd name="connsiteX77" fmla="*/ 1237297 w 1555544"/>
                <a:gd name="connsiteY77" fmla="*/ 1017494 h 1214717"/>
                <a:gd name="connsiteX78" fmla="*/ 1282120 w 1555544"/>
                <a:gd name="connsiteY78" fmla="*/ 1030941 h 1214717"/>
                <a:gd name="connsiteX79" fmla="*/ 1380732 w 1555544"/>
                <a:gd name="connsiteY79" fmla="*/ 1021976 h 1214717"/>
                <a:gd name="connsiteX80" fmla="*/ 1403144 w 1555544"/>
                <a:gd name="connsiteY80" fmla="*/ 1017494 h 1214717"/>
                <a:gd name="connsiteX81" fmla="*/ 1421073 w 1555544"/>
                <a:gd name="connsiteY81" fmla="*/ 990600 h 1214717"/>
                <a:gd name="connsiteX82" fmla="*/ 1430038 w 1555544"/>
                <a:gd name="connsiteY82" fmla="*/ 963706 h 1214717"/>
                <a:gd name="connsiteX83" fmla="*/ 1416591 w 1555544"/>
                <a:gd name="connsiteY83" fmla="*/ 950258 h 1214717"/>
                <a:gd name="connsiteX84" fmla="*/ 1403144 w 1555544"/>
                <a:gd name="connsiteY84" fmla="*/ 945776 h 1214717"/>
                <a:gd name="connsiteX85" fmla="*/ 1389697 w 1555544"/>
                <a:gd name="connsiteY85" fmla="*/ 936811 h 1214717"/>
                <a:gd name="connsiteX86" fmla="*/ 1385215 w 1555544"/>
                <a:gd name="connsiteY86" fmla="*/ 909917 h 1214717"/>
                <a:gd name="connsiteX87" fmla="*/ 1398662 w 1555544"/>
                <a:gd name="connsiteY87" fmla="*/ 905435 h 1214717"/>
                <a:gd name="connsiteX88" fmla="*/ 1407626 w 1555544"/>
                <a:gd name="connsiteY88" fmla="*/ 891988 h 1214717"/>
                <a:gd name="connsiteX89" fmla="*/ 1412109 w 1555544"/>
                <a:gd name="connsiteY89" fmla="*/ 869576 h 1214717"/>
                <a:gd name="connsiteX90" fmla="*/ 1389697 w 1555544"/>
                <a:gd name="connsiteY90" fmla="*/ 842682 h 1214717"/>
                <a:gd name="connsiteX91" fmla="*/ 1344873 w 1555544"/>
                <a:gd name="connsiteY91" fmla="*/ 833717 h 1214717"/>
                <a:gd name="connsiteX92" fmla="*/ 1214885 w 1555544"/>
                <a:gd name="connsiteY92" fmla="*/ 829235 h 1214717"/>
                <a:gd name="connsiteX93" fmla="*/ 1201438 w 1555544"/>
                <a:gd name="connsiteY93" fmla="*/ 824753 h 1214717"/>
                <a:gd name="connsiteX94" fmla="*/ 1187991 w 1555544"/>
                <a:gd name="connsiteY94" fmla="*/ 797858 h 1214717"/>
                <a:gd name="connsiteX95" fmla="*/ 1201438 w 1555544"/>
                <a:gd name="connsiteY95" fmla="*/ 770964 h 1214717"/>
                <a:gd name="connsiteX96" fmla="*/ 1205920 w 1555544"/>
                <a:gd name="connsiteY96" fmla="*/ 757517 h 1214717"/>
                <a:gd name="connsiteX97" fmla="*/ 1219367 w 1555544"/>
                <a:gd name="connsiteY97" fmla="*/ 748553 h 1214717"/>
                <a:gd name="connsiteX98" fmla="*/ 1237297 w 1555544"/>
                <a:gd name="connsiteY98" fmla="*/ 721658 h 1214717"/>
                <a:gd name="connsiteX99" fmla="*/ 1250744 w 1555544"/>
                <a:gd name="connsiteY99" fmla="*/ 667870 h 1214717"/>
                <a:gd name="connsiteX100" fmla="*/ 1317979 w 1555544"/>
                <a:gd name="connsiteY100" fmla="*/ 667870 h 1214717"/>
                <a:gd name="connsiteX101" fmla="*/ 1335909 w 1555544"/>
                <a:gd name="connsiteY101" fmla="*/ 640976 h 1214717"/>
                <a:gd name="connsiteX102" fmla="*/ 1331426 w 1555544"/>
                <a:gd name="connsiteY102" fmla="*/ 614082 h 1214717"/>
                <a:gd name="connsiteX103" fmla="*/ 1326944 w 1555544"/>
                <a:gd name="connsiteY103" fmla="*/ 600635 h 1214717"/>
                <a:gd name="connsiteX104" fmla="*/ 1349356 w 1555544"/>
                <a:gd name="connsiteY104" fmla="*/ 560294 h 1214717"/>
                <a:gd name="connsiteX105" fmla="*/ 1389697 w 1555544"/>
                <a:gd name="connsiteY105" fmla="*/ 546847 h 1214717"/>
                <a:gd name="connsiteX106" fmla="*/ 1403144 w 1555544"/>
                <a:gd name="connsiteY106" fmla="*/ 542364 h 1214717"/>
                <a:gd name="connsiteX107" fmla="*/ 1416591 w 1555544"/>
                <a:gd name="connsiteY107" fmla="*/ 533400 h 1214717"/>
                <a:gd name="connsiteX108" fmla="*/ 1434520 w 1555544"/>
                <a:gd name="connsiteY108" fmla="*/ 510988 h 1214717"/>
                <a:gd name="connsiteX109" fmla="*/ 1461415 w 1555544"/>
                <a:gd name="connsiteY109" fmla="*/ 502023 h 1214717"/>
                <a:gd name="connsiteX110" fmla="*/ 1510720 w 1555544"/>
                <a:gd name="connsiteY110" fmla="*/ 502023 h 1214717"/>
                <a:gd name="connsiteX111" fmla="*/ 1524167 w 1555544"/>
                <a:gd name="connsiteY111" fmla="*/ 493058 h 1214717"/>
                <a:gd name="connsiteX112" fmla="*/ 1542097 w 1555544"/>
                <a:gd name="connsiteY112" fmla="*/ 466164 h 1214717"/>
                <a:gd name="connsiteX113" fmla="*/ 1555544 w 1555544"/>
                <a:gd name="connsiteY113" fmla="*/ 439270 h 1214717"/>
                <a:gd name="connsiteX114" fmla="*/ 1551062 w 1555544"/>
                <a:gd name="connsiteY114" fmla="*/ 376517 h 1214717"/>
                <a:gd name="connsiteX115" fmla="*/ 1542097 w 1555544"/>
                <a:gd name="connsiteY115" fmla="*/ 363070 h 1214717"/>
                <a:gd name="connsiteX116" fmla="*/ 1528650 w 1555544"/>
                <a:gd name="connsiteY116" fmla="*/ 358588 h 1214717"/>
                <a:gd name="connsiteX117" fmla="*/ 1470379 w 1555544"/>
                <a:gd name="connsiteY117" fmla="*/ 354106 h 1214717"/>
                <a:gd name="connsiteX118" fmla="*/ 1456932 w 1555544"/>
                <a:gd name="connsiteY118" fmla="*/ 340658 h 1214717"/>
                <a:gd name="connsiteX119" fmla="*/ 1389697 w 1555544"/>
                <a:gd name="connsiteY119" fmla="*/ 340658 h 1214717"/>
                <a:gd name="connsiteX120" fmla="*/ 1358320 w 1555544"/>
                <a:gd name="connsiteY120" fmla="*/ 345141 h 1214717"/>
                <a:gd name="connsiteX121" fmla="*/ 1340391 w 1555544"/>
                <a:gd name="connsiteY121" fmla="*/ 363070 h 1214717"/>
                <a:gd name="connsiteX122" fmla="*/ 1326944 w 1555544"/>
                <a:gd name="connsiteY122" fmla="*/ 367553 h 1214717"/>
                <a:gd name="connsiteX123" fmla="*/ 1309015 w 1555544"/>
                <a:gd name="connsiteY123" fmla="*/ 394447 h 1214717"/>
                <a:gd name="connsiteX124" fmla="*/ 1291085 w 1555544"/>
                <a:gd name="connsiteY124" fmla="*/ 389964 h 1214717"/>
                <a:gd name="connsiteX125" fmla="*/ 1286603 w 1555544"/>
                <a:gd name="connsiteY125" fmla="*/ 403411 h 1214717"/>
                <a:gd name="connsiteX126" fmla="*/ 1246262 w 1555544"/>
                <a:gd name="connsiteY126" fmla="*/ 394447 h 1214717"/>
                <a:gd name="connsiteX127" fmla="*/ 1232815 w 1555544"/>
                <a:gd name="connsiteY127" fmla="*/ 389964 h 1214717"/>
                <a:gd name="connsiteX128" fmla="*/ 1192473 w 1555544"/>
                <a:gd name="connsiteY128" fmla="*/ 389964 h 1214717"/>
                <a:gd name="connsiteX129" fmla="*/ 1174544 w 1555544"/>
                <a:gd name="connsiteY129" fmla="*/ 363070 h 1214717"/>
                <a:gd name="connsiteX130" fmla="*/ 1161097 w 1555544"/>
                <a:gd name="connsiteY130" fmla="*/ 336176 h 1214717"/>
                <a:gd name="connsiteX131" fmla="*/ 1084897 w 1555544"/>
                <a:gd name="connsiteY131" fmla="*/ 322729 h 1214717"/>
                <a:gd name="connsiteX132" fmla="*/ 1062485 w 1555544"/>
                <a:gd name="connsiteY132" fmla="*/ 327211 h 1214717"/>
                <a:gd name="connsiteX133" fmla="*/ 1049038 w 1555544"/>
                <a:gd name="connsiteY133" fmla="*/ 354106 h 1214717"/>
                <a:gd name="connsiteX134" fmla="*/ 1035591 w 1555544"/>
                <a:gd name="connsiteY134" fmla="*/ 403411 h 1214717"/>
                <a:gd name="connsiteX135" fmla="*/ 1022144 w 1555544"/>
                <a:gd name="connsiteY135" fmla="*/ 407894 h 1214717"/>
                <a:gd name="connsiteX136" fmla="*/ 1013179 w 1555544"/>
                <a:gd name="connsiteY136" fmla="*/ 421341 h 1214717"/>
                <a:gd name="connsiteX137" fmla="*/ 1008697 w 1555544"/>
                <a:gd name="connsiteY137" fmla="*/ 479611 h 1214717"/>
                <a:gd name="connsiteX138" fmla="*/ 995250 w 1555544"/>
                <a:gd name="connsiteY138" fmla="*/ 484094 h 1214717"/>
                <a:gd name="connsiteX139" fmla="*/ 945944 w 1555544"/>
                <a:gd name="connsiteY139" fmla="*/ 488576 h 1214717"/>
                <a:gd name="connsiteX140" fmla="*/ 905603 w 1555544"/>
                <a:gd name="connsiteY140" fmla="*/ 502023 h 1214717"/>
                <a:gd name="connsiteX141" fmla="*/ 878709 w 1555544"/>
                <a:gd name="connsiteY141" fmla="*/ 510988 h 1214717"/>
                <a:gd name="connsiteX142" fmla="*/ 838367 w 1555544"/>
                <a:gd name="connsiteY142" fmla="*/ 537882 h 1214717"/>
                <a:gd name="connsiteX143" fmla="*/ 824920 w 1555544"/>
                <a:gd name="connsiteY143" fmla="*/ 546847 h 1214717"/>
                <a:gd name="connsiteX144" fmla="*/ 811473 w 1555544"/>
                <a:gd name="connsiteY144" fmla="*/ 560294 h 1214717"/>
                <a:gd name="connsiteX145" fmla="*/ 802509 w 1555544"/>
                <a:gd name="connsiteY145" fmla="*/ 573741 h 1214717"/>
                <a:gd name="connsiteX146" fmla="*/ 789062 w 1555544"/>
                <a:gd name="connsiteY146" fmla="*/ 582706 h 1214717"/>
                <a:gd name="connsiteX147" fmla="*/ 771132 w 1555544"/>
                <a:gd name="connsiteY147" fmla="*/ 609600 h 1214717"/>
                <a:gd name="connsiteX148" fmla="*/ 735273 w 1555544"/>
                <a:gd name="connsiteY148" fmla="*/ 640976 h 1214717"/>
                <a:gd name="connsiteX149" fmla="*/ 708379 w 1555544"/>
                <a:gd name="connsiteY149" fmla="*/ 649941 h 1214717"/>
                <a:gd name="connsiteX150" fmla="*/ 694932 w 1555544"/>
                <a:gd name="connsiteY150" fmla="*/ 658906 h 1214717"/>
                <a:gd name="connsiteX151" fmla="*/ 668038 w 1555544"/>
                <a:gd name="connsiteY151" fmla="*/ 667870 h 1214717"/>
                <a:gd name="connsiteX152" fmla="*/ 654591 w 1555544"/>
                <a:gd name="connsiteY152" fmla="*/ 654423 h 1214717"/>
                <a:gd name="connsiteX153" fmla="*/ 627697 w 1555544"/>
                <a:gd name="connsiteY153" fmla="*/ 636494 h 1214717"/>
                <a:gd name="connsiteX154" fmla="*/ 618732 w 1555544"/>
                <a:gd name="connsiteY154" fmla="*/ 609600 h 1214717"/>
                <a:gd name="connsiteX155" fmla="*/ 614250 w 1555544"/>
                <a:gd name="connsiteY155" fmla="*/ 596153 h 1214717"/>
                <a:gd name="connsiteX156" fmla="*/ 618732 w 1555544"/>
                <a:gd name="connsiteY156" fmla="*/ 560294 h 1214717"/>
                <a:gd name="connsiteX157" fmla="*/ 636662 w 1555544"/>
                <a:gd name="connsiteY157" fmla="*/ 533400 h 1214717"/>
                <a:gd name="connsiteX158" fmla="*/ 645626 w 1555544"/>
                <a:gd name="connsiteY158" fmla="*/ 506506 h 1214717"/>
                <a:gd name="connsiteX159" fmla="*/ 650109 w 1555544"/>
                <a:gd name="connsiteY159" fmla="*/ 493058 h 1214717"/>
                <a:gd name="connsiteX160" fmla="*/ 645626 w 1555544"/>
                <a:gd name="connsiteY160" fmla="*/ 479611 h 1214717"/>
                <a:gd name="connsiteX161" fmla="*/ 551497 w 1555544"/>
                <a:gd name="connsiteY161" fmla="*/ 470647 h 1214717"/>
                <a:gd name="connsiteX162" fmla="*/ 529085 w 1555544"/>
                <a:gd name="connsiteY162" fmla="*/ 488576 h 1214717"/>
                <a:gd name="connsiteX163" fmla="*/ 502191 w 1555544"/>
                <a:gd name="connsiteY163" fmla="*/ 506506 h 1214717"/>
                <a:gd name="connsiteX164" fmla="*/ 475297 w 1555544"/>
                <a:gd name="connsiteY164" fmla="*/ 519953 h 1214717"/>
                <a:gd name="connsiteX165" fmla="*/ 443920 w 1555544"/>
                <a:gd name="connsiteY165" fmla="*/ 515470 h 1214717"/>
                <a:gd name="connsiteX166" fmla="*/ 448403 w 1555544"/>
                <a:gd name="connsiteY166" fmla="*/ 484094 h 1214717"/>
                <a:gd name="connsiteX167" fmla="*/ 430473 w 1555544"/>
                <a:gd name="connsiteY167" fmla="*/ 430306 h 1214717"/>
                <a:gd name="connsiteX168" fmla="*/ 417026 w 1555544"/>
                <a:gd name="connsiteY168" fmla="*/ 425823 h 1214717"/>
                <a:gd name="connsiteX169" fmla="*/ 399097 w 1555544"/>
                <a:gd name="connsiteY169" fmla="*/ 398929 h 1214717"/>
                <a:gd name="connsiteX170" fmla="*/ 394615 w 1555544"/>
                <a:gd name="connsiteY170" fmla="*/ 385482 h 1214717"/>
                <a:gd name="connsiteX171" fmla="*/ 376685 w 1555544"/>
                <a:gd name="connsiteY171" fmla="*/ 372035 h 1214717"/>
                <a:gd name="connsiteX172" fmla="*/ 349791 w 1555544"/>
                <a:gd name="connsiteY172" fmla="*/ 358588 h 1214717"/>
                <a:gd name="connsiteX173" fmla="*/ 336344 w 1555544"/>
                <a:gd name="connsiteY173" fmla="*/ 349623 h 1214717"/>
                <a:gd name="connsiteX174" fmla="*/ 336344 w 1555544"/>
                <a:gd name="connsiteY174" fmla="*/ 318247 h 1214717"/>
                <a:gd name="connsiteX175" fmla="*/ 340826 w 1555544"/>
                <a:gd name="connsiteY175" fmla="*/ 304800 h 1214717"/>
                <a:gd name="connsiteX176" fmla="*/ 345309 w 1555544"/>
                <a:gd name="connsiteY176" fmla="*/ 268941 h 1214717"/>
                <a:gd name="connsiteX177" fmla="*/ 336344 w 1555544"/>
                <a:gd name="connsiteY177" fmla="*/ 210670 h 1214717"/>
                <a:gd name="connsiteX178" fmla="*/ 336344 w 1555544"/>
                <a:gd name="connsiteY178" fmla="*/ 174811 h 1214717"/>
                <a:gd name="connsiteX179" fmla="*/ 340826 w 1555544"/>
                <a:gd name="connsiteY179" fmla="*/ 138953 h 1214717"/>
                <a:gd name="connsiteX180" fmla="*/ 336344 w 1555544"/>
                <a:gd name="connsiteY180" fmla="*/ 94129 h 1214717"/>
                <a:gd name="connsiteX181" fmla="*/ 327379 w 1555544"/>
                <a:gd name="connsiteY181" fmla="*/ 80682 h 1214717"/>
                <a:gd name="connsiteX182" fmla="*/ 309450 w 1555544"/>
                <a:gd name="connsiteY182" fmla="*/ 40341 h 1214717"/>
                <a:gd name="connsiteX183" fmla="*/ 282556 w 1555544"/>
                <a:gd name="connsiteY183" fmla="*/ 22411 h 1214717"/>
                <a:gd name="connsiteX184" fmla="*/ 269109 w 1555544"/>
                <a:gd name="connsiteY184" fmla="*/ 13447 h 1214717"/>
                <a:gd name="connsiteX185" fmla="*/ 255662 w 1555544"/>
                <a:gd name="connsiteY185" fmla="*/ 4482 h 1214717"/>
                <a:gd name="connsiteX186" fmla="*/ 242215 w 1555544"/>
                <a:gd name="connsiteY186" fmla="*/ 0 h 1214717"/>
                <a:gd name="connsiteX187" fmla="*/ 188426 w 1555544"/>
                <a:gd name="connsiteY187" fmla="*/ 4482 h 1214717"/>
                <a:gd name="connsiteX188" fmla="*/ 148085 w 1555544"/>
                <a:gd name="connsiteY188" fmla="*/ 13447 h 1214717"/>
                <a:gd name="connsiteX189" fmla="*/ 134638 w 1555544"/>
                <a:gd name="connsiteY189" fmla="*/ 40341 h 1214717"/>
                <a:gd name="connsiteX190" fmla="*/ 125673 w 1555544"/>
                <a:gd name="connsiteY190" fmla="*/ 80682 h 1214717"/>
                <a:gd name="connsiteX191" fmla="*/ 98779 w 1555544"/>
                <a:gd name="connsiteY191" fmla="*/ 103094 h 1214717"/>
                <a:gd name="connsiteX192" fmla="*/ 85332 w 1555544"/>
                <a:gd name="connsiteY192" fmla="*/ 107576 h 1214717"/>
                <a:gd name="connsiteX193" fmla="*/ 40509 w 1555544"/>
                <a:gd name="connsiteY193" fmla="*/ 107576 h 1214717"/>
                <a:gd name="connsiteX194" fmla="*/ 22579 w 1555544"/>
                <a:gd name="connsiteY194" fmla="*/ 134470 h 1214717"/>
                <a:gd name="connsiteX195" fmla="*/ 18097 w 1555544"/>
                <a:gd name="connsiteY195" fmla="*/ 147917 h 1214717"/>
                <a:gd name="connsiteX196" fmla="*/ 167 w 1555544"/>
                <a:gd name="connsiteY196" fmla="*/ 197223 h 1214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Lst>
              <a:rect l="l" t="t" r="r" b="b"/>
              <a:pathLst>
                <a:path w="1555544" h="1214717">
                  <a:moveTo>
                    <a:pt x="167" y="197223"/>
                  </a:moveTo>
                  <a:cubicBezTo>
                    <a:pt x="-1327" y="213658"/>
                    <a:pt x="7602" y="243609"/>
                    <a:pt x="9132" y="246529"/>
                  </a:cubicBezTo>
                  <a:cubicBezTo>
                    <a:pt x="38627" y="302838"/>
                    <a:pt x="72628" y="356679"/>
                    <a:pt x="103262" y="412376"/>
                  </a:cubicBezTo>
                  <a:cubicBezTo>
                    <a:pt x="108628" y="422132"/>
                    <a:pt x="110795" y="444847"/>
                    <a:pt x="112226" y="452717"/>
                  </a:cubicBezTo>
                  <a:cubicBezTo>
                    <a:pt x="113589" y="460213"/>
                    <a:pt x="115456" y="467614"/>
                    <a:pt x="116709" y="475129"/>
                  </a:cubicBezTo>
                  <a:cubicBezTo>
                    <a:pt x="124741" y="523321"/>
                    <a:pt x="117067" y="490007"/>
                    <a:pt x="125673" y="524435"/>
                  </a:cubicBezTo>
                  <a:cubicBezTo>
                    <a:pt x="124179" y="546847"/>
                    <a:pt x="124368" y="569434"/>
                    <a:pt x="121191" y="591670"/>
                  </a:cubicBezTo>
                  <a:cubicBezTo>
                    <a:pt x="119855" y="601025"/>
                    <a:pt x="120088" y="613322"/>
                    <a:pt x="112226" y="618564"/>
                  </a:cubicBezTo>
                  <a:cubicBezTo>
                    <a:pt x="98265" y="627872"/>
                    <a:pt x="88158" y="638017"/>
                    <a:pt x="71885" y="640976"/>
                  </a:cubicBezTo>
                  <a:cubicBezTo>
                    <a:pt x="60033" y="643131"/>
                    <a:pt x="47979" y="643964"/>
                    <a:pt x="36026" y="645458"/>
                  </a:cubicBezTo>
                  <a:cubicBezTo>
                    <a:pt x="33038" y="649941"/>
                    <a:pt x="29250" y="653983"/>
                    <a:pt x="27062" y="658906"/>
                  </a:cubicBezTo>
                  <a:cubicBezTo>
                    <a:pt x="23224" y="667541"/>
                    <a:pt x="18097" y="685800"/>
                    <a:pt x="18097" y="685800"/>
                  </a:cubicBezTo>
                  <a:cubicBezTo>
                    <a:pt x="19662" y="699885"/>
                    <a:pt x="12720" y="731222"/>
                    <a:pt x="36026" y="735106"/>
                  </a:cubicBezTo>
                  <a:cubicBezTo>
                    <a:pt x="40687" y="735883"/>
                    <a:pt x="44991" y="732117"/>
                    <a:pt x="49473" y="730623"/>
                  </a:cubicBezTo>
                  <a:cubicBezTo>
                    <a:pt x="52461" y="735105"/>
                    <a:pt x="56316" y="739118"/>
                    <a:pt x="58438" y="744070"/>
                  </a:cubicBezTo>
                  <a:cubicBezTo>
                    <a:pt x="60865" y="749732"/>
                    <a:pt x="59503" y="756874"/>
                    <a:pt x="62920" y="762000"/>
                  </a:cubicBezTo>
                  <a:cubicBezTo>
                    <a:pt x="65908" y="766482"/>
                    <a:pt x="71885" y="767976"/>
                    <a:pt x="76367" y="770964"/>
                  </a:cubicBezTo>
                  <a:cubicBezTo>
                    <a:pt x="77861" y="775446"/>
                    <a:pt x="80226" y="779728"/>
                    <a:pt x="80850" y="784411"/>
                  </a:cubicBezTo>
                  <a:cubicBezTo>
                    <a:pt x="83228" y="802245"/>
                    <a:pt x="80041" y="821004"/>
                    <a:pt x="85332" y="838200"/>
                  </a:cubicBezTo>
                  <a:cubicBezTo>
                    <a:pt x="86721" y="842716"/>
                    <a:pt x="94236" y="841384"/>
                    <a:pt x="98779" y="842682"/>
                  </a:cubicBezTo>
                  <a:cubicBezTo>
                    <a:pt x="104703" y="844374"/>
                    <a:pt x="110732" y="845670"/>
                    <a:pt x="116709" y="847164"/>
                  </a:cubicBezTo>
                  <a:cubicBezTo>
                    <a:pt x="121191" y="851646"/>
                    <a:pt x="125286" y="856553"/>
                    <a:pt x="130156" y="860611"/>
                  </a:cubicBezTo>
                  <a:cubicBezTo>
                    <a:pt x="134295" y="864060"/>
                    <a:pt x="140238" y="865369"/>
                    <a:pt x="143603" y="869576"/>
                  </a:cubicBezTo>
                  <a:cubicBezTo>
                    <a:pt x="146554" y="873265"/>
                    <a:pt x="145972" y="878797"/>
                    <a:pt x="148085" y="883023"/>
                  </a:cubicBezTo>
                  <a:cubicBezTo>
                    <a:pt x="150494" y="887841"/>
                    <a:pt x="154062" y="891988"/>
                    <a:pt x="157050" y="896470"/>
                  </a:cubicBezTo>
                  <a:cubicBezTo>
                    <a:pt x="158544" y="900952"/>
                    <a:pt x="161532" y="905192"/>
                    <a:pt x="161532" y="909917"/>
                  </a:cubicBezTo>
                  <a:cubicBezTo>
                    <a:pt x="161532" y="915036"/>
                    <a:pt x="156105" y="938699"/>
                    <a:pt x="152567" y="945776"/>
                  </a:cubicBezTo>
                  <a:cubicBezTo>
                    <a:pt x="150158" y="950594"/>
                    <a:pt x="145791" y="954300"/>
                    <a:pt x="143603" y="959223"/>
                  </a:cubicBezTo>
                  <a:cubicBezTo>
                    <a:pt x="139765" y="967858"/>
                    <a:pt x="137626" y="977152"/>
                    <a:pt x="134638" y="986117"/>
                  </a:cubicBezTo>
                  <a:lnTo>
                    <a:pt x="130156" y="999564"/>
                  </a:lnTo>
                  <a:cubicBezTo>
                    <a:pt x="130721" y="1006916"/>
                    <a:pt x="122295" y="1062685"/>
                    <a:pt x="148085" y="1071282"/>
                  </a:cubicBezTo>
                  <a:lnTo>
                    <a:pt x="161532" y="1066800"/>
                  </a:lnTo>
                  <a:cubicBezTo>
                    <a:pt x="164520" y="1057835"/>
                    <a:pt x="168205" y="1049074"/>
                    <a:pt x="170497" y="1039906"/>
                  </a:cubicBezTo>
                  <a:cubicBezTo>
                    <a:pt x="171991" y="1033929"/>
                    <a:pt x="171562" y="1027102"/>
                    <a:pt x="174979" y="1021976"/>
                  </a:cubicBezTo>
                  <a:cubicBezTo>
                    <a:pt x="179944" y="1014527"/>
                    <a:pt x="194202" y="1011086"/>
                    <a:pt x="201873" y="1008529"/>
                  </a:cubicBezTo>
                  <a:cubicBezTo>
                    <a:pt x="206355" y="1010023"/>
                    <a:pt x="210687" y="1012084"/>
                    <a:pt x="215320" y="1013011"/>
                  </a:cubicBezTo>
                  <a:cubicBezTo>
                    <a:pt x="285131" y="1026974"/>
                    <a:pt x="210578" y="994561"/>
                    <a:pt x="251179" y="1075764"/>
                  </a:cubicBezTo>
                  <a:cubicBezTo>
                    <a:pt x="255243" y="1083893"/>
                    <a:pt x="269076" y="1078962"/>
                    <a:pt x="278073" y="1080247"/>
                  </a:cubicBezTo>
                  <a:cubicBezTo>
                    <a:pt x="289998" y="1081951"/>
                    <a:pt x="302050" y="1082749"/>
                    <a:pt x="313932" y="1084729"/>
                  </a:cubicBezTo>
                  <a:cubicBezTo>
                    <a:pt x="325195" y="1086606"/>
                    <a:pt x="334647" y="1090139"/>
                    <a:pt x="345309" y="1093694"/>
                  </a:cubicBezTo>
                  <a:cubicBezTo>
                    <a:pt x="346803" y="1105647"/>
                    <a:pt x="345740" y="1118209"/>
                    <a:pt x="349791" y="1129553"/>
                  </a:cubicBezTo>
                  <a:cubicBezTo>
                    <a:pt x="353415" y="1139699"/>
                    <a:pt x="364312" y="1146226"/>
                    <a:pt x="367720" y="1156447"/>
                  </a:cubicBezTo>
                  <a:cubicBezTo>
                    <a:pt x="370779" y="1165623"/>
                    <a:pt x="373148" y="1176658"/>
                    <a:pt x="381167" y="1183341"/>
                  </a:cubicBezTo>
                  <a:cubicBezTo>
                    <a:pt x="386300" y="1187619"/>
                    <a:pt x="392893" y="1189824"/>
                    <a:pt x="399097" y="1192306"/>
                  </a:cubicBezTo>
                  <a:cubicBezTo>
                    <a:pt x="404997" y="1194666"/>
                    <a:pt x="434320" y="1204553"/>
                    <a:pt x="443920" y="1205753"/>
                  </a:cubicBezTo>
                  <a:cubicBezTo>
                    <a:pt x="473719" y="1209478"/>
                    <a:pt x="533567" y="1214717"/>
                    <a:pt x="533567" y="1214717"/>
                  </a:cubicBezTo>
                  <a:cubicBezTo>
                    <a:pt x="540895" y="1212275"/>
                    <a:pt x="555888" y="1208589"/>
                    <a:pt x="560462" y="1201270"/>
                  </a:cubicBezTo>
                  <a:cubicBezTo>
                    <a:pt x="565470" y="1193257"/>
                    <a:pt x="566438" y="1183341"/>
                    <a:pt x="569426" y="1174376"/>
                  </a:cubicBezTo>
                  <a:cubicBezTo>
                    <a:pt x="570920" y="1169894"/>
                    <a:pt x="569978" y="1163550"/>
                    <a:pt x="573909" y="1160929"/>
                  </a:cubicBezTo>
                  <a:cubicBezTo>
                    <a:pt x="578391" y="1157941"/>
                    <a:pt x="582538" y="1154373"/>
                    <a:pt x="587356" y="1151964"/>
                  </a:cubicBezTo>
                  <a:cubicBezTo>
                    <a:pt x="596544" y="1147370"/>
                    <a:pt x="614692" y="1144704"/>
                    <a:pt x="623215" y="1143000"/>
                  </a:cubicBezTo>
                  <a:cubicBezTo>
                    <a:pt x="627697" y="1140012"/>
                    <a:pt x="631739" y="1136223"/>
                    <a:pt x="636662" y="1134035"/>
                  </a:cubicBezTo>
                  <a:cubicBezTo>
                    <a:pt x="645297" y="1130197"/>
                    <a:pt x="663556" y="1125070"/>
                    <a:pt x="663556" y="1125070"/>
                  </a:cubicBezTo>
                  <a:cubicBezTo>
                    <a:pt x="666544" y="1120588"/>
                    <a:pt x="668711" y="1115432"/>
                    <a:pt x="672520" y="1111623"/>
                  </a:cubicBezTo>
                  <a:cubicBezTo>
                    <a:pt x="681210" y="1102933"/>
                    <a:pt x="688477" y="1101821"/>
                    <a:pt x="699415" y="1098176"/>
                  </a:cubicBezTo>
                  <a:cubicBezTo>
                    <a:pt x="706885" y="1099670"/>
                    <a:pt x="714476" y="1100653"/>
                    <a:pt x="721826" y="1102658"/>
                  </a:cubicBezTo>
                  <a:cubicBezTo>
                    <a:pt x="730943" y="1105144"/>
                    <a:pt x="748720" y="1111623"/>
                    <a:pt x="748720" y="1111623"/>
                  </a:cubicBezTo>
                  <a:cubicBezTo>
                    <a:pt x="754697" y="1108635"/>
                    <a:pt x="761925" y="1107383"/>
                    <a:pt x="766650" y="1102658"/>
                  </a:cubicBezTo>
                  <a:cubicBezTo>
                    <a:pt x="774268" y="1095040"/>
                    <a:pt x="784579" y="1075764"/>
                    <a:pt x="784579" y="1075764"/>
                  </a:cubicBezTo>
                  <a:cubicBezTo>
                    <a:pt x="790250" y="1076898"/>
                    <a:pt x="813019" y="1080489"/>
                    <a:pt x="820438" y="1084729"/>
                  </a:cubicBezTo>
                  <a:cubicBezTo>
                    <a:pt x="826924" y="1088435"/>
                    <a:pt x="831685" y="1094835"/>
                    <a:pt x="838367" y="1098176"/>
                  </a:cubicBezTo>
                  <a:cubicBezTo>
                    <a:pt x="846819" y="1102402"/>
                    <a:pt x="865262" y="1107141"/>
                    <a:pt x="865262" y="1107141"/>
                  </a:cubicBezTo>
                  <a:cubicBezTo>
                    <a:pt x="871238" y="1105647"/>
                    <a:pt x="877065" y="1103303"/>
                    <a:pt x="883191" y="1102658"/>
                  </a:cubicBezTo>
                  <a:cubicBezTo>
                    <a:pt x="905529" y="1100307"/>
                    <a:pt x="928635" y="1103624"/>
                    <a:pt x="950426" y="1098176"/>
                  </a:cubicBezTo>
                  <a:cubicBezTo>
                    <a:pt x="955010" y="1097030"/>
                    <a:pt x="952288" y="1088660"/>
                    <a:pt x="954909" y="1084729"/>
                  </a:cubicBezTo>
                  <a:cubicBezTo>
                    <a:pt x="958425" y="1079455"/>
                    <a:pt x="962470" y="1073636"/>
                    <a:pt x="968356" y="1071282"/>
                  </a:cubicBezTo>
                  <a:cubicBezTo>
                    <a:pt x="978165" y="1067358"/>
                    <a:pt x="989273" y="1068294"/>
                    <a:pt x="999732" y="1066800"/>
                  </a:cubicBezTo>
                  <a:cubicBezTo>
                    <a:pt x="1008589" y="1063847"/>
                    <a:pt x="1020308" y="1061251"/>
                    <a:pt x="1026626" y="1053353"/>
                  </a:cubicBezTo>
                  <a:cubicBezTo>
                    <a:pt x="1029578" y="1049664"/>
                    <a:pt x="1029811" y="1044449"/>
                    <a:pt x="1031109" y="1039906"/>
                  </a:cubicBezTo>
                  <a:cubicBezTo>
                    <a:pt x="1033397" y="1031898"/>
                    <a:pt x="1035235" y="1013856"/>
                    <a:pt x="1044556" y="1008529"/>
                  </a:cubicBezTo>
                  <a:cubicBezTo>
                    <a:pt x="1051171" y="1004749"/>
                    <a:pt x="1059576" y="1005895"/>
                    <a:pt x="1066967" y="1004047"/>
                  </a:cubicBezTo>
                  <a:cubicBezTo>
                    <a:pt x="1071551" y="1002901"/>
                    <a:pt x="1075932" y="1001058"/>
                    <a:pt x="1080415" y="999564"/>
                  </a:cubicBezTo>
                  <a:cubicBezTo>
                    <a:pt x="1087885" y="1001058"/>
                    <a:pt x="1095435" y="1002199"/>
                    <a:pt x="1102826" y="1004047"/>
                  </a:cubicBezTo>
                  <a:cubicBezTo>
                    <a:pt x="1107410" y="1005193"/>
                    <a:pt x="1111730" y="1007231"/>
                    <a:pt x="1116273" y="1008529"/>
                  </a:cubicBezTo>
                  <a:cubicBezTo>
                    <a:pt x="1122197" y="1010221"/>
                    <a:pt x="1128226" y="1011517"/>
                    <a:pt x="1134203" y="1013011"/>
                  </a:cubicBezTo>
                  <a:cubicBezTo>
                    <a:pt x="1137191" y="1008529"/>
                    <a:pt x="1138960" y="1002929"/>
                    <a:pt x="1143167" y="999564"/>
                  </a:cubicBezTo>
                  <a:cubicBezTo>
                    <a:pt x="1156500" y="988898"/>
                    <a:pt x="1197549" y="999175"/>
                    <a:pt x="1201438" y="999564"/>
                  </a:cubicBezTo>
                  <a:cubicBezTo>
                    <a:pt x="1250043" y="1009286"/>
                    <a:pt x="1201841" y="995335"/>
                    <a:pt x="1237297" y="1017494"/>
                  </a:cubicBezTo>
                  <a:cubicBezTo>
                    <a:pt x="1251170" y="1026164"/>
                    <a:pt x="1266602" y="1027837"/>
                    <a:pt x="1282120" y="1030941"/>
                  </a:cubicBezTo>
                  <a:cubicBezTo>
                    <a:pt x="1324369" y="1016856"/>
                    <a:pt x="1279814" y="1030385"/>
                    <a:pt x="1380732" y="1021976"/>
                  </a:cubicBezTo>
                  <a:cubicBezTo>
                    <a:pt x="1388324" y="1021343"/>
                    <a:pt x="1395673" y="1018988"/>
                    <a:pt x="1403144" y="1017494"/>
                  </a:cubicBezTo>
                  <a:cubicBezTo>
                    <a:pt x="1417970" y="973012"/>
                    <a:pt x="1393096" y="1040958"/>
                    <a:pt x="1421073" y="990600"/>
                  </a:cubicBezTo>
                  <a:cubicBezTo>
                    <a:pt x="1425662" y="982340"/>
                    <a:pt x="1430038" y="963706"/>
                    <a:pt x="1430038" y="963706"/>
                  </a:cubicBezTo>
                  <a:cubicBezTo>
                    <a:pt x="1425556" y="959223"/>
                    <a:pt x="1421865" y="953774"/>
                    <a:pt x="1416591" y="950258"/>
                  </a:cubicBezTo>
                  <a:cubicBezTo>
                    <a:pt x="1412660" y="947637"/>
                    <a:pt x="1407370" y="947889"/>
                    <a:pt x="1403144" y="945776"/>
                  </a:cubicBezTo>
                  <a:cubicBezTo>
                    <a:pt x="1398326" y="943367"/>
                    <a:pt x="1394179" y="939799"/>
                    <a:pt x="1389697" y="936811"/>
                  </a:cubicBezTo>
                  <a:cubicBezTo>
                    <a:pt x="1383753" y="927896"/>
                    <a:pt x="1374080" y="921052"/>
                    <a:pt x="1385215" y="909917"/>
                  </a:cubicBezTo>
                  <a:cubicBezTo>
                    <a:pt x="1388556" y="906576"/>
                    <a:pt x="1394180" y="906929"/>
                    <a:pt x="1398662" y="905435"/>
                  </a:cubicBezTo>
                  <a:cubicBezTo>
                    <a:pt x="1401650" y="900953"/>
                    <a:pt x="1405735" y="897032"/>
                    <a:pt x="1407626" y="891988"/>
                  </a:cubicBezTo>
                  <a:cubicBezTo>
                    <a:pt x="1410301" y="884854"/>
                    <a:pt x="1412109" y="877195"/>
                    <a:pt x="1412109" y="869576"/>
                  </a:cubicBezTo>
                  <a:cubicBezTo>
                    <a:pt x="1412109" y="855406"/>
                    <a:pt x="1400582" y="848902"/>
                    <a:pt x="1389697" y="842682"/>
                  </a:cubicBezTo>
                  <a:cubicBezTo>
                    <a:pt x="1379789" y="837021"/>
                    <a:pt x="1350600" y="834035"/>
                    <a:pt x="1344873" y="833717"/>
                  </a:cubicBezTo>
                  <a:cubicBezTo>
                    <a:pt x="1301585" y="831312"/>
                    <a:pt x="1258214" y="830729"/>
                    <a:pt x="1214885" y="829235"/>
                  </a:cubicBezTo>
                  <a:cubicBezTo>
                    <a:pt x="1210403" y="827741"/>
                    <a:pt x="1205127" y="827704"/>
                    <a:pt x="1201438" y="824753"/>
                  </a:cubicBezTo>
                  <a:cubicBezTo>
                    <a:pt x="1193537" y="818433"/>
                    <a:pt x="1190944" y="806718"/>
                    <a:pt x="1187991" y="797858"/>
                  </a:cubicBezTo>
                  <a:cubicBezTo>
                    <a:pt x="1199257" y="764059"/>
                    <a:pt x="1184060" y="805720"/>
                    <a:pt x="1201438" y="770964"/>
                  </a:cubicBezTo>
                  <a:cubicBezTo>
                    <a:pt x="1203551" y="766738"/>
                    <a:pt x="1202968" y="761206"/>
                    <a:pt x="1205920" y="757517"/>
                  </a:cubicBezTo>
                  <a:cubicBezTo>
                    <a:pt x="1209285" y="753311"/>
                    <a:pt x="1214885" y="751541"/>
                    <a:pt x="1219367" y="748553"/>
                  </a:cubicBezTo>
                  <a:cubicBezTo>
                    <a:pt x="1225344" y="739588"/>
                    <a:pt x="1236107" y="732367"/>
                    <a:pt x="1237297" y="721658"/>
                  </a:cubicBezTo>
                  <a:cubicBezTo>
                    <a:pt x="1242374" y="675963"/>
                    <a:pt x="1234274" y="692574"/>
                    <a:pt x="1250744" y="667870"/>
                  </a:cubicBezTo>
                  <a:cubicBezTo>
                    <a:pt x="1260731" y="668980"/>
                    <a:pt x="1304197" y="677518"/>
                    <a:pt x="1317979" y="667870"/>
                  </a:cubicBezTo>
                  <a:cubicBezTo>
                    <a:pt x="1326806" y="661691"/>
                    <a:pt x="1335909" y="640976"/>
                    <a:pt x="1335909" y="640976"/>
                  </a:cubicBezTo>
                  <a:cubicBezTo>
                    <a:pt x="1334415" y="632011"/>
                    <a:pt x="1333398" y="622954"/>
                    <a:pt x="1331426" y="614082"/>
                  </a:cubicBezTo>
                  <a:cubicBezTo>
                    <a:pt x="1330401" y="609470"/>
                    <a:pt x="1326422" y="605331"/>
                    <a:pt x="1326944" y="600635"/>
                  </a:cubicBezTo>
                  <a:cubicBezTo>
                    <a:pt x="1328540" y="586271"/>
                    <a:pt x="1335515" y="567984"/>
                    <a:pt x="1349356" y="560294"/>
                  </a:cubicBezTo>
                  <a:cubicBezTo>
                    <a:pt x="1349364" y="560290"/>
                    <a:pt x="1382969" y="549090"/>
                    <a:pt x="1389697" y="546847"/>
                  </a:cubicBezTo>
                  <a:cubicBezTo>
                    <a:pt x="1394179" y="545353"/>
                    <a:pt x="1399213" y="544985"/>
                    <a:pt x="1403144" y="542364"/>
                  </a:cubicBezTo>
                  <a:lnTo>
                    <a:pt x="1416591" y="533400"/>
                  </a:lnTo>
                  <a:cubicBezTo>
                    <a:pt x="1421451" y="518819"/>
                    <a:pt x="1418653" y="518040"/>
                    <a:pt x="1434520" y="510988"/>
                  </a:cubicBezTo>
                  <a:cubicBezTo>
                    <a:pt x="1443155" y="507150"/>
                    <a:pt x="1461415" y="502023"/>
                    <a:pt x="1461415" y="502023"/>
                  </a:cubicBezTo>
                  <a:cubicBezTo>
                    <a:pt x="1483351" y="507508"/>
                    <a:pt x="1483951" y="510054"/>
                    <a:pt x="1510720" y="502023"/>
                  </a:cubicBezTo>
                  <a:cubicBezTo>
                    <a:pt x="1515880" y="500475"/>
                    <a:pt x="1519685" y="496046"/>
                    <a:pt x="1524167" y="493058"/>
                  </a:cubicBezTo>
                  <a:cubicBezTo>
                    <a:pt x="1530144" y="484093"/>
                    <a:pt x="1538690" y="476385"/>
                    <a:pt x="1542097" y="466164"/>
                  </a:cubicBezTo>
                  <a:cubicBezTo>
                    <a:pt x="1548282" y="447606"/>
                    <a:pt x="1543958" y="456648"/>
                    <a:pt x="1555544" y="439270"/>
                  </a:cubicBezTo>
                  <a:cubicBezTo>
                    <a:pt x="1554050" y="418352"/>
                    <a:pt x="1554706" y="397169"/>
                    <a:pt x="1551062" y="376517"/>
                  </a:cubicBezTo>
                  <a:cubicBezTo>
                    <a:pt x="1550126" y="371212"/>
                    <a:pt x="1546304" y="366435"/>
                    <a:pt x="1542097" y="363070"/>
                  </a:cubicBezTo>
                  <a:cubicBezTo>
                    <a:pt x="1538408" y="360119"/>
                    <a:pt x="1533338" y="359174"/>
                    <a:pt x="1528650" y="358588"/>
                  </a:cubicBezTo>
                  <a:cubicBezTo>
                    <a:pt x="1509319" y="356172"/>
                    <a:pt x="1489803" y="355600"/>
                    <a:pt x="1470379" y="354106"/>
                  </a:cubicBezTo>
                  <a:cubicBezTo>
                    <a:pt x="1465897" y="349623"/>
                    <a:pt x="1462206" y="344174"/>
                    <a:pt x="1456932" y="340658"/>
                  </a:cubicBezTo>
                  <a:cubicBezTo>
                    <a:pt x="1440032" y="329391"/>
                    <a:pt x="1396348" y="339958"/>
                    <a:pt x="1389697" y="340658"/>
                  </a:cubicBezTo>
                  <a:cubicBezTo>
                    <a:pt x="1379190" y="341764"/>
                    <a:pt x="1368779" y="343647"/>
                    <a:pt x="1358320" y="345141"/>
                  </a:cubicBezTo>
                  <a:cubicBezTo>
                    <a:pt x="1322463" y="357092"/>
                    <a:pt x="1364294" y="339165"/>
                    <a:pt x="1340391" y="363070"/>
                  </a:cubicBezTo>
                  <a:cubicBezTo>
                    <a:pt x="1337050" y="366411"/>
                    <a:pt x="1331426" y="366059"/>
                    <a:pt x="1326944" y="367553"/>
                  </a:cubicBezTo>
                  <a:cubicBezTo>
                    <a:pt x="1323750" y="377135"/>
                    <a:pt x="1321385" y="390913"/>
                    <a:pt x="1309015" y="394447"/>
                  </a:cubicBezTo>
                  <a:cubicBezTo>
                    <a:pt x="1303091" y="396139"/>
                    <a:pt x="1297062" y="391458"/>
                    <a:pt x="1291085" y="389964"/>
                  </a:cubicBezTo>
                  <a:cubicBezTo>
                    <a:pt x="1289591" y="394446"/>
                    <a:pt x="1289554" y="399722"/>
                    <a:pt x="1286603" y="403411"/>
                  </a:cubicBezTo>
                  <a:cubicBezTo>
                    <a:pt x="1269146" y="425233"/>
                    <a:pt x="1267729" y="401604"/>
                    <a:pt x="1246262" y="394447"/>
                  </a:cubicBezTo>
                  <a:lnTo>
                    <a:pt x="1232815" y="389964"/>
                  </a:lnTo>
                  <a:cubicBezTo>
                    <a:pt x="1220427" y="393061"/>
                    <a:pt x="1204932" y="399654"/>
                    <a:pt x="1192473" y="389964"/>
                  </a:cubicBezTo>
                  <a:cubicBezTo>
                    <a:pt x="1183968" y="383349"/>
                    <a:pt x="1174544" y="363070"/>
                    <a:pt x="1174544" y="363070"/>
                  </a:cubicBezTo>
                  <a:cubicBezTo>
                    <a:pt x="1171851" y="354990"/>
                    <a:pt x="1168701" y="341607"/>
                    <a:pt x="1161097" y="336176"/>
                  </a:cubicBezTo>
                  <a:cubicBezTo>
                    <a:pt x="1141464" y="322153"/>
                    <a:pt x="1103138" y="324249"/>
                    <a:pt x="1084897" y="322729"/>
                  </a:cubicBezTo>
                  <a:cubicBezTo>
                    <a:pt x="1077426" y="324223"/>
                    <a:pt x="1069100" y="323431"/>
                    <a:pt x="1062485" y="327211"/>
                  </a:cubicBezTo>
                  <a:cubicBezTo>
                    <a:pt x="1055328" y="331301"/>
                    <a:pt x="1051339" y="347203"/>
                    <a:pt x="1049038" y="354106"/>
                  </a:cubicBezTo>
                  <a:cubicBezTo>
                    <a:pt x="1047289" y="368101"/>
                    <a:pt x="1049717" y="392110"/>
                    <a:pt x="1035591" y="403411"/>
                  </a:cubicBezTo>
                  <a:cubicBezTo>
                    <a:pt x="1031902" y="406363"/>
                    <a:pt x="1026626" y="406400"/>
                    <a:pt x="1022144" y="407894"/>
                  </a:cubicBezTo>
                  <a:cubicBezTo>
                    <a:pt x="1019156" y="412376"/>
                    <a:pt x="1014172" y="416046"/>
                    <a:pt x="1013179" y="421341"/>
                  </a:cubicBezTo>
                  <a:cubicBezTo>
                    <a:pt x="1009589" y="440488"/>
                    <a:pt x="1014049" y="460880"/>
                    <a:pt x="1008697" y="479611"/>
                  </a:cubicBezTo>
                  <a:cubicBezTo>
                    <a:pt x="1007399" y="484154"/>
                    <a:pt x="999927" y="483426"/>
                    <a:pt x="995250" y="484094"/>
                  </a:cubicBezTo>
                  <a:cubicBezTo>
                    <a:pt x="978913" y="486428"/>
                    <a:pt x="962379" y="487082"/>
                    <a:pt x="945944" y="488576"/>
                  </a:cubicBezTo>
                  <a:cubicBezTo>
                    <a:pt x="913071" y="505013"/>
                    <a:pt x="943836" y="491596"/>
                    <a:pt x="905603" y="502023"/>
                  </a:cubicBezTo>
                  <a:cubicBezTo>
                    <a:pt x="896486" y="504509"/>
                    <a:pt x="878709" y="510988"/>
                    <a:pt x="878709" y="510988"/>
                  </a:cubicBezTo>
                  <a:lnTo>
                    <a:pt x="838367" y="537882"/>
                  </a:lnTo>
                  <a:cubicBezTo>
                    <a:pt x="833885" y="540870"/>
                    <a:pt x="828729" y="543038"/>
                    <a:pt x="824920" y="546847"/>
                  </a:cubicBezTo>
                  <a:cubicBezTo>
                    <a:pt x="820438" y="551329"/>
                    <a:pt x="815531" y="555424"/>
                    <a:pt x="811473" y="560294"/>
                  </a:cubicBezTo>
                  <a:cubicBezTo>
                    <a:pt x="808024" y="564432"/>
                    <a:pt x="806318" y="569932"/>
                    <a:pt x="802509" y="573741"/>
                  </a:cubicBezTo>
                  <a:cubicBezTo>
                    <a:pt x="798700" y="577550"/>
                    <a:pt x="793544" y="579718"/>
                    <a:pt x="789062" y="582706"/>
                  </a:cubicBezTo>
                  <a:lnTo>
                    <a:pt x="771132" y="609600"/>
                  </a:lnTo>
                  <a:cubicBezTo>
                    <a:pt x="760673" y="625288"/>
                    <a:pt x="757685" y="633505"/>
                    <a:pt x="735273" y="640976"/>
                  </a:cubicBezTo>
                  <a:cubicBezTo>
                    <a:pt x="726308" y="643964"/>
                    <a:pt x="716241" y="644699"/>
                    <a:pt x="708379" y="649941"/>
                  </a:cubicBezTo>
                  <a:cubicBezTo>
                    <a:pt x="703897" y="652929"/>
                    <a:pt x="699855" y="656718"/>
                    <a:pt x="694932" y="658906"/>
                  </a:cubicBezTo>
                  <a:cubicBezTo>
                    <a:pt x="686297" y="662744"/>
                    <a:pt x="668038" y="667870"/>
                    <a:pt x="668038" y="667870"/>
                  </a:cubicBezTo>
                  <a:cubicBezTo>
                    <a:pt x="663556" y="663388"/>
                    <a:pt x="659595" y="658315"/>
                    <a:pt x="654591" y="654423"/>
                  </a:cubicBezTo>
                  <a:cubicBezTo>
                    <a:pt x="646086" y="647808"/>
                    <a:pt x="627697" y="636494"/>
                    <a:pt x="627697" y="636494"/>
                  </a:cubicBezTo>
                  <a:lnTo>
                    <a:pt x="618732" y="609600"/>
                  </a:lnTo>
                  <a:lnTo>
                    <a:pt x="614250" y="596153"/>
                  </a:lnTo>
                  <a:cubicBezTo>
                    <a:pt x="615744" y="584200"/>
                    <a:pt x="614680" y="571638"/>
                    <a:pt x="618732" y="560294"/>
                  </a:cubicBezTo>
                  <a:cubicBezTo>
                    <a:pt x="622356" y="550147"/>
                    <a:pt x="636662" y="533400"/>
                    <a:pt x="636662" y="533400"/>
                  </a:cubicBezTo>
                  <a:lnTo>
                    <a:pt x="645626" y="506506"/>
                  </a:lnTo>
                  <a:lnTo>
                    <a:pt x="650109" y="493058"/>
                  </a:lnTo>
                  <a:cubicBezTo>
                    <a:pt x="648615" y="488576"/>
                    <a:pt x="648247" y="483542"/>
                    <a:pt x="645626" y="479611"/>
                  </a:cubicBezTo>
                  <a:cubicBezTo>
                    <a:pt x="623576" y="446537"/>
                    <a:pt x="594132" y="468278"/>
                    <a:pt x="551497" y="470647"/>
                  </a:cubicBezTo>
                  <a:cubicBezTo>
                    <a:pt x="521217" y="480740"/>
                    <a:pt x="554037" y="466743"/>
                    <a:pt x="529085" y="488576"/>
                  </a:cubicBezTo>
                  <a:cubicBezTo>
                    <a:pt x="520977" y="495671"/>
                    <a:pt x="511156" y="500529"/>
                    <a:pt x="502191" y="506506"/>
                  </a:cubicBezTo>
                  <a:cubicBezTo>
                    <a:pt x="484815" y="518090"/>
                    <a:pt x="493852" y="513767"/>
                    <a:pt x="475297" y="519953"/>
                  </a:cubicBezTo>
                  <a:cubicBezTo>
                    <a:pt x="464838" y="518459"/>
                    <a:pt x="450259" y="523922"/>
                    <a:pt x="443920" y="515470"/>
                  </a:cubicBezTo>
                  <a:cubicBezTo>
                    <a:pt x="437581" y="507018"/>
                    <a:pt x="448403" y="494659"/>
                    <a:pt x="448403" y="484094"/>
                  </a:cubicBezTo>
                  <a:cubicBezTo>
                    <a:pt x="448403" y="448467"/>
                    <a:pt x="454614" y="442376"/>
                    <a:pt x="430473" y="430306"/>
                  </a:cubicBezTo>
                  <a:cubicBezTo>
                    <a:pt x="426247" y="428193"/>
                    <a:pt x="421508" y="427317"/>
                    <a:pt x="417026" y="425823"/>
                  </a:cubicBezTo>
                  <a:cubicBezTo>
                    <a:pt x="411050" y="416858"/>
                    <a:pt x="402504" y="409150"/>
                    <a:pt x="399097" y="398929"/>
                  </a:cubicBezTo>
                  <a:cubicBezTo>
                    <a:pt x="397603" y="394447"/>
                    <a:pt x="397640" y="389112"/>
                    <a:pt x="394615" y="385482"/>
                  </a:cubicBezTo>
                  <a:cubicBezTo>
                    <a:pt x="389832" y="379743"/>
                    <a:pt x="382764" y="376377"/>
                    <a:pt x="376685" y="372035"/>
                  </a:cubicBezTo>
                  <a:cubicBezTo>
                    <a:pt x="361478" y="361173"/>
                    <a:pt x="366445" y="364139"/>
                    <a:pt x="349791" y="358588"/>
                  </a:cubicBezTo>
                  <a:cubicBezTo>
                    <a:pt x="345309" y="355600"/>
                    <a:pt x="339709" y="353830"/>
                    <a:pt x="336344" y="349623"/>
                  </a:cubicBezTo>
                  <a:cubicBezTo>
                    <a:pt x="327999" y="339192"/>
                    <a:pt x="333213" y="329208"/>
                    <a:pt x="336344" y="318247"/>
                  </a:cubicBezTo>
                  <a:cubicBezTo>
                    <a:pt x="337642" y="313704"/>
                    <a:pt x="339332" y="309282"/>
                    <a:pt x="340826" y="304800"/>
                  </a:cubicBezTo>
                  <a:cubicBezTo>
                    <a:pt x="342320" y="292847"/>
                    <a:pt x="345309" y="280987"/>
                    <a:pt x="345309" y="268941"/>
                  </a:cubicBezTo>
                  <a:cubicBezTo>
                    <a:pt x="345309" y="263180"/>
                    <a:pt x="337601" y="218211"/>
                    <a:pt x="336344" y="210670"/>
                  </a:cubicBezTo>
                  <a:cubicBezTo>
                    <a:pt x="348296" y="162861"/>
                    <a:pt x="336344" y="222622"/>
                    <a:pt x="336344" y="174811"/>
                  </a:cubicBezTo>
                  <a:cubicBezTo>
                    <a:pt x="336344" y="162765"/>
                    <a:pt x="339332" y="150906"/>
                    <a:pt x="340826" y="138953"/>
                  </a:cubicBezTo>
                  <a:cubicBezTo>
                    <a:pt x="339332" y="124012"/>
                    <a:pt x="339720" y="108760"/>
                    <a:pt x="336344" y="94129"/>
                  </a:cubicBezTo>
                  <a:cubicBezTo>
                    <a:pt x="335133" y="88880"/>
                    <a:pt x="329567" y="85605"/>
                    <a:pt x="327379" y="80682"/>
                  </a:cubicBezTo>
                  <a:cubicBezTo>
                    <a:pt x="322217" y="69068"/>
                    <a:pt x="320518" y="50026"/>
                    <a:pt x="309450" y="40341"/>
                  </a:cubicBezTo>
                  <a:cubicBezTo>
                    <a:pt x="301342" y="33246"/>
                    <a:pt x="291521" y="28388"/>
                    <a:pt x="282556" y="22411"/>
                  </a:cubicBezTo>
                  <a:lnTo>
                    <a:pt x="269109" y="13447"/>
                  </a:lnTo>
                  <a:cubicBezTo>
                    <a:pt x="264627" y="10459"/>
                    <a:pt x="260773" y="6185"/>
                    <a:pt x="255662" y="4482"/>
                  </a:cubicBezTo>
                  <a:lnTo>
                    <a:pt x="242215" y="0"/>
                  </a:lnTo>
                  <a:cubicBezTo>
                    <a:pt x="224285" y="1494"/>
                    <a:pt x="206295" y="2380"/>
                    <a:pt x="188426" y="4482"/>
                  </a:cubicBezTo>
                  <a:cubicBezTo>
                    <a:pt x="177673" y="5747"/>
                    <a:pt x="159093" y="10695"/>
                    <a:pt x="148085" y="13447"/>
                  </a:cubicBezTo>
                  <a:cubicBezTo>
                    <a:pt x="140025" y="25536"/>
                    <a:pt x="137731" y="26422"/>
                    <a:pt x="134638" y="40341"/>
                  </a:cubicBezTo>
                  <a:cubicBezTo>
                    <a:pt x="133823" y="44007"/>
                    <a:pt x="130720" y="73112"/>
                    <a:pt x="125673" y="80682"/>
                  </a:cubicBezTo>
                  <a:cubicBezTo>
                    <a:pt x="120717" y="88116"/>
                    <a:pt x="107047" y="98960"/>
                    <a:pt x="98779" y="103094"/>
                  </a:cubicBezTo>
                  <a:cubicBezTo>
                    <a:pt x="94553" y="105207"/>
                    <a:pt x="89814" y="106082"/>
                    <a:pt x="85332" y="107576"/>
                  </a:cubicBezTo>
                  <a:cubicBezTo>
                    <a:pt x="73108" y="105131"/>
                    <a:pt x="52733" y="98069"/>
                    <a:pt x="40509" y="107576"/>
                  </a:cubicBezTo>
                  <a:cubicBezTo>
                    <a:pt x="32004" y="114191"/>
                    <a:pt x="22579" y="134470"/>
                    <a:pt x="22579" y="134470"/>
                  </a:cubicBezTo>
                  <a:cubicBezTo>
                    <a:pt x="21085" y="138952"/>
                    <a:pt x="18874" y="143257"/>
                    <a:pt x="18097" y="147917"/>
                  </a:cubicBezTo>
                  <a:cubicBezTo>
                    <a:pt x="13450" y="175801"/>
                    <a:pt x="1661" y="180788"/>
                    <a:pt x="167" y="197223"/>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53" name="Freeform 19">
              <a:extLst>
                <a:ext uri="{FF2B5EF4-FFF2-40B4-BE49-F238E27FC236}">
                  <a16:creationId xmlns:a16="http://schemas.microsoft.com/office/drawing/2014/main" id="{14E99B04-A117-468C-9C1B-9A54A7B2F9E6}"/>
                </a:ext>
              </a:extLst>
            </p:cNvPr>
            <p:cNvSpPr/>
            <p:nvPr/>
          </p:nvSpPr>
          <p:spPr>
            <a:xfrm>
              <a:off x="7664381" y="2996144"/>
              <a:ext cx="1008972" cy="1154515"/>
            </a:xfrm>
            <a:custGeom>
              <a:avLst/>
              <a:gdLst>
                <a:gd name="connsiteX0" fmla="*/ 762443 w 1008972"/>
                <a:gd name="connsiteY0" fmla="*/ 7032 h 1154515"/>
                <a:gd name="connsiteX1" fmla="*/ 771407 w 1008972"/>
                <a:gd name="connsiteY1" fmla="*/ 24962 h 1154515"/>
                <a:gd name="connsiteX2" fmla="*/ 789337 w 1008972"/>
                <a:gd name="connsiteY2" fmla="*/ 33927 h 1154515"/>
                <a:gd name="connsiteX3" fmla="*/ 896913 w 1008972"/>
                <a:gd name="connsiteY3" fmla="*/ 42891 h 1154515"/>
                <a:gd name="connsiteX4" fmla="*/ 1008972 w 1008972"/>
                <a:gd name="connsiteY4" fmla="*/ 47374 h 1154515"/>
                <a:gd name="connsiteX5" fmla="*/ 986560 w 1008972"/>
                <a:gd name="connsiteY5" fmla="*/ 87715 h 1154515"/>
                <a:gd name="connsiteX6" fmla="*/ 973113 w 1008972"/>
                <a:gd name="connsiteY6" fmla="*/ 96680 h 1154515"/>
                <a:gd name="connsiteX7" fmla="*/ 973113 w 1008972"/>
                <a:gd name="connsiteY7" fmla="*/ 177362 h 1154515"/>
                <a:gd name="connsiteX8" fmla="*/ 968631 w 1008972"/>
                <a:gd name="connsiteY8" fmla="*/ 195291 h 1154515"/>
                <a:gd name="connsiteX9" fmla="*/ 955184 w 1008972"/>
                <a:gd name="connsiteY9" fmla="*/ 253562 h 1154515"/>
                <a:gd name="connsiteX10" fmla="*/ 946219 w 1008972"/>
                <a:gd name="connsiteY10" fmla="*/ 267009 h 1154515"/>
                <a:gd name="connsiteX11" fmla="*/ 923807 w 1008972"/>
                <a:gd name="connsiteY11" fmla="*/ 293903 h 1154515"/>
                <a:gd name="connsiteX12" fmla="*/ 914843 w 1008972"/>
                <a:gd name="connsiteY12" fmla="*/ 414927 h 1154515"/>
                <a:gd name="connsiteX13" fmla="*/ 910360 w 1008972"/>
                <a:gd name="connsiteY13" fmla="*/ 428374 h 1154515"/>
                <a:gd name="connsiteX14" fmla="*/ 878984 w 1008972"/>
                <a:gd name="connsiteY14" fmla="*/ 468715 h 1154515"/>
                <a:gd name="connsiteX15" fmla="*/ 870019 w 1008972"/>
                <a:gd name="connsiteY15" fmla="*/ 482162 h 1154515"/>
                <a:gd name="connsiteX16" fmla="*/ 861054 w 1008972"/>
                <a:gd name="connsiteY16" fmla="*/ 509056 h 1154515"/>
                <a:gd name="connsiteX17" fmla="*/ 856572 w 1008972"/>
                <a:gd name="connsiteY17" fmla="*/ 522503 h 1154515"/>
                <a:gd name="connsiteX18" fmla="*/ 847607 w 1008972"/>
                <a:gd name="connsiteY18" fmla="*/ 535950 h 1154515"/>
                <a:gd name="connsiteX19" fmla="*/ 843125 w 1008972"/>
                <a:gd name="connsiteY19" fmla="*/ 549397 h 1154515"/>
                <a:gd name="connsiteX20" fmla="*/ 816231 w 1008972"/>
                <a:gd name="connsiteY20" fmla="*/ 571809 h 1154515"/>
                <a:gd name="connsiteX21" fmla="*/ 789337 w 1008972"/>
                <a:gd name="connsiteY21" fmla="*/ 580774 h 1154515"/>
                <a:gd name="connsiteX22" fmla="*/ 775890 w 1008972"/>
                <a:gd name="connsiteY22" fmla="*/ 585256 h 1154515"/>
                <a:gd name="connsiteX23" fmla="*/ 762443 w 1008972"/>
                <a:gd name="connsiteY23" fmla="*/ 589738 h 1154515"/>
                <a:gd name="connsiteX24" fmla="*/ 722101 w 1008972"/>
                <a:gd name="connsiteY24" fmla="*/ 616632 h 1154515"/>
                <a:gd name="connsiteX25" fmla="*/ 708654 w 1008972"/>
                <a:gd name="connsiteY25" fmla="*/ 625597 h 1154515"/>
                <a:gd name="connsiteX26" fmla="*/ 681760 w 1008972"/>
                <a:gd name="connsiteY26" fmla="*/ 639044 h 1154515"/>
                <a:gd name="connsiteX27" fmla="*/ 641419 w 1008972"/>
                <a:gd name="connsiteY27" fmla="*/ 679385 h 1154515"/>
                <a:gd name="connsiteX28" fmla="*/ 627972 w 1008972"/>
                <a:gd name="connsiteY28" fmla="*/ 692832 h 1154515"/>
                <a:gd name="connsiteX29" fmla="*/ 619007 w 1008972"/>
                <a:gd name="connsiteY29" fmla="*/ 706280 h 1154515"/>
                <a:gd name="connsiteX30" fmla="*/ 605560 w 1008972"/>
                <a:gd name="connsiteY30" fmla="*/ 719727 h 1154515"/>
                <a:gd name="connsiteX31" fmla="*/ 596595 w 1008972"/>
                <a:gd name="connsiteY31" fmla="*/ 733174 h 1154515"/>
                <a:gd name="connsiteX32" fmla="*/ 583148 w 1008972"/>
                <a:gd name="connsiteY32" fmla="*/ 746621 h 1154515"/>
                <a:gd name="connsiteX33" fmla="*/ 565219 w 1008972"/>
                <a:gd name="connsiteY33" fmla="*/ 773515 h 1154515"/>
                <a:gd name="connsiteX34" fmla="*/ 556254 w 1008972"/>
                <a:gd name="connsiteY34" fmla="*/ 786962 h 1154515"/>
                <a:gd name="connsiteX35" fmla="*/ 547290 w 1008972"/>
                <a:gd name="connsiteY35" fmla="*/ 800409 h 1154515"/>
                <a:gd name="connsiteX36" fmla="*/ 542807 w 1008972"/>
                <a:gd name="connsiteY36" fmla="*/ 813856 h 1154515"/>
                <a:gd name="connsiteX37" fmla="*/ 533843 w 1008972"/>
                <a:gd name="connsiteY37" fmla="*/ 827303 h 1154515"/>
                <a:gd name="connsiteX38" fmla="*/ 524878 w 1008972"/>
                <a:gd name="connsiteY38" fmla="*/ 858680 h 1154515"/>
                <a:gd name="connsiteX39" fmla="*/ 520395 w 1008972"/>
                <a:gd name="connsiteY39" fmla="*/ 872127 h 1154515"/>
                <a:gd name="connsiteX40" fmla="*/ 515913 w 1008972"/>
                <a:gd name="connsiteY40" fmla="*/ 899021 h 1154515"/>
                <a:gd name="connsiteX41" fmla="*/ 493501 w 1008972"/>
                <a:gd name="connsiteY41" fmla="*/ 921432 h 1154515"/>
                <a:gd name="connsiteX42" fmla="*/ 480054 w 1008972"/>
                <a:gd name="connsiteY42" fmla="*/ 934880 h 1154515"/>
                <a:gd name="connsiteX43" fmla="*/ 462125 w 1008972"/>
                <a:gd name="connsiteY43" fmla="*/ 961774 h 1154515"/>
                <a:gd name="connsiteX44" fmla="*/ 457643 w 1008972"/>
                <a:gd name="connsiteY44" fmla="*/ 975221 h 1154515"/>
                <a:gd name="connsiteX45" fmla="*/ 448678 w 1008972"/>
                <a:gd name="connsiteY45" fmla="*/ 988668 h 1154515"/>
                <a:gd name="connsiteX46" fmla="*/ 444195 w 1008972"/>
                <a:gd name="connsiteY46" fmla="*/ 1002115 h 1154515"/>
                <a:gd name="connsiteX47" fmla="*/ 435231 w 1008972"/>
                <a:gd name="connsiteY47" fmla="*/ 1020044 h 1154515"/>
                <a:gd name="connsiteX48" fmla="*/ 426266 w 1008972"/>
                <a:gd name="connsiteY48" fmla="*/ 1051421 h 1154515"/>
                <a:gd name="connsiteX49" fmla="*/ 417301 w 1008972"/>
                <a:gd name="connsiteY49" fmla="*/ 1078315 h 1154515"/>
                <a:gd name="connsiteX50" fmla="*/ 403854 w 1008972"/>
                <a:gd name="connsiteY50" fmla="*/ 1105209 h 1154515"/>
                <a:gd name="connsiteX51" fmla="*/ 390407 w 1008972"/>
                <a:gd name="connsiteY51" fmla="*/ 1114174 h 1154515"/>
                <a:gd name="connsiteX52" fmla="*/ 359031 w 1008972"/>
                <a:gd name="connsiteY52" fmla="*/ 1145550 h 1154515"/>
                <a:gd name="connsiteX53" fmla="*/ 345584 w 1008972"/>
                <a:gd name="connsiteY53" fmla="*/ 1154515 h 1154515"/>
                <a:gd name="connsiteX54" fmla="*/ 332137 w 1008972"/>
                <a:gd name="connsiteY54" fmla="*/ 1150032 h 1154515"/>
                <a:gd name="connsiteX55" fmla="*/ 309725 w 1008972"/>
                <a:gd name="connsiteY55" fmla="*/ 1105209 h 1154515"/>
                <a:gd name="connsiteX56" fmla="*/ 282831 w 1008972"/>
                <a:gd name="connsiteY56" fmla="*/ 1096244 h 1154515"/>
                <a:gd name="connsiteX57" fmla="*/ 197666 w 1008972"/>
                <a:gd name="connsiteY57" fmla="*/ 1087280 h 1154515"/>
                <a:gd name="connsiteX58" fmla="*/ 179737 w 1008972"/>
                <a:gd name="connsiteY58" fmla="*/ 1082797 h 1154515"/>
                <a:gd name="connsiteX59" fmla="*/ 134913 w 1008972"/>
                <a:gd name="connsiteY59" fmla="*/ 1073832 h 1154515"/>
                <a:gd name="connsiteX60" fmla="*/ 103537 w 1008972"/>
                <a:gd name="connsiteY60" fmla="*/ 1060385 h 1154515"/>
                <a:gd name="connsiteX61" fmla="*/ 76643 w 1008972"/>
                <a:gd name="connsiteY61" fmla="*/ 1051421 h 1154515"/>
                <a:gd name="connsiteX62" fmla="*/ 72160 w 1008972"/>
                <a:gd name="connsiteY62" fmla="*/ 1037974 h 1154515"/>
                <a:gd name="connsiteX63" fmla="*/ 76643 w 1008972"/>
                <a:gd name="connsiteY63" fmla="*/ 1024527 h 1154515"/>
                <a:gd name="connsiteX64" fmla="*/ 81125 w 1008972"/>
                <a:gd name="connsiteY64" fmla="*/ 1006597 h 1154515"/>
                <a:gd name="connsiteX65" fmla="*/ 85607 w 1008972"/>
                <a:gd name="connsiteY65" fmla="*/ 993150 h 1154515"/>
                <a:gd name="connsiteX66" fmla="*/ 112501 w 1008972"/>
                <a:gd name="connsiteY66" fmla="*/ 975221 h 1154515"/>
                <a:gd name="connsiteX67" fmla="*/ 76643 w 1008972"/>
                <a:gd name="connsiteY67" fmla="*/ 952809 h 1154515"/>
                <a:gd name="connsiteX68" fmla="*/ 67678 w 1008972"/>
                <a:gd name="connsiteY68" fmla="*/ 925915 h 1154515"/>
                <a:gd name="connsiteX69" fmla="*/ 63195 w 1008972"/>
                <a:gd name="connsiteY69" fmla="*/ 912468 h 1154515"/>
                <a:gd name="connsiteX70" fmla="*/ 58713 w 1008972"/>
                <a:gd name="connsiteY70" fmla="*/ 885574 h 1154515"/>
                <a:gd name="connsiteX71" fmla="*/ 54231 w 1008972"/>
                <a:gd name="connsiteY71" fmla="*/ 872127 h 1154515"/>
                <a:gd name="connsiteX72" fmla="*/ 67678 w 1008972"/>
                <a:gd name="connsiteY72" fmla="*/ 867644 h 1154515"/>
                <a:gd name="connsiteX73" fmla="*/ 76643 w 1008972"/>
                <a:gd name="connsiteY73" fmla="*/ 854197 h 1154515"/>
                <a:gd name="connsiteX74" fmla="*/ 58713 w 1008972"/>
                <a:gd name="connsiteY74" fmla="*/ 827303 h 1154515"/>
                <a:gd name="connsiteX75" fmla="*/ 67678 w 1008972"/>
                <a:gd name="connsiteY75" fmla="*/ 795927 h 1154515"/>
                <a:gd name="connsiteX76" fmla="*/ 81125 w 1008972"/>
                <a:gd name="connsiteY76" fmla="*/ 791444 h 1154515"/>
                <a:gd name="connsiteX77" fmla="*/ 94572 w 1008972"/>
                <a:gd name="connsiteY77" fmla="*/ 782480 h 1154515"/>
                <a:gd name="connsiteX78" fmla="*/ 99054 w 1008972"/>
                <a:gd name="connsiteY78" fmla="*/ 746621 h 1154515"/>
                <a:gd name="connsiteX79" fmla="*/ 125948 w 1008972"/>
                <a:gd name="connsiteY79" fmla="*/ 728691 h 1154515"/>
                <a:gd name="connsiteX80" fmla="*/ 139395 w 1008972"/>
                <a:gd name="connsiteY80" fmla="*/ 701797 h 1154515"/>
                <a:gd name="connsiteX81" fmla="*/ 125948 w 1008972"/>
                <a:gd name="connsiteY81" fmla="*/ 648009 h 1154515"/>
                <a:gd name="connsiteX82" fmla="*/ 121466 w 1008972"/>
                <a:gd name="connsiteY82" fmla="*/ 634562 h 1154515"/>
                <a:gd name="connsiteX83" fmla="*/ 81125 w 1008972"/>
                <a:gd name="connsiteY83" fmla="*/ 616632 h 1154515"/>
                <a:gd name="connsiteX84" fmla="*/ 67678 w 1008972"/>
                <a:gd name="connsiteY84" fmla="*/ 612150 h 1154515"/>
                <a:gd name="connsiteX85" fmla="*/ 54231 w 1008972"/>
                <a:gd name="connsiteY85" fmla="*/ 607668 h 1154515"/>
                <a:gd name="connsiteX86" fmla="*/ 13890 w 1008972"/>
                <a:gd name="connsiteY86" fmla="*/ 585256 h 1154515"/>
                <a:gd name="connsiteX87" fmla="*/ 443 w 1008972"/>
                <a:gd name="connsiteY87" fmla="*/ 571809 h 1154515"/>
                <a:gd name="connsiteX88" fmla="*/ 4925 w 1008972"/>
                <a:gd name="connsiteY88" fmla="*/ 544915 h 1154515"/>
                <a:gd name="connsiteX89" fmla="*/ 18372 w 1008972"/>
                <a:gd name="connsiteY89" fmla="*/ 495609 h 1154515"/>
                <a:gd name="connsiteX90" fmla="*/ 45266 w 1008972"/>
                <a:gd name="connsiteY90" fmla="*/ 491127 h 1154515"/>
                <a:gd name="connsiteX91" fmla="*/ 72160 w 1008972"/>
                <a:gd name="connsiteY91" fmla="*/ 482162 h 1154515"/>
                <a:gd name="connsiteX92" fmla="*/ 85607 w 1008972"/>
                <a:gd name="connsiteY92" fmla="*/ 477680 h 1154515"/>
                <a:gd name="connsiteX93" fmla="*/ 112501 w 1008972"/>
                <a:gd name="connsiteY93" fmla="*/ 459750 h 1154515"/>
                <a:gd name="connsiteX94" fmla="*/ 121466 w 1008972"/>
                <a:gd name="connsiteY94" fmla="*/ 446303 h 1154515"/>
                <a:gd name="connsiteX95" fmla="*/ 148360 w 1008972"/>
                <a:gd name="connsiteY95" fmla="*/ 428374 h 1154515"/>
                <a:gd name="connsiteX96" fmla="*/ 175254 w 1008972"/>
                <a:gd name="connsiteY96" fmla="*/ 410444 h 1154515"/>
                <a:gd name="connsiteX97" fmla="*/ 188701 w 1008972"/>
                <a:gd name="connsiteY97" fmla="*/ 401480 h 1154515"/>
                <a:gd name="connsiteX98" fmla="*/ 206631 w 1008972"/>
                <a:gd name="connsiteY98" fmla="*/ 374585 h 1154515"/>
                <a:gd name="connsiteX99" fmla="*/ 220078 w 1008972"/>
                <a:gd name="connsiteY99" fmla="*/ 334244 h 1154515"/>
                <a:gd name="connsiteX100" fmla="*/ 224560 w 1008972"/>
                <a:gd name="connsiteY100" fmla="*/ 320797 h 1154515"/>
                <a:gd name="connsiteX101" fmla="*/ 229043 w 1008972"/>
                <a:gd name="connsiteY101" fmla="*/ 302868 h 1154515"/>
                <a:gd name="connsiteX102" fmla="*/ 224560 w 1008972"/>
                <a:gd name="connsiteY102" fmla="*/ 284938 h 1154515"/>
                <a:gd name="connsiteX103" fmla="*/ 220078 w 1008972"/>
                <a:gd name="connsiteY103" fmla="*/ 271491 h 1154515"/>
                <a:gd name="connsiteX104" fmla="*/ 224560 w 1008972"/>
                <a:gd name="connsiteY104" fmla="*/ 199774 h 1154515"/>
                <a:gd name="connsiteX105" fmla="*/ 229043 w 1008972"/>
                <a:gd name="connsiteY105" fmla="*/ 186327 h 1154515"/>
                <a:gd name="connsiteX106" fmla="*/ 242490 w 1008972"/>
                <a:gd name="connsiteY106" fmla="*/ 177362 h 1154515"/>
                <a:gd name="connsiteX107" fmla="*/ 273866 w 1008972"/>
                <a:gd name="connsiteY107" fmla="*/ 163915 h 1154515"/>
                <a:gd name="connsiteX108" fmla="*/ 287313 w 1008972"/>
                <a:gd name="connsiteY108" fmla="*/ 168397 h 1154515"/>
                <a:gd name="connsiteX109" fmla="*/ 300760 w 1008972"/>
                <a:gd name="connsiteY109" fmla="*/ 177362 h 1154515"/>
                <a:gd name="connsiteX110" fmla="*/ 336619 w 1008972"/>
                <a:gd name="connsiteY110" fmla="*/ 168397 h 1154515"/>
                <a:gd name="connsiteX111" fmla="*/ 350066 w 1008972"/>
                <a:gd name="connsiteY111" fmla="*/ 159432 h 1154515"/>
                <a:gd name="connsiteX112" fmla="*/ 363513 w 1008972"/>
                <a:gd name="connsiteY112" fmla="*/ 154950 h 1154515"/>
                <a:gd name="connsiteX113" fmla="*/ 412819 w 1008972"/>
                <a:gd name="connsiteY113" fmla="*/ 163915 h 1154515"/>
                <a:gd name="connsiteX114" fmla="*/ 475572 w 1008972"/>
                <a:gd name="connsiteY114" fmla="*/ 150468 h 1154515"/>
                <a:gd name="connsiteX115" fmla="*/ 502466 w 1008972"/>
                <a:gd name="connsiteY115" fmla="*/ 168397 h 1154515"/>
                <a:gd name="connsiteX116" fmla="*/ 538325 w 1008972"/>
                <a:gd name="connsiteY116" fmla="*/ 159432 h 1154515"/>
                <a:gd name="connsiteX117" fmla="*/ 565219 w 1008972"/>
                <a:gd name="connsiteY117" fmla="*/ 145985 h 1154515"/>
                <a:gd name="connsiteX118" fmla="*/ 614525 w 1008972"/>
                <a:gd name="connsiteY118" fmla="*/ 150468 h 1154515"/>
                <a:gd name="connsiteX119" fmla="*/ 627972 w 1008972"/>
                <a:gd name="connsiteY119" fmla="*/ 154950 h 1154515"/>
                <a:gd name="connsiteX120" fmla="*/ 686243 w 1008972"/>
                <a:gd name="connsiteY120" fmla="*/ 168397 h 1154515"/>
                <a:gd name="connsiteX121" fmla="*/ 708654 w 1008972"/>
                <a:gd name="connsiteY121" fmla="*/ 177362 h 1154515"/>
                <a:gd name="connsiteX122" fmla="*/ 748995 w 1008972"/>
                <a:gd name="connsiteY122" fmla="*/ 172880 h 1154515"/>
                <a:gd name="connsiteX123" fmla="*/ 766925 w 1008972"/>
                <a:gd name="connsiteY123" fmla="*/ 154950 h 1154515"/>
                <a:gd name="connsiteX124" fmla="*/ 762443 w 1008972"/>
                <a:gd name="connsiteY124" fmla="*/ 7032 h 1154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Lst>
              <a:rect l="l" t="t" r="r" b="b"/>
              <a:pathLst>
                <a:path w="1008972" h="1154515">
                  <a:moveTo>
                    <a:pt x="762443" y="7032"/>
                  </a:moveTo>
                  <a:cubicBezTo>
                    <a:pt x="763190" y="-14633"/>
                    <a:pt x="766682" y="20237"/>
                    <a:pt x="771407" y="24962"/>
                  </a:cubicBezTo>
                  <a:cubicBezTo>
                    <a:pt x="776132" y="29687"/>
                    <a:pt x="782722" y="32982"/>
                    <a:pt x="789337" y="33927"/>
                  </a:cubicBezTo>
                  <a:cubicBezTo>
                    <a:pt x="824958" y="39016"/>
                    <a:pt x="860997" y="40692"/>
                    <a:pt x="896913" y="42891"/>
                  </a:cubicBezTo>
                  <a:cubicBezTo>
                    <a:pt x="934226" y="45175"/>
                    <a:pt x="971619" y="45880"/>
                    <a:pt x="1008972" y="47374"/>
                  </a:cubicBezTo>
                  <a:cubicBezTo>
                    <a:pt x="1004301" y="61388"/>
                    <a:pt x="999773" y="78906"/>
                    <a:pt x="986560" y="87715"/>
                  </a:cubicBezTo>
                  <a:lnTo>
                    <a:pt x="973113" y="96680"/>
                  </a:lnTo>
                  <a:cubicBezTo>
                    <a:pt x="960520" y="134463"/>
                    <a:pt x="973113" y="91023"/>
                    <a:pt x="973113" y="177362"/>
                  </a:cubicBezTo>
                  <a:cubicBezTo>
                    <a:pt x="973113" y="183522"/>
                    <a:pt x="969733" y="189230"/>
                    <a:pt x="968631" y="195291"/>
                  </a:cubicBezTo>
                  <a:cubicBezTo>
                    <a:pt x="965790" y="210914"/>
                    <a:pt x="964824" y="239102"/>
                    <a:pt x="955184" y="253562"/>
                  </a:cubicBezTo>
                  <a:cubicBezTo>
                    <a:pt x="952196" y="258044"/>
                    <a:pt x="949668" y="262870"/>
                    <a:pt x="946219" y="267009"/>
                  </a:cubicBezTo>
                  <a:cubicBezTo>
                    <a:pt x="917458" y="301522"/>
                    <a:pt x="946065" y="260517"/>
                    <a:pt x="923807" y="293903"/>
                  </a:cubicBezTo>
                  <a:cubicBezTo>
                    <a:pt x="907360" y="343247"/>
                    <a:pt x="924202" y="288588"/>
                    <a:pt x="914843" y="414927"/>
                  </a:cubicBezTo>
                  <a:cubicBezTo>
                    <a:pt x="914494" y="419639"/>
                    <a:pt x="912655" y="424244"/>
                    <a:pt x="910360" y="428374"/>
                  </a:cubicBezTo>
                  <a:cubicBezTo>
                    <a:pt x="887702" y="469158"/>
                    <a:pt x="900763" y="442580"/>
                    <a:pt x="878984" y="468715"/>
                  </a:cubicBezTo>
                  <a:cubicBezTo>
                    <a:pt x="875535" y="472854"/>
                    <a:pt x="873007" y="477680"/>
                    <a:pt x="870019" y="482162"/>
                  </a:cubicBezTo>
                  <a:lnTo>
                    <a:pt x="861054" y="509056"/>
                  </a:lnTo>
                  <a:cubicBezTo>
                    <a:pt x="859560" y="513538"/>
                    <a:pt x="859193" y="518572"/>
                    <a:pt x="856572" y="522503"/>
                  </a:cubicBezTo>
                  <a:lnTo>
                    <a:pt x="847607" y="535950"/>
                  </a:lnTo>
                  <a:cubicBezTo>
                    <a:pt x="846113" y="540432"/>
                    <a:pt x="845746" y="545466"/>
                    <a:pt x="843125" y="549397"/>
                  </a:cubicBezTo>
                  <a:cubicBezTo>
                    <a:pt x="838681" y="556063"/>
                    <a:pt x="824064" y="568328"/>
                    <a:pt x="816231" y="571809"/>
                  </a:cubicBezTo>
                  <a:cubicBezTo>
                    <a:pt x="807596" y="575647"/>
                    <a:pt x="798302" y="577786"/>
                    <a:pt x="789337" y="580774"/>
                  </a:cubicBezTo>
                  <a:lnTo>
                    <a:pt x="775890" y="585256"/>
                  </a:lnTo>
                  <a:lnTo>
                    <a:pt x="762443" y="589738"/>
                  </a:lnTo>
                  <a:lnTo>
                    <a:pt x="722101" y="616632"/>
                  </a:lnTo>
                  <a:cubicBezTo>
                    <a:pt x="717619" y="619620"/>
                    <a:pt x="713765" y="623893"/>
                    <a:pt x="708654" y="625597"/>
                  </a:cubicBezTo>
                  <a:cubicBezTo>
                    <a:pt x="696195" y="629751"/>
                    <a:pt x="692185" y="629777"/>
                    <a:pt x="681760" y="639044"/>
                  </a:cubicBezTo>
                  <a:lnTo>
                    <a:pt x="641419" y="679385"/>
                  </a:lnTo>
                  <a:cubicBezTo>
                    <a:pt x="636937" y="683867"/>
                    <a:pt x="631488" y="687558"/>
                    <a:pt x="627972" y="692832"/>
                  </a:cubicBezTo>
                  <a:cubicBezTo>
                    <a:pt x="624984" y="697315"/>
                    <a:pt x="622456" y="702141"/>
                    <a:pt x="619007" y="706280"/>
                  </a:cubicBezTo>
                  <a:cubicBezTo>
                    <a:pt x="614949" y="711150"/>
                    <a:pt x="609618" y="714857"/>
                    <a:pt x="605560" y="719727"/>
                  </a:cubicBezTo>
                  <a:cubicBezTo>
                    <a:pt x="602111" y="723866"/>
                    <a:pt x="600044" y="729035"/>
                    <a:pt x="596595" y="733174"/>
                  </a:cubicBezTo>
                  <a:cubicBezTo>
                    <a:pt x="592537" y="738044"/>
                    <a:pt x="587040" y="741617"/>
                    <a:pt x="583148" y="746621"/>
                  </a:cubicBezTo>
                  <a:cubicBezTo>
                    <a:pt x="576533" y="755126"/>
                    <a:pt x="571195" y="764550"/>
                    <a:pt x="565219" y="773515"/>
                  </a:cubicBezTo>
                  <a:lnTo>
                    <a:pt x="556254" y="786962"/>
                  </a:lnTo>
                  <a:cubicBezTo>
                    <a:pt x="553266" y="791444"/>
                    <a:pt x="548994" y="795299"/>
                    <a:pt x="547290" y="800409"/>
                  </a:cubicBezTo>
                  <a:cubicBezTo>
                    <a:pt x="545796" y="804891"/>
                    <a:pt x="544920" y="809630"/>
                    <a:pt x="542807" y="813856"/>
                  </a:cubicBezTo>
                  <a:cubicBezTo>
                    <a:pt x="540398" y="818674"/>
                    <a:pt x="536252" y="822485"/>
                    <a:pt x="533843" y="827303"/>
                  </a:cubicBezTo>
                  <a:cubicBezTo>
                    <a:pt x="530257" y="834475"/>
                    <a:pt x="526796" y="851969"/>
                    <a:pt x="524878" y="858680"/>
                  </a:cubicBezTo>
                  <a:cubicBezTo>
                    <a:pt x="523580" y="863223"/>
                    <a:pt x="521889" y="867645"/>
                    <a:pt x="520395" y="872127"/>
                  </a:cubicBezTo>
                  <a:cubicBezTo>
                    <a:pt x="518901" y="881092"/>
                    <a:pt x="518787" y="890399"/>
                    <a:pt x="515913" y="899021"/>
                  </a:cubicBezTo>
                  <a:cubicBezTo>
                    <a:pt x="510856" y="914193"/>
                    <a:pt x="504535" y="912237"/>
                    <a:pt x="493501" y="921432"/>
                  </a:cubicBezTo>
                  <a:cubicBezTo>
                    <a:pt x="488631" y="925490"/>
                    <a:pt x="484536" y="930397"/>
                    <a:pt x="480054" y="934880"/>
                  </a:cubicBezTo>
                  <a:cubicBezTo>
                    <a:pt x="469397" y="966854"/>
                    <a:pt x="484508" y="928198"/>
                    <a:pt x="462125" y="961774"/>
                  </a:cubicBezTo>
                  <a:cubicBezTo>
                    <a:pt x="459504" y="965705"/>
                    <a:pt x="459756" y="970995"/>
                    <a:pt x="457643" y="975221"/>
                  </a:cubicBezTo>
                  <a:cubicBezTo>
                    <a:pt x="455234" y="980039"/>
                    <a:pt x="451087" y="983850"/>
                    <a:pt x="448678" y="988668"/>
                  </a:cubicBezTo>
                  <a:cubicBezTo>
                    <a:pt x="446565" y="992894"/>
                    <a:pt x="446056" y="997772"/>
                    <a:pt x="444195" y="1002115"/>
                  </a:cubicBezTo>
                  <a:cubicBezTo>
                    <a:pt x="441563" y="1008256"/>
                    <a:pt x="437863" y="1013903"/>
                    <a:pt x="435231" y="1020044"/>
                  </a:cubicBezTo>
                  <a:cubicBezTo>
                    <a:pt x="430205" y="1031771"/>
                    <a:pt x="430061" y="1038770"/>
                    <a:pt x="426266" y="1051421"/>
                  </a:cubicBezTo>
                  <a:cubicBezTo>
                    <a:pt x="423551" y="1060472"/>
                    <a:pt x="420289" y="1069350"/>
                    <a:pt x="417301" y="1078315"/>
                  </a:cubicBezTo>
                  <a:cubicBezTo>
                    <a:pt x="413655" y="1089253"/>
                    <a:pt x="412545" y="1096518"/>
                    <a:pt x="403854" y="1105209"/>
                  </a:cubicBezTo>
                  <a:cubicBezTo>
                    <a:pt x="400045" y="1109018"/>
                    <a:pt x="394889" y="1111186"/>
                    <a:pt x="390407" y="1114174"/>
                  </a:cubicBezTo>
                  <a:cubicBezTo>
                    <a:pt x="382518" y="1137843"/>
                    <a:pt x="389856" y="1125000"/>
                    <a:pt x="359031" y="1145550"/>
                  </a:cubicBezTo>
                  <a:lnTo>
                    <a:pt x="345584" y="1154515"/>
                  </a:lnTo>
                  <a:cubicBezTo>
                    <a:pt x="341102" y="1153021"/>
                    <a:pt x="334883" y="1153877"/>
                    <a:pt x="332137" y="1150032"/>
                  </a:cubicBezTo>
                  <a:cubicBezTo>
                    <a:pt x="318079" y="1130351"/>
                    <a:pt x="331000" y="1119392"/>
                    <a:pt x="309725" y="1105209"/>
                  </a:cubicBezTo>
                  <a:cubicBezTo>
                    <a:pt x="301862" y="1099967"/>
                    <a:pt x="292186" y="1097580"/>
                    <a:pt x="282831" y="1096244"/>
                  </a:cubicBezTo>
                  <a:cubicBezTo>
                    <a:pt x="233643" y="1089218"/>
                    <a:pt x="261983" y="1092639"/>
                    <a:pt x="197666" y="1087280"/>
                  </a:cubicBezTo>
                  <a:cubicBezTo>
                    <a:pt x="191690" y="1085786"/>
                    <a:pt x="185778" y="1084005"/>
                    <a:pt x="179737" y="1082797"/>
                  </a:cubicBezTo>
                  <a:cubicBezTo>
                    <a:pt x="124780" y="1071805"/>
                    <a:pt x="176564" y="1084246"/>
                    <a:pt x="134913" y="1073832"/>
                  </a:cubicBezTo>
                  <a:cubicBezTo>
                    <a:pt x="113581" y="1059612"/>
                    <a:pt x="129848" y="1068278"/>
                    <a:pt x="103537" y="1060385"/>
                  </a:cubicBezTo>
                  <a:cubicBezTo>
                    <a:pt x="94486" y="1057670"/>
                    <a:pt x="76643" y="1051421"/>
                    <a:pt x="76643" y="1051421"/>
                  </a:cubicBezTo>
                  <a:cubicBezTo>
                    <a:pt x="75149" y="1046939"/>
                    <a:pt x="72160" y="1042699"/>
                    <a:pt x="72160" y="1037974"/>
                  </a:cubicBezTo>
                  <a:cubicBezTo>
                    <a:pt x="72160" y="1033249"/>
                    <a:pt x="75345" y="1029070"/>
                    <a:pt x="76643" y="1024527"/>
                  </a:cubicBezTo>
                  <a:cubicBezTo>
                    <a:pt x="78335" y="1018603"/>
                    <a:pt x="79433" y="1012521"/>
                    <a:pt x="81125" y="1006597"/>
                  </a:cubicBezTo>
                  <a:cubicBezTo>
                    <a:pt x="82423" y="1002054"/>
                    <a:pt x="82266" y="996491"/>
                    <a:pt x="85607" y="993150"/>
                  </a:cubicBezTo>
                  <a:cubicBezTo>
                    <a:pt x="93225" y="985532"/>
                    <a:pt x="112501" y="975221"/>
                    <a:pt x="112501" y="975221"/>
                  </a:cubicBezTo>
                  <a:cubicBezTo>
                    <a:pt x="90246" y="967802"/>
                    <a:pt x="85290" y="972266"/>
                    <a:pt x="76643" y="952809"/>
                  </a:cubicBezTo>
                  <a:cubicBezTo>
                    <a:pt x="72805" y="944174"/>
                    <a:pt x="70666" y="934880"/>
                    <a:pt x="67678" y="925915"/>
                  </a:cubicBezTo>
                  <a:lnTo>
                    <a:pt x="63195" y="912468"/>
                  </a:lnTo>
                  <a:cubicBezTo>
                    <a:pt x="61701" y="903503"/>
                    <a:pt x="60684" y="894446"/>
                    <a:pt x="58713" y="885574"/>
                  </a:cubicBezTo>
                  <a:cubicBezTo>
                    <a:pt x="57688" y="880962"/>
                    <a:pt x="52118" y="876353"/>
                    <a:pt x="54231" y="872127"/>
                  </a:cubicBezTo>
                  <a:cubicBezTo>
                    <a:pt x="56344" y="867901"/>
                    <a:pt x="63196" y="869138"/>
                    <a:pt x="67678" y="867644"/>
                  </a:cubicBezTo>
                  <a:cubicBezTo>
                    <a:pt x="70666" y="863162"/>
                    <a:pt x="77812" y="859456"/>
                    <a:pt x="76643" y="854197"/>
                  </a:cubicBezTo>
                  <a:cubicBezTo>
                    <a:pt x="74306" y="843679"/>
                    <a:pt x="58713" y="827303"/>
                    <a:pt x="58713" y="827303"/>
                  </a:cubicBezTo>
                  <a:cubicBezTo>
                    <a:pt x="58752" y="827145"/>
                    <a:pt x="65533" y="798072"/>
                    <a:pt x="67678" y="795927"/>
                  </a:cubicBezTo>
                  <a:cubicBezTo>
                    <a:pt x="71019" y="792586"/>
                    <a:pt x="76899" y="793557"/>
                    <a:pt x="81125" y="791444"/>
                  </a:cubicBezTo>
                  <a:cubicBezTo>
                    <a:pt x="85943" y="789035"/>
                    <a:pt x="90090" y="785468"/>
                    <a:pt x="94572" y="782480"/>
                  </a:cubicBezTo>
                  <a:cubicBezTo>
                    <a:pt x="96066" y="770527"/>
                    <a:pt x="92984" y="757026"/>
                    <a:pt x="99054" y="746621"/>
                  </a:cubicBezTo>
                  <a:cubicBezTo>
                    <a:pt x="104483" y="737314"/>
                    <a:pt x="125948" y="728691"/>
                    <a:pt x="125948" y="728691"/>
                  </a:cubicBezTo>
                  <a:cubicBezTo>
                    <a:pt x="130481" y="721891"/>
                    <a:pt x="139395" y="711077"/>
                    <a:pt x="139395" y="701797"/>
                  </a:cubicBezTo>
                  <a:cubicBezTo>
                    <a:pt x="139395" y="683687"/>
                    <a:pt x="131512" y="664700"/>
                    <a:pt x="125948" y="648009"/>
                  </a:cubicBezTo>
                  <a:cubicBezTo>
                    <a:pt x="124454" y="643527"/>
                    <a:pt x="125397" y="637183"/>
                    <a:pt x="121466" y="634562"/>
                  </a:cubicBezTo>
                  <a:cubicBezTo>
                    <a:pt x="100157" y="620356"/>
                    <a:pt x="113128" y="627300"/>
                    <a:pt x="81125" y="616632"/>
                  </a:cubicBezTo>
                  <a:lnTo>
                    <a:pt x="67678" y="612150"/>
                  </a:lnTo>
                  <a:lnTo>
                    <a:pt x="54231" y="607668"/>
                  </a:lnTo>
                  <a:cubicBezTo>
                    <a:pt x="23406" y="587117"/>
                    <a:pt x="37558" y="593145"/>
                    <a:pt x="13890" y="585256"/>
                  </a:cubicBezTo>
                  <a:cubicBezTo>
                    <a:pt x="9408" y="580774"/>
                    <a:pt x="1818" y="577997"/>
                    <a:pt x="443" y="571809"/>
                  </a:cubicBezTo>
                  <a:cubicBezTo>
                    <a:pt x="-1529" y="562937"/>
                    <a:pt x="3640" y="553912"/>
                    <a:pt x="4925" y="544915"/>
                  </a:cubicBezTo>
                  <a:cubicBezTo>
                    <a:pt x="5485" y="540992"/>
                    <a:pt x="4777" y="502406"/>
                    <a:pt x="18372" y="495609"/>
                  </a:cubicBezTo>
                  <a:cubicBezTo>
                    <a:pt x="26501" y="491545"/>
                    <a:pt x="36301" y="492621"/>
                    <a:pt x="45266" y="491127"/>
                  </a:cubicBezTo>
                  <a:lnTo>
                    <a:pt x="72160" y="482162"/>
                  </a:lnTo>
                  <a:lnTo>
                    <a:pt x="85607" y="477680"/>
                  </a:lnTo>
                  <a:cubicBezTo>
                    <a:pt x="94572" y="471703"/>
                    <a:pt x="106524" y="468715"/>
                    <a:pt x="112501" y="459750"/>
                  </a:cubicBezTo>
                  <a:cubicBezTo>
                    <a:pt x="115489" y="455268"/>
                    <a:pt x="117412" y="449850"/>
                    <a:pt x="121466" y="446303"/>
                  </a:cubicBezTo>
                  <a:cubicBezTo>
                    <a:pt x="129574" y="439208"/>
                    <a:pt x="139395" y="434350"/>
                    <a:pt x="148360" y="428374"/>
                  </a:cubicBezTo>
                  <a:lnTo>
                    <a:pt x="175254" y="410444"/>
                  </a:lnTo>
                  <a:lnTo>
                    <a:pt x="188701" y="401480"/>
                  </a:lnTo>
                  <a:cubicBezTo>
                    <a:pt x="194678" y="392515"/>
                    <a:pt x="203224" y="384807"/>
                    <a:pt x="206631" y="374585"/>
                  </a:cubicBezTo>
                  <a:lnTo>
                    <a:pt x="220078" y="334244"/>
                  </a:lnTo>
                  <a:cubicBezTo>
                    <a:pt x="221572" y="329762"/>
                    <a:pt x="223414" y="325381"/>
                    <a:pt x="224560" y="320797"/>
                  </a:cubicBezTo>
                  <a:lnTo>
                    <a:pt x="229043" y="302868"/>
                  </a:lnTo>
                  <a:cubicBezTo>
                    <a:pt x="227549" y="296891"/>
                    <a:pt x="226252" y="290862"/>
                    <a:pt x="224560" y="284938"/>
                  </a:cubicBezTo>
                  <a:cubicBezTo>
                    <a:pt x="223262" y="280395"/>
                    <a:pt x="220078" y="276216"/>
                    <a:pt x="220078" y="271491"/>
                  </a:cubicBezTo>
                  <a:cubicBezTo>
                    <a:pt x="220078" y="247539"/>
                    <a:pt x="222052" y="223595"/>
                    <a:pt x="224560" y="199774"/>
                  </a:cubicBezTo>
                  <a:cubicBezTo>
                    <a:pt x="225055" y="195075"/>
                    <a:pt x="226091" y="190016"/>
                    <a:pt x="229043" y="186327"/>
                  </a:cubicBezTo>
                  <a:cubicBezTo>
                    <a:pt x="232408" y="182120"/>
                    <a:pt x="237813" y="180035"/>
                    <a:pt x="242490" y="177362"/>
                  </a:cubicBezTo>
                  <a:cubicBezTo>
                    <a:pt x="258000" y="168499"/>
                    <a:pt x="258779" y="168944"/>
                    <a:pt x="273866" y="163915"/>
                  </a:cubicBezTo>
                  <a:cubicBezTo>
                    <a:pt x="278348" y="165409"/>
                    <a:pt x="283087" y="166284"/>
                    <a:pt x="287313" y="168397"/>
                  </a:cubicBezTo>
                  <a:cubicBezTo>
                    <a:pt x="292131" y="170806"/>
                    <a:pt x="295414" y="176694"/>
                    <a:pt x="300760" y="177362"/>
                  </a:cubicBezTo>
                  <a:cubicBezTo>
                    <a:pt x="304855" y="177874"/>
                    <a:pt x="330178" y="171618"/>
                    <a:pt x="336619" y="168397"/>
                  </a:cubicBezTo>
                  <a:cubicBezTo>
                    <a:pt x="341437" y="165988"/>
                    <a:pt x="345248" y="161841"/>
                    <a:pt x="350066" y="159432"/>
                  </a:cubicBezTo>
                  <a:cubicBezTo>
                    <a:pt x="354292" y="157319"/>
                    <a:pt x="359031" y="156444"/>
                    <a:pt x="363513" y="154950"/>
                  </a:cubicBezTo>
                  <a:cubicBezTo>
                    <a:pt x="377419" y="158426"/>
                    <a:pt x="399822" y="164679"/>
                    <a:pt x="412819" y="163915"/>
                  </a:cubicBezTo>
                  <a:cubicBezTo>
                    <a:pt x="426118" y="163133"/>
                    <a:pt x="458048" y="154849"/>
                    <a:pt x="475572" y="150468"/>
                  </a:cubicBezTo>
                  <a:cubicBezTo>
                    <a:pt x="484537" y="156444"/>
                    <a:pt x="491901" y="170510"/>
                    <a:pt x="502466" y="168397"/>
                  </a:cubicBezTo>
                  <a:cubicBezTo>
                    <a:pt x="510997" y="166691"/>
                    <a:pt x="529132" y="164028"/>
                    <a:pt x="538325" y="159432"/>
                  </a:cubicBezTo>
                  <a:cubicBezTo>
                    <a:pt x="573082" y="142054"/>
                    <a:pt x="531419" y="157253"/>
                    <a:pt x="565219" y="145985"/>
                  </a:cubicBezTo>
                  <a:cubicBezTo>
                    <a:pt x="581654" y="147479"/>
                    <a:pt x="598188" y="148134"/>
                    <a:pt x="614525" y="150468"/>
                  </a:cubicBezTo>
                  <a:cubicBezTo>
                    <a:pt x="619202" y="151136"/>
                    <a:pt x="623388" y="153804"/>
                    <a:pt x="627972" y="154950"/>
                  </a:cubicBezTo>
                  <a:cubicBezTo>
                    <a:pt x="647221" y="159762"/>
                    <a:pt x="667647" y="160958"/>
                    <a:pt x="686243" y="168397"/>
                  </a:cubicBezTo>
                  <a:lnTo>
                    <a:pt x="708654" y="177362"/>
                  </a:lnTo>
                  <a:cubicBezTo>
                    <a:pt x="722101" y="175868"/>
                    <a:pt x="735649" y="175104"/>
                    <a:pt x="748995" y="172880"/>
                  </a:cubicBezTo>
                  <a:cubicBezTo>
                    <a:pt x="761373" y="170817"/>
                    <a:pt x="766500" y="168966"/>
                    <a:pt x="766925" y="154950"/>
                  </a:cubicBezTo>
                  <a:cubicBezTo>
                    <a:pt x="768283" y="110147"/>
                    <a:pt x="761696" y="28697"/>
                    <a:pt x="762443" y="7032"/>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54" name="Freeform 20">
              <a:extLst>
                <a:ext uri="{FF2B5EF4-FFF2-40B4-BE49-F238E27FC236}">
                  <a16:creationId xmlns:a16="http://schemas.microsoft.com/office/drawing/2014/main" id="{C0B27E97-BD28-4A77-B09B-BCA0DD5B5E68}"/>
                </a:ext>
              </a:extLst>
            </p:cNvPr>
            <p:cNvSpPr/>
            <p:nvPr/>
          </p:nvSpPr>
          <p:spPr>
            <a:xfrm>
              <a:off x="7539318" y="2227729"/>
              <a:ext cx="900953" cy="986137"/>
            </a:xfrm>
            <a:custGeom>
              <a:avLst/>
              <a:gdLst>
                <a:gd name="connsiteX0" fmla="*/ 811306 w 900953"/>
                <a:gd name="connsiteY0" fmla="*/ 0 h 986137"/>
                <a:gd name="connsiteX1" fmla="*/ 833717 w 900953"/>
                <a:gd name="connsiteY1" fmla="*/ 31377 h 986137"/>
                <a:gd name="connsiteX2" fmla="*/ 847164 w 900953"/>
                <a:gd name="connsiteY2" fmla="*/ 35859 h 986137"/>
                <a:gd name="connsiteX3" fmla="*/ 878541 w 900953"/>
                <a:gd name="connsiteY3" fmla="*/ 103095 h 986137"/>
                <a:gd name="connsiteX4" fmla="*/ 887506 w 900953"/>
                <a:gd name="connsiteY4" fmla="*/ 143436 h 986137"/>
                <a:gd name="connsiteX5" fmla="*/ 896470 w 900953"/>
                <a:gd name="connsiteY5" fmla="*/ 170330 h 986137"/>
                <a:gd name="connsiteX6" fmla="*/ 900953 w 900953"/>
                <a:gd name="connsiteY6" fmla="*/ 188259 h 986137"/>
                <a:gd name="connsiteX7" fmla="*/ 896470 w 900953"/>
                <a:gd name="connsiteY7" fmla="*/ 206189 h 986137"/>
                <a:gd name="connsiteX8" fmla="*/ 896470 w 900953"/>
                <a:gd name="connsiteY8" fmla="*/ 345142 h 986137"/>
                <a:gd name="connsiteX9" fmla="*/ 896470 w 900953"/>
                <a:gd name="connsiteY9" fmla="*/ 439271 h 986137"/>
                <a:gd name="connsiteX10" fmla="*/ 887506 w 900953"/>
                <a:gd name="connsiteY10" fmla="*/ 497542 h 986137"/>
                <a:gd name="connsiteX11" fmla="*/ 883023 w 900953"/>
                <a:gd name="connsiteY11" fmla="*/ 569259 h 986137"/>
                <a:gd name="connsiteX12" fmla="*/ 860611 w 900953"/>
                <a:gd name="connsiteY12" fmla="*/ 564777 h 986137"/>
                <a:gd name="connsiteX13" fmla="*/ 838200 w 900953"/>
                <a:gd name="connsiteY13" fmla="*/ 555812 h 986137"/>
                <a:gd name="connsiteX14" fmla="*/ 811306 w 900953"/>
                <a:gd name="connsiteY14" fmla="*/ 546847 h 986137"/>
                <a:gd name="connsiteX15" fmla="*/ 797858 w 900953"/>
                <a:gd name="connsiteY15" fmla="*/ 533400 h 986137"/>
                <a:gd name="connsiteX16" fmla="*/ 788894 w 900953"/>
                <a:gd name="connsiteY16" fmla="*/ 519953 h 986137"/>
                <a:gd name="connsiteX17" fmla="*/ 748553 w 900953"/>
                <a:gd name="connsiteY17" fmla="*/ 524436 h 986137"/>
                <a:gd name="connsiteX18" fmla="*/ 708211 w 900953"/>
                <a:gd name="connsiteY18" fmla="*/ 542365 h 986137"/>
                <a:gd name="connsiteX19" fmla="*/ 690282 w 900953"/>
                <a:gd name="connsiteY19" fmla="*/ 569259 h 986137"/>
                <a:gd name="connsiteX20" fmla="*/ 676835 w 900953"/>
                <a:gd name="connsiteY20" fmla="*/ 600636 h 986137"/>
                <a:gd name="connsiteX21" fmla="*/ 667870 w 900953"/>
                <a:gd name="connsiteY21" fmla="*/ 632012 h 986137"/>
                <a:gd name="connsiteX22" fmla="*/ 632011 w 900953"/>
                <a:gd name="connsiteY22" fmla="*/ 663389 h 986137"/>
                <a:gd name="connsiteX23" fmla="*/ 618564 w 900953"/>
                <a:gd name="connsiteY23" fmla="*/ 667871 h 986137"/>
                <a:gd name="connsiteX24" fmla="*/ 605117 w 900953"/>
                <a:gd name="connsiteY24" fmla="*/ 717177 h 986137"/>
                <a:gd name="connsiteX25" fmla="*/ 600635 w 900953"/>
                <a:gd name="connsiteY25" fmla="*/ 735106 h 986137"/>
                <a:gd name="connsiteX26" fmla="*/ 596153 w 900953"/>
                <a:gd name="connsiteY26" fmla="*/ 766483 h 986137"/>
                <a:gd name="connsiteX27" fmla="*/ 600635 w 900953"/>
                <a:gd name="connsiteY27" fmla="*/ 779930 h 986137"/>
                <a:gd name="connsiteX28" fmla="*/ 614082 w 900953"/>
                <a:gd name="connsiteY28" fmla="*/ 788895 h 986137"/>
                <a:gd name="connsiteX29" fmla="*/ 645458 w 900953"/>
                <a:gd name="connsiteY29" fmla="*/ 815789 h 986137"/>
                <a:gd name="connsiteX30" fmla="*/ 654423 w 900953"/>
                <a:gd name="connsiteY30" fmla="*/ 842683 h 986137"/>
                <a:gd name="connsiteX31" fmla="*/ 667870 w 900953"/>
                <a:gd name="connsiteY31" fmla="*/ 874059 h 986137"/>
                <a:gd name="connsiteX32" fmla="*/ 694764 w 900953"/>
                <a:gd name="connsiteY32" fmla="*/ 887506 h 986137"/>
                <a:gd name="connsiteX33" fmla="*/ 703729 w 900953"/>
                <a:gd name="connsiteY33" fmla="*/ 914400 h 986137"/>
                <a:gd name="connsiteX34" fmla="*/ 681317 w 900953"/>
                <a:gd name="connsiteY34" fmla="*/ 954742 h 986137"/>
                <a:gd name="connsiteX35" fmla="*/ 667870 w 900953"/>
                <a:gd name="connsiteY35" fmla="*/ 959224 h 986137"/>
                <a:gd name="connsiteX36" fmla="*/ 609600 w 900953"/>
                <a:gd name="connsiteY36" fmla="*/ 950259 h 986137"/>
                <a:gd name="connsiteX37" fmla="*/ 591670 w 900953"/>
                <a:gd name="connsiteY37" fmla="*/ 945777 h 986137"/>
                <a:gd name="connsiteX38" fmla="*/ 578223 w 900953"/>
                <a:gd name="connsiteY38" fmla="*/ 936812 h 986137"/>
                <a:gd name="connsiteX39" fmla="*/ 551329 w 900953"/>
                <a:gd name="connsiteY39" fmla="*/ 945777 h 986137"/>
                <a:gd name="connsiteX40" fmla="*/ 524435 w 900953"/>
                <a:gd name="connsiteY40" fmla="*/ 950259 h 986137"/>
                <a:gd name="connsiteX41" fmla="*/ 470647 w 900953"/>
                <a:gd name="connsiteY41" fmla="*/ 945777 h 986137"/>
                <a:gd name="connsiteX42" fmla="*/ 412376 w 900953"/>
                <a:gd name="connsiteY42" fmla="*/ 959224 h 986137"/>
                <a:gd name="connsiteX43" fmla="*/ 376517 w 900953"/>
                <a:gd name="connsiteY43" fmla="*/ 963706 h 986137"/>
                <a:gd name="connsiteX44" fmla="*/ 349623 w 900953"/>
                <a:gd name="connsiteY44" fmla="*/ 986118 h 986137"/>
                <a:gd name="connsiteX45" fmla="*/ 313764 w 900953"/>
                <a:gd name="connsiteY45" fmla="*/ 977153 h 986137"/>
                <a:gd name="connsiteX46" fmla="*/ 286870 w 900953"/>
                <a:gd name="connsiteY46" fmla="*/ 959224 h 986137"/>
                <a:gd name="connsiteX47" fmla="*/ 273423 w 900953"/>
                <a:gd name="connsiteY47" fmla="*/ 950259 h 986137"/>
                <a:gd name="connsiteX48" fmla="*/ 264458 w 900953"/>
                <a:gd name="connsiteY48" fmla="*/ 936812 h 986137"/>
                <a:gd name="connsiteX49" fmla="*/ 246529 w 900953"/>
                <a:gd name="connsiteY49" fmla="*/ 909918 h 986137"/>
                <a:gd name="connsiteX50" fmla="*/ 219635 w 900953"/>
                <a:gd name="connsiteY50" fmla="*/ 891989 h 986137"/>
                <a:gd name="connsiteX51" fmla="*/ 206188 w 900953"/>
                <a:gd name="connsiteY51" fmla="*/ 883024 h 986137"/>
                <a:gd name="connsiteX52" fmla="*/ 174811 w 900953"/>
                <a:gd name="connsiteY52" fmla="*/ 878542 h 986137"/>
                <a:gd name="connsiteX53" fmla="*/ 138953 w 900953"/>
                <a:gd name="connsiteY53" fmla="*/ 874059 h 986137"/>
                <a:gd name="connsiteX54" fmla="*/ 121023 w 900953"/>
                <a:gd name="connsiteY54" fmla="*/ 869577 h 986137"/>
                <a:gd name="connsiteX55" fmla="*/ 71717 w 900953"/>
                <a:gd name="connsiteY55" fmla="*/ 865095 h 986137"/>
                <a:gd name="connsiteX56" fmla="*/ 35858 w 900953"/>
                <a:gd name="connsiteY56" fmla="*/ 860612 h 986137"/>
                <a:gd name="connsiteX57" fmla="*/ 22411 w 900953"/>
                <a:gd name="connsiteY57" fmla="*/ 856130 h 986137"/>
                <a:gd name="connsiteX58" fmla="*/ 8964 w 900953"/>
                <a:gd name="connsiteY58" fmla="*/ 815789 h 986137"/>
                <a:gd name="connsiteX59" fmla="*/ 0 w 900953"/>
                <a:gd name="connsiteY59" fmla="*/ 788895 h 986137"/>
                <a:gd name="connsiteX60" fmla="*/ 31376 w 900953"/>
                <a:gd name="connsiteY60" fmla="*/ 753036 h 986137"/>
                <a:gd name="connsiteX61" fmla="*/ 58270 w 900953"/>
                <a:gd name="connsiteY61" fmla="*/ 744071 h 986137"/>
                <a:gd name="connsiteX62" fmla="*/ 85164 w 900953"/>
                <a:gd name="connsiteY62" fmla="*/ 726142 h 986137"/>
                <a:gd name="connsiteX63" fmla="*/ 103094 w 900953"/>
                <a:gd name="connsiteY63" fmla="*/ 699247 h 986137"/>
                <a:gd name="connsiteX64" fmla="*/ 89647 w 900953"/>
                <a:gd name="connsiteY64" fmla="*/ 690283 h 986137"/>
                <a:gd name="connsiteX65" fmla="*/ 76200 w 900953"/>
                <a:gd name="connsiteY65" fmla="*/ 685800 h 986137"/>
                <a:gd name="connsiteX66" fmla="*/ 58270 w 900953"/>
                <a:gd name="connsiteY66" fmla="*/ 667871 h 986137"/>
                <a:gd name="connsiteX67" fmla="*/ 40341 w 900953"/>
                <a:gd name="connsiteY67" fmla="*/ 640977 h 986137"/>
                <a:gd name="connsiteX68" fmla="*/ 31376 w 900953"/>
                <a:gd name="connsiteY68" fmla="*/ 627530 h 986137"/>
                <a:gd name="connsiteX69" fmla="*/ 44823 w 900953"/>
                <a:gd name="connsiteY69" fmla="*/ 596153 h 986137"/>
                <a:gd name="connsiteX70" fmla="*/ 58270 w 900953"/>
                <a:gd name="connsiteY70" fmla="*/ 591671 h 986137"/>
                <a:gd name="connsiteX71" fmla="*/ 85164 w 900953"/>
                <a:gd name="connsiteY71" fmla="*/ 573742 h 986137"/>
                <a:gd name="connsiteX72" fmla="*/ 138953 w 900953"/>
                <a:gd name="connsiteY72" fmla="*/ 564777 h 986137"/>
                <a:gd name="connsiteX73" fmla="*/ 152400 w 900953"/>
                <a:gd name="connsiteY73" fmla="*/ 551330 h 986137"/>
                <a:gd name="connsiteX74" fmla="*/ 161364 w 900953"/>
                <a:gd name="connsiteY74" fmla="*/ 506506 h 986137"/>
                <a:gd name="connsiteX75" fmla="*/ 170329 w 900953"/>
                <a:gd name="connsiteY75" fmla="*/ 493059 h 986137"/>
                <a:gd name="connsiteX76" fmla="*/ 98611 w 900953"/>
                <a:gd name="connsiteY76" fmla="*/ 488577 h 986137"/>
                <a:gd name="connsiteX77" fmla="*/ 85164 w 900953"/>
                <a:gd name="connsiteY77" fmla="*/ 479612 h 986137"/>
                <a:gd name="connsiteX78" fmla="*/ 76200 w 900953"/>
                <a:gd name="connsiteY78" fmla="*/ 466165 h 986137"/>
                <a:gd name="connsiteX79" fmla="*/ 76200 w 900953"/>
                <a:gd name="connsiteY79" fmla="*/ 421342 h 986137"/>
                <a:gd name="connsiteX80" fmla="*/ 71717 w 900953"/>
                <a:gd name="connsiteY80" fmla="*/ 407895 h 986137"/>
                <a:gd name="connsiteX81" fmla="*/ 76200 w 900953"/>
                <a:gd name="connsiteY81" fmla="*/ 394447 h 986137"/>
                <a:gd name="connsiteX82" fmla="*/ 62753 w 900953"/>
                <a:gd name="connsiteY82" fmla="*/ 385483 h 986137"/>
                <a:gd name="connsiteX83" fmla="*/ 49306 w 900953"/>
                <a:gd name="connsiteY83" fmla="*/ 358589 h 986137"/>
                <a:gd name="connsiteX84" fmla="*/ 62753 w 900953"/>
                <a:gd name="connsiteY84" fmla="*/ 304800 h 986137"/>
                <a:gd name="connsiteX85" fmla="*/ 67235 w 900953"/>
                <a:gd name="connsiteY85" fmla="*/ 291353 h 986137"/>
                <a:gd name="connsiteX86" fmla="*/ 80682 w 900953"/>
                <a:gd name="connsiteY86" fmla="*/ 286871 h 986137"/>
                <a:gd name="connsiteX87" fmla="*/ 165847 w 900953"/>
                <a:gd name="connsiteY87" fmla="*/ 295836 h 986137"/>
                <a:gd name="connsiteX88" fmla="*/ 179294 w 900953"/>
                <a:gd name="connsiteY88" fmla="*/ 304800 h 986137"/>
                <a:gd name="connsiteX89" fmla="*/ 192741 w 900953"/>
                <a:gd name="connsiteY89" fmla="*/ 331695 h 986137"/>
                <a:gd name="connsiteX90" fmla="*/ 206188 w 900953"/>
                <a:gd name="connsiteY90" fmla="*/ 340659 h 986137"/>
                <a:gd name="connsiteX91" fmla="*/ 215153 w 900953"/>
                <a:gd name="connsiteY91" fmla="*/ 354106 h 986137"/>
                <a:gd name="connsiteX92" fmla="*/ 242047 w 900953"/>
                <a:gd name="connsiteY92" fmla="*/ 372036 h 986137"/>
                <a:gd name="connsiteX93" fmla="*/ 259976 w 900953"/>
                <a:gd name="connsiteY93" fmla="*/ 376518 h 986137"/>
                <a:gd name="connsiteX94" fmla="*/ 291353 w 900953"/>
                <a:gd name="connsiteY94" fmla="*/ 385483 h 986137"/>
                <a:gd name="connsiteX95" fmla="*/ 304800 w 900953"/>
                <a:gd name="connsiteY95" fmla="*/ 381000 h 986137"/>
                <a:gd name="connsiteX96" fmla="*/ 331694 w 900953"/>
                <a:gd name="connsiteY96" fmla="*/ 363071 h 986137"/>
                <a:gd name="connsiteX97" fmla="*/ 345141 w 900953"/>
                <a:gd name="connsiteY97" fmla="*/ 358589 h 986137"/>
                <a:gd name="connsiteX98" fmla="*/ 358588 w 900953"/>
                <a:gd name="connsiteY98" fmla="*/ 345142 h 986137"/>
                <a:gd name="connsiteX99" fmla="*/ 372035 w 900953"/>
                <a:gd name="connsiteY99" fmla="*/ 336177 h 986137"/>
                <a:gd name="connsiteX100" fmla="*/ 376517 w 900953"/>
                <a:gd name="connsiteY100" fmla="*/ 322730 h 986137"/>
                <a:gd name="connsiteX101" fmla="*/ 416858 w 900953"/>
                <a:gd name="connsiteY101" fmla="*/ 291353 h 986137"/>
                <a:gd name="connsiteX102" fmla="*/ 430306 w 900953"/>
                <a:gd name="connsiteY102" fmla="*/ 282389 h 986137"/>
                <a:gd name="connsiteX103" fmla="*/ 443753 w 900953"/>
                <a:gd name="connsiteY103" fmla="*/ 273424 h 986137"/>
                <a:gd name="connsiteX104" fmla="*/ 457200 w 900953"/>
                <a:gd name="connsiteY104" fmla="*/ 268942 h 986137"/>
                <a:gd name="connsiteX105" fmla="*/ 506506 w 900953"/>
                <a:gd name="connsiteY105" fmla="*/ 273424 h 986137"/>
                <a:gd name="connsiteX106" fmla="*/ 524435 w 900953"/>
                <a:gd name="connsiteY106" fmla="*/ 251012 h 986137"/>
                <a:gd name="connsiteX107" fmla="*/ 533400 w 900953"/>
                <a:gd name="connsiteY107" fmla="*/ 224118 h 986137"/>
                <a:gd name="connsiteX108" fmla="*/ 551329 w 900953"/>
                <a:gd name="connsiteY108" fmla="*/ 197224 h 986137"/>
                <a:gd name="connsiteX109" fmla="*/ 560294 w 900953"/>
                <a:gd name="connsiteY109" fmla="*/ 183777 h 986137"/>
                <a:gd name="connsiteX110" fmla="*/ 582706 w 900953"/>
                <a:gd name="connsiteY110" fmla="*/ 156883 h 986137"/>
                <a:gd name="connsiteX111" fmla="*/ 600635 w 900953"/>
                <a:gd name="connsiteY111" fmla="*/ 161365 h 986137"/>
                <a:gd name="connsiteX112" fmla="*/ 618564 w 900953"/>
                <a:gd name="connsiteY112" fmla="*/ 170330 h 986137"/>
                <a:gd name="connsiteX113" fmla="*/ 632011 w 900953"/>
                <a:gd name="connsiteY113" fmla="*/ 174812 h 986137"/>
                <a:gd name="connsiteX114" fmla="*/ 654423 w 900953"/>
                <a:gd name="connsiteY114" fmla="*/ 170330 h 986137"/>
                <a:gd name="connsiteX115" fmla="*/ 649941 w 900953"/>
                <a:gd name="connsiteY115" fmla="*/ 152400 h 986137"/>
                <a:gd name="connsiteX116" fmla="*/ 640976 w 900953"/>
                <a:gd name="connsiteY116" fmla="*/ 121024 h 986137"/>
                <a:gd name="connsiteX117" fmla="*/ 645458 w 900953"/>
                <a:gd name="connsiteY117" fmla="*/ 94130 h 986137"/>
                <a:gd name="connsiteX118" fmla="*/ 649941 w 900953"/>
                <a:gd name="connsiteY118" fmla="*/ 80683 h 986137"/>
                <a:gd name="connsiteX119" fmla="*/ 676835 w 900953"/>
                <a:gd name="connsiteY119" fmla="*/ 71718 h 986137"/>
                <a:gd name="connsiteX120" fmla="*/ 690282 w 900953"/>
                <a:gd name="connsiteY120" fmla="*/ 62753 h 986137"/>
                <a:gd name="connsiteX121" fmla="*/ 717176 w 900953"/>
                <a:gd name="connsiteY121" fmla="*/ 53789 h 986137"/>
                <a:gd name="connsiteX122" fmla="*/ 730623 w 900953"/>
                <a:gd name="connsiteY122" fmla="*/ 49306 h 986137"/>
                <a:gd name="connsiteX123" fmla="*/ 744070 w 900953"/>
                <a:gd name="connsiteY123" fmla="*/ 44824 h 986137"/>
                <a:gd name="connsiteX124" fmla="*/ 757517 w 900953"/>
                <a:gd name="connsiteY124" fmla="*/ 40342 h 986137"/>
                <a:gd name="connsiteX125" fmla="*/ 811306 w 900953"/>
                <a:gd name="connsiteY125" fmla="*/ 0 h 986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Lst>
              <a:rect l="l" t="t" r="r" b="b"/>
              <a:pathLst>
                <a:path w="900953" h="986137">
                  <a:moveTo>
                    <a:pt x="811306" y="0"/>
                  </a:moveTo>
                  <a:cubicBezTo>
                    <a:pt x="818317" y="14023"/>
                    <a:pt x="820087" y="22291"/>
                    <a:pt x="833717" y="31377"/>
                  </a:cubicBezTo>
                  <a:cubicBezTo>
                    <a:pt x="837648" y="33998"/>
                    <a:pt x="842682" y="34365"/>
                    <a:pt x="847164" y="35859"/>
                  </a:cubicBezTo>
                  <a:cubicBezTo>
                    <a:pt x="857623" y="58271"/>
                    <a:pt x="868496" y="80494"/>
                    <a:pt x="878541" y="103095"/>
                  </a:cubicBezTo>
                  <a:cubicBezTo>
                    <a:pt x="885867" y="119579"/>
                    <a:pt x="882303" y="122625"/>
                    <a:pt x="887506" y="143436"/>
                  </a:cubicBezTo>
                  <a:cubicBezTo>
                    <a:pt x="889798" y="152603"/>
                    <a:pt x="894178" y="161163"/>
                    <a:pt x="896470" y="170330"/>
                  </a:cubicBezTo>
                  <a:lnTo>
                    <a:pt x="900953" y="188259"/>
                  </a:lnTo>
                  <a:cubicBezTo>
                    <a:pt x="899459" y="194236"/>
                    <a:pt x="897190" y="200071"/>
                    <a:pt x="896470" y="206189"/>
                  </a:cubicBezTo>
                  <a:cubicBezTo>
                    <a:pt x="888810" y="271296"/>
                    <a:pt x="892445" y="272690"/>
                    <a:pt x="896470" y="345142"/>
                  </a:cubicBezTo>
                  <a:cubicBezTo>
                    <a:pt x="884645" y="392446"/>
                    <a:pt x="896470" y="337545"/>
                    <a:pt x="896470" y="439271"/>
                  </a:cubicBezTo>
                  <a:cubicBezTo>
                    <a:pt x="896470" y="473939"/>
                    <a:pt x="895178" y="474525"/>
                    <a:pt x="887506" y="497542"/>
                  </a:cubicBezTo>
                  <a:cubicBezTo>
                    <a:pt x="886012" y="521448"/>
                    <a:pt x="891919" y="547020"/>
                    <a:pt x="883023" y="569259"/>
                  </a:cubicBezTo>
                  <a:cubicBezTo>
                    <a:pt x="880193" y="576333"/>
                    <a:pt x="867908" y="566966"/>
                    <a:pt x="860611" y="564777"/>
                  </a:cubicBezTo>
                  <a:cubicBezTo>
                    <a:pt x="852904" y="562465"/>
                    <a:pt x="845761" y="558562"/>
                    <a:pt x="838200" y="555812"/>
                  </a:cubicBezTo>
                  <a:cubicBezTo>
                    <a:pt x="829319" y="552583"/>
                    <a:pt x="811306" y="546847"/>
                    <a:pt x="811306" y="546847"/>
                  </a:cubicBezTo>
                  <a:cubicBezTo>
                    <a:pt x="806823" y="542365"/>
                    <a:pt x="801916" y="538270"/>
                    <a:pt x="797858" y="533400"/>
                  </a:cubicBezTo>
                  <a:cubicBezTo>
                    <a:pt x="794409" y="529262"/>
                    <a:pt x="794194" y="520917"/>
                    <a:pt x="788894" y="519953"/>
                  </a:cubicBezTo>
                  <a:cubicBezTo>
                    <a:pt x="775582" y="517533"/>
                    <a:pt x="762000" y="522942"/>
                    <a:pt x="748553" y="524436"/>
                  </a:cubicBezTo>
                  <a:cubicBezTo>
                    <a:pt x="716547" y="535103"/>
                    <a:pt x="729521" y="528158"/>
                    <a:pt x="708211" y="542365"/>
                  </a:cubicBezTo>
                  <a:cubicBezTo>
                    <a:pt x="702235" y="551330"/>
                    <a:pt x="693689" y="559038"/>
                    <a:pt x="690282" y="569259"/>
                  </a:cubicBezTo>
                  <a:cubicBezTo>
                    <a:pt x="683687" y="589045"/>
                    <a:pt x="687913" y="578480"/>
                    <a:pt x="676835" y="600636"/>
                  </a:cubicBezTo>
                  <a:cubicBezTo>
                    <a:pt x="675397" y="606387"/>
                    <a:pt x="671087" y="625577"/>
                    <a:pt x="667870" y="632012"/>
                  </a:cubicBezTo>
                  <a:cubicBezTo>
                    <a:pt x="660548" y="646655"/>
                    <a:pt x="648150" y="658010"/>
                    <a:pt x="632011" y="663389"/>
                  </a:cubicBezTo>
                  <a:lnTo>
                    <a:pt x="618564" y="667871"/>
                  </a:lnTo>
                  <a:cubicBezTo>
                    <a:pt x="610186" y="693005"/>
                    <a:pt x="615227" y="676738"/>
                    <a:pt x="605117" y="717177"/>
                  </a:cubicBezTo>
                  <a:cubicBezTo>
                    <a:pt x="603623" y="723153"/>
                    <a:pt x="601506" y="729008"/>
                    <a:pt x="600635" y="735106"/>
                  </a:cubicBezTo>
                  <a:lnTo>
                    <a:pt x="596153" y="766483"/>
                  </a:lnTo>
                  <a:cubicBezTo>
                    <a:pt x="597647" y="770965"/>
                    <a:pt x="597684" y="776241"/>
                    <a:pt x="600635" y="779930"/>
                  </a:cubicBezTo>
                  <a:cubicBezTo>
                    <a:pt x="604000" y="784137"/>
                    <a:pt x="609698" y="785764"/>
                    <a:pt x="614082" y="788895"/>
                  </a:cubicBezTo>
                  <a:cubicBezTo>
                    <a:pt x="634207" y="803271"/>
                    <a:pt x="629168" y="799499"/>
                    <a:pt x="645458" y="815789"/>
                  </a:cubicBezTo>
                  <a:cubicBezTo>
                    <a:pt x="648446" y="824754"/>
                    <a:pt x="652131" y="833516"/>
                    <a:pt x="654423" y="842683"/>
                  </a:cubicBezTo>
                  <a:cubicBezTo>
                    <a:pt x="657852" y="856397"/>
                    <a:pt x="657553" y="863742"/>
                    <a:pt x="667870" y="874059"/>
                  </a:cubicBezTo>
                  <a:cubicBezTo>
                    <a:pt x="676559" y="882749"/>
                    <a:pt x="683827" y="883860"/>
                    <a:pt x="694764" y="887506"/>
                  </a:cubicBezTo>
                  <a:cubicBezTo>
                    <a:pt x="697752" y="896471"/>
                    <a:pt x="706717" y="905435"/>
                    <a:pt x="703729" y="914400"/>
                  </a:cubicBezTo>
                  <a:cubicBezTo>
                    <a:pt x="699782" y="926241"/>
                    <a:pt x="692877" y="950889"/>
                    <a:pt x="681317" y="954742"/>
                  </a:cubicBezTo>
                  <a:lnTo>
                    <a:pt x="667870" y="959224"/>
                  </a:lnTo>
                  <a:cubicBezTo>
                    <a:pt x="627414" y="949111"/>
                    <a:pt x="676712" y="960584"/>
                    <a:pt x="609600" y="950259"/>
                  </a:cubicBezTo>
                  <a:cubicBezTo>
                    <a:pt x="603511" y="949322"/>
                    <a:pt x="597647" y="947271"/>
                    <a:pt x="591670" y="945777"/>
                  </a:cubicBezTo>
                  <a:cubicBezTo>
                    <a:pt x="587188" y="942789"/>
                    <a:pt x="583610" y="936812"/>
                    <a:pt x="578223" y="936812"/>
                  </a:cubicBezTo>
                  <a:cubicBezTo>
                    <a:pt x="568773" y="936812"/>
                    <a:pt x="560650" y="944224"/>
                    <a:pt x="551329" y="945777"/>
                  </a:cubicBezTo>
                  <a:lnTo>
                    <a:pt x="524435" y="950259"/>
                  </a:lnTo>
                  <a:cubicBezTo>
                    <a:pt x="506506" y="948765"/>
                    <a:pt x="488638" y="945777"/>
                    <a:pt x="470647" y="945777"/>
                  </a:cubicBezTo>
                  <a:cubicBezTo>
                    <a:pt x="407660" y="945777"/>
                    <a:pt x="469198" y="952122"/>
                    <a:pt x="412376" y="959224"/>
                  </a:cubicBezTo>
                  <a:lnTo>
                    <a:pt x="376517" y="963706"/>
                  </a:lnTo>
                  <a:cubicBezTo>
                    <a:pt x="372898" y="967325"/>
                    <a:pt x="356755" y="985226"/>
                    <a:pt x="349623" y="986118"/>
                  </a:cubicBezTo>
                  <a:cubicBezTo>
                    <a:pt x="346376" y="986524"/>
                    <a:pt x="319680" y="980440"/>
                    <a:pt x="313764" y="977153"/>
                  </a:cubicBezTo>
                  <a:cubicBezTo>
                    <a:pt x="304346" y="971921"/>
                    <a:pt x="295835" y="965200"/>
                    <a:pt x="286870" y="959224"/>
                  </a:cubicBezTo>
                  <a:lnTo>
                    <a:pt x="273423" y="950259"/>
                  </a:lnTo>
                  <a:cubicBezTo>
                    <a:pt x="270435" y="945777"/>
                    <a:pt x="266867" y="941630"/>
                    <a:pt x="264458" y="936812"/>
                  </a:cubicBezTo>
                  <a:cubicBezTo>
                    <a:pt x="254938" y="917773"/>
                    <a:pt x="267386" y="926140"/>
                    <a:pt x="246529" y="909918"/>
                  </a:cubicBezTo>
                  <a:cubicBezTo>
                    <a:pt x="238024" y="903303"/>
                    <a:pt x="228600" y="897965"/>
                    <a:pt x="219635" y="891989"/>
                  </a:cubicBezTo>
                  <a:cubicBezTo>
                    <a:pt x="215153" y="889001"/>
                    <a:pt x="211521" y="883786"/>
                    <a:pt x="206188" y="883024"/>
                  </a:cubicBezTo>
                  <a:lnTo>
                    <a:pt x="174811" y="878542"/>
                  </a:lnTo>
                  <a:cubicBezTo>
                    <a:pt x="162871" y="876950"/>
                    <a:pt x="150835" y="876039"/>
                    <a:pt x="138953" y="874059"/>
                  </a:cubicBezTo>
                  <a:cubicBezTo>
                    <a:pt x="132876" y="873046"/>
                    <a:pt x="127130" y="870391"/>
                    <a:pt x="121023" y="869577"/>
                  </a:cubicBezTo>
                  <a:cubicBezTo>
                    <a:pt x="104665" y="867396"/>
                    <a:pt x="88129" y="866823"/>
                    <a:pt x="71717" y="865095"/>
                  </a:cubicBezTo>
                  <a:cubicBezTo>
                    <a:pt x="59737" y="863834"/>
                    <a:pt x="47811" y="862106"/>
                    <a:pt x="35858" y="860612"/>
                  </a:cubicBezTo>
                  <a:cubicBezTo>
                    <a:pt x="31376" y="859118"/>
                    <a:pt x="26100" y="859082"/>
                    <a:pt x="22411" y="856130"/>
                  </a:cubicBezTo>
                  <a:cubicBezTo>
                    <a:pt x="9482" y="845787"/>
                    <a:pt x="12517" y="830002"/>
                    <a:pt x="8964" y="815789"/>
                  </a:cubicBezTo>
                  <a:cubicBezTo>
                    <a:pt x="6672" y="806622"/>
                    <a:pt x="0" y="788895"/>
                    <a:pt x="0" y="788895"/>
                  </a:cubicBezTo>
                  <a:cubicBezTo>
                    <a:pt x="11483" y="771670"/>
                    <a:pt x="13681" y="760900"/>
                    <a:pt x="31376" y="753036"/>
                  </a:cubicBezTo>
                  <a:cubicBezTo>
                    <a:pt x="40011" y="749198"/>
                    <a:pt x="58270" y="744071"/>
                    <a:pt x="58270" y="744071"/>
                  </a:cubicBezTo>
                  <a:cubicBezTo>
                    <a:pt x="67235" y="738095"/>
                    <a:pt x="79188" y="735107"/>
                    <a:pt x="85164" y="726142"/>
                  </a:cubicBezTo>
                  <a:lnTo>
                    <a:pt x="103094" y="699247"/>
                  </a:lnTo>
                  <a:cubicBezTo>
                    <a:pt x="98612" y="696259"/>
                    <a:pt x="94465" y="692692"/>
                    <a:pt x="89647" y="690283"/>
                  </a:cubicBezTo>
                  <a:cubicBezTo>
                    <a:pt x="85421" y="688170"/>
                    <a:pt x="80045" y="688546"/>
                    <a:pt x="76200" y="685800"/>
                  </a:cubicBezTo>
                  <a:cubicBezTo>
                    <a:pt x="69322" y="680887"/>
                    <a:pt x="63550" y="674471"/>
                    <a:pt x="58270" y="667871"/>
                  </a:cubicBezTo>
                  <a:cubicBezTo>
                    <a:pt x="51539" y="659458"/>
                    <a:pt x="46317" y="649942"/>
                    <a:pt x="40341" y="640977"/>
                  </a:cubicBezTo>
                  <a:lnTo>
                    <a:pt x="31376" y="627530"/>
                  </a:lnTo>
                  <a:cubicBezTo>
                    <a:pt x="34068" y="616763"/>
                    <a:pt x="35149" y="603892"/>
                    <a:pt x="44823" y="596153"/>
                  </a:cubicBezTo>
                  <a:cubicBezTo>
                    <a:pt x="48512" y="593202"/>
                    <a:pt x="53788" y="593165"/>
                    <a:pt x="58270" y="591671"/>
                  </a:cubicBezTo>
                  <a:cubicBezTo>
                    <a:pt x="67235" y="585695"/>
                    <a:pt x="74599" y="575855"/>
                    <a:pt x="85164" y="573742"/>
                  </a:cubicBezTo>
                  <a:cubicBezTo>
                    <a:pt x="117936" y="567187"/>
                    <a:pt x="100034" y="570336"/>
                    <a:pt x="138953" y="564777"/>
                  </a:cubicBezTo>
                  <a:cubicBezTo>
                    <a:pt x="143435" y="560295"/>
                    <a:pt x="149255" y="556834"/>
                    <a:pt x="152400" y="551330"/>
                  </a:cubicBezTo>
                  <a:cubicBezTo>
                    <a:pt x="155989" y="545048"/>
                    <a:pt x="160437" y="509286"/>
                    <a:pt x="161364" y="506506"/>
                  </a:cubicBezTo>
                  <a:cubicBezTo>
                    <a:pt x="163068" y="501395"/>
                    <a:pt x="167341" y="497541"/>
                    <a:pt x="170329" y="493059"/>
                  </a:cubicBezTo>
                  <a:cubicBezTo>
                    <a:pt x="136611" y="470582"/>
                    <a:pt x="176941" y="493473"/>
                    <a:pt x="98611" y="488577"/>
                  </a:cubicBezTo>
                  <a:cubicBezTo>
                    <a:pt x="93234" y="488241"/>
                    <a:pt x="89646" y="482600"/>
                    <a:pt x="85164" y="479612"/>
                  </a:cubicBezTo>
                  <a:cubicBezTo>
                    <a:pt x="82176" y="475130"/>
                    <a:pt x="78609" y="470983"/>
                    <a:pt x="76200" y="466165"/>
                  </a:cubicBezTo>
                  <a:cubicBezTo>
                    <a:pt x="67507" y="448778"/>
                    <a:pt x="72992" y="443794"/>
                    <a:pt x="76200" y="421342"/>
                  </a:cubicBezTo>
                  <a:cubicBezTo>
                    <a:pt x="74706" y="416860"/>
                    <a:pt x="71717" y="412620"/>
                    <a:pt x="71717" y="407895"/>
                  </a:cubicBezTo>
                  <a:cubicBezTo>
                    <a:pt x="71717" y="403170"/>
                    <a:pt x="77955" y="398834"/>
                    <a:pt x="76200" y="394447"/>
                  </a:cubicBezTo>
                  <a:cubicBezTo>
                    <a:pt x="74199" y="389445"/>
                    <a:pt x="67235" y="388471"/>
                    <a:pt x="62753" y="385483"/>
                  </a:cubicBezTo>
                  <a:cubicBezTo>
                    <a:pt x="58220" y="378683"/>
                    <a:pt x="49306" y="367869"/>
                    <a:pt x="49306" y="358589"/>
                  </a:cubicBezTo>
                  <a:cubicBezTo>
                    <a:pt x="49306" y="340480"/>
                    <a:pt x="57190" y="321491"/>
                    <a:pt x="62753" y="304800"/>
                  </a:cubicBezTo>
                  <a:cubicBezTo>
                    <a:pt x="64247" y="300318"/>
                    <a:pt x="62753" y="292847"/>
                    <a:pt x="67235" y="291353"/>
                  </a:cubicBezTo>
                  <a:lnTo>
                    <a:pt x="80682" y="286871"/>
                  </a:lnTo>
                  <a:cubicBezTo>
                    <a:pt x="82621" y="287000"/>
                    <a:pt x="145722" y="287211"/>
                    <a:pt x="165847" y="295836"/>
                  </a:cubicBezTo>
                  <a:cubicBezTo>
                    <a:pt x="170798" y="297958"/>
                    <a:pt x="174812" y="301812"/>
                    <a:pt x="179294" y="304800"/>
                  </a:cubicBezTo>
                  <a:cubicBezTo>
                    <a:pt x="182939" y="315737"/>
                    <a:pt x="184052" y="323006"/>
                    <a:pt x="192741" y="331695"/>
                  </a:cubicBezTo>
                  <a:cubicBezTo>
                    <a:pt x="196550" y="335504"/>
                    <a:pt x="201706" y="337671"/>
                    <a:pt x="206188" y="340659"/>
                  </a:cubicBezTo>
                  <a:cubicBezTo>
                    <a:pt x="209176" y="345141"/>
                    <a:pt x="211099" y="350559"/>
                    <a:pt x="215153" y="354106"/>
                  </a:cubicBezTo>
                  <a:cubicBezTo>
                    <a:pt x="223261" y="361201"/>
                    <a:pt x="231594" y="369423"/>
                    <a:pt x="242047" y="372036"/>
                  </a:cubicBezTo>
                  <a:cubicBezTo>
                    <a:pt x="248023" y="373530"/>
                    <a:pt x="254053" y="374826"/>
                    <a:pt x="259976" y="376518"/>
                  </a:cubicBezTo>
                  <a:cubicBezTo>
                    <a:pt x="305019" y="389387"/>
                    <a:pt x="235261" y="371459"/>
                    <a:pt x="291353" y="385483"/>
                  </a:cubicBezTo>
                  <a:cubicBezTo>
                    <a:pt x="295835" y="383989"/>
                    <a:pt x="300670" y="383295"/>
                    <a:pt x="304800" y="381000"/>
                  </a:cubicBezTo>
                  <a:cubicBezTo>
                    <a:pt x="314218" y="375768"/>
                    <a:pt x="321473" y="366478"/>
                    <a:pt x="331694" y="363071"/>
                  </a:cubicBezTo>
                  <a:lnTo>
                    <a:pt x="345141" y="358589"/>
                  </a:lnTo>
                  <a:cubicBezTo>
                    <a:pt x="349623" y="354107"/>
                    <a:pt x="353718" y="349200"/>
                    <a:pt x="358588" y="345142"/>
                  </a:cubicBezTo>
                  <a:cubicBezTo>
                    <a:pt x="362727" y="341693"/>
                    <a:pt x="368670" y="340384"/>
                    <a:pt x="372035" y="336177"/>
                  </a:cubicBezTo>
                  <a:cubicBezTo>
                    <a:pt x="374986" y="332488"/>
                    <a:pt x="373896" y="326661"/>
                    <a:pt x="376517" y="322730"/>
                  </a:cubicBezTo>
                  <a:cubicBezTo>
                    <a:pt x="384942" y="310092"/>
                    <a:pt x="406174" y="298475"/>
                    <a:pt x="416858" y="291353"/>
                  </a:cubicBezTo>
                  <a:lnTo>
                    <a:pt x="430306" y="282389"/>
                  </a:lnTo>
                  <a:cubicBezTo>
                    <a:pt x="434788" y="279401"/>
                    <a:pt x="438642" y="275127"/>
                    <a:pt x="443753" y="273424"/>
                  </a:cubicBezTo>
                  <a:lnTo>
                    <a:pt x="457200" y="268942"/>
                  </a:lnTo>
                  <a:cubicBezTo>
                    <a:pt x="491322" y="280315"/>
                    <a:pt x="474828" y="279759"/>
                    <a:pt x="506506" y="273424"/>
                  </a:cubicBezTo>
                  <a:cubicBezTo>
                    <a:pt x="522850" y="224387"/>
                    <a:pt x="495474" y="297350"/>
                    <a:pt x="524435" y="251012"/>
                  </a:cubicBezTo>
                  <a:cubicBezTo>
                    <a:pt x="529443" y="242999"/>
                    <a:pt x="528158" y="231981"/>
                    <a:pt x="533400" y="224118"/>
                  </a:cubicBezTo>
                  <a:lnTo>
                    <a:pt x="551329" y="197224"/>
                  </a:lnTo>
                  <a:cubicBezTo>
                    <a:pt x="554317" y="192742"/>
                    <a:pt x="556485" y="187586"/>
                    <a:pt x="560294" y="183777"/>
                  </a:cubicBezTo>
                  <a:cubicBezTo>
                    <a:pt x="577550" y="166521"/>
                    <a:pt x="570225" y="175604"/>
                    <a:pt x="582706" y="156883"/>
                  </a:cubicBezTo>
                  <a:cubicBezTo>
                    <a:pt x="588682" y="158377"/>
                    <a:pt x="594867" y="159202"/>
                    <a:pt x="600635" y="161365"/>
                  </a:cubicBezTo>
                  <a:cubicBezTo>
                    <a:pt x="606891" y="163711"/>
                    <a:pt x="612422" y="167698"/>
                    <a:pt x="618564" y="170330"/>
                  </a:cubicBezTo>
                  <a:cubicBezTo>
                    <a:pt x="622907" y="172191"/>
                    <a:pt x="627529" y="173318"/>
                    <a:pt x="632011" y="174812"/>
                  </a:cubicBezTo>
                  <a:cubicBezTo>
                    <a:pt x="639482" y="173318"/>
                    <a:pt x="649664" y="176279"/>
                    <a:pt x="654423" y="170330"/>
                  </a:cubicBezTo>
                  <a:cubicBezTo>
                    <a:pt x="658272" y="165519"/>
                    <a:pt x="651633" y="158324"/>
                    <a:pt x="649941" y="152400"/>
                  </a:cubicBezTo>
                  <a:cubicBezTo>
                    <a:pt x="637077" y="107377"/>
                    <a:pt x="654991" y="177086"/>
                    <a:pt x="640976" y="121024"/>
                  </a:cubicBezTo>
                  <a:cubicBezTo>
                    <a:pt x="642470" y="112059"/>
                    <a:pt x="643486" y="103002"/>
                    <a:pt x="645458" y="94130"/>
                  </a:cubicBezTo>
                  <a:cubicBezTo>
                    <a:pt x="646483" y="89518"/>
                    <a:pt x="646096" y="83429"/>
                    <a:pt x="649941" y="80683"/>
                  </a:cubicBezTo>
                  <a:cubicBezTo>
                    <a:pt x="657630" y="75191"/>
                    <a:pt x="676835" y="71718"/>
                    <a:pt x="676835" y="71718"/>
                  </a:cubicBezTo>
                  <a:cubicBezTo>
                    <a:pt x="681317" y="68730"/>
                    <a:pt x="685359" y="64941"/>
                    <a:pt x="690282" y="62753"/>
                  </a:cubicBezTo>
                  <a:cubicBezTo>
                    <a:pt x="698917" y="58915"/>
                    <a:pt x="708211" y="56777"/>
                    <a:pt x="717176" y="53789"/>
                  </a:cubicBezTo>
                  <a:lnTo>
                    <a:pt x="730623" y="49306"/>
                  </a:lnTo>
                  <a:lnTo>
                    <a:pt x="744070" y="44824"/>
                  </a:lnTo>
                  <a:cubicBezTo>
                    <a:pt x="748552" y="43330"/>
                    <a:pt x="752821" y="40864"/>
                    <a:pt x="757517" y="40342"/>
                  </a:cubicBezTo>
                  <a:lnTo>
                    <a:pt x="811306" y="0"/>
                  </a:ln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55" name="Freeform 21">
              <a:extLst>
                <a:ext uri="{FF2B5EF4-FFF2-40B4-BE49-F238E27FC236}">
                  <a16:creationId xmlns:a16="http://schemas.microsoft.com/office/drawing/2014/main" id="{A5F708EC-87F1-4BD7-88BE-B2C3C8F00959}"/>
                </a:ext>
              </a:extLst>
            </p:cNvPr>
            <p:cNvSpPr/>
            <p:nvPr/>
          </p:nvSpPr>
          <p:spPr>
            <a:xfrm>
              <a:off x="6144152" y="2456329"/>
              <a:ext cx="1364173" cy="945777"/>
            </a:xfrm>
            <a:custGeom>
              <a:avLst/>
              <a:gdLst>
                <a:gd name="connsiteX0" fmla="*/ 59424 w 1364173"/>
                <a:gd name="connsiteY0" fmla="*/ 493059 h 945777"/>
                <a:gd name="connsiteX1" fmla="*/ 32530 w 1364173"/>
                <a:gd name="connsiteY1" fmla="*/ 488577 h 945777"/>
                <a:gd name="connsiteX2" fmla="*/ 10119 w 1364173"/>
                <a:gd name="connsiteY2" fmla="*/ 403412 h 945777"/>
                <a:gd name="connsiteX3" fmla="*/ 14601 w 1364173"/>
                <a:gd name="connsiteY3" fmla="*/ 381000 h 945777"/>
                <a:gd name="connsiteX4" fmla="*/ 28048 w 1364173"/>
                <a:gd name="connsiteY4" fmla="*/ 286871 h 945777"/>
                <a:gd name="connsiteX5" fmla="*/ 37013 w 1364173"/>
                <a:gd name="connsiteY5" fmla="*/ 273424 h 945777"/>
                <a:gd name="connsiteX6" fmla="*/ 41495 w 1364173"/>
                <a:gd name="connsiteY6" fmla="*/ 259977 h 945777"/>
                <a:gd name="connsiteX7" fmla="*/ 54942 w 1364173"/>
                <a:gd name="connsiteY7" fmla="*/ 233083 h 945777"/>
                <a:gd name="connsiteX8" fmla="*/ 59424 w 1364173"/>
                <a:gd name="connsiteY8" fmla="*/ 192742 h 945777"/>
                <a:gd name="connsiteX9" fmla="*/ 81836 w 1364173"/>
                <a:gd name="connsiteY9" fmla="*/ 170330 h 945777"/>
                <a:gd name="connsiteX10" fmla="*/ 108730 w 1364173"/>
                <a:gd name="connsiteY10" fmla="*/ 161365 h 945777"/>
                <a:gd name="connsiteX11" fmla="*/ 122177 w 1364173"/>
                <a:gd name="connsiteY11" fmla="*/ 156883 h 945777"/>
                <a:gd name="connsiteX12" fmla="*/ 162519 w 1364173"/>
                <a:gd name="connsiteY12" fmla="*/ 147918 h 945777"/>
                <a:gd name="connsiteX13" fmla="*/ 225272 w 1364173"/>
                <a:gd name="connsiteY13" fmla="*/ 152400 h 945777"/>
                <a:gd name="connsiteX14" fmla="*/ 243201 w 1364173"/>
                <a:gd name="connsiteY14" fmla="*/ 161365 h 945777"/>
                <a:gd name="connsiteX15" fmla="*/ 256648 w 1364173"/>
                <a:gd name="connsiteY15" fmla="*/ 165847 h 945777"/>
                <a:gd name="connsiteX16" fmla="*/ 265613 w 1364173"/>
                <a:gd name="connsiteY16" fmla="*/ 192742 h 945777"/>
                <a:gd name="connsiteX17" fmla="*/ 270095 w 1364173"/>
                <a:gd name="connsiteY17" fmla="*/ 210671 h 945777"/>
                <a:gd name="connsiteX18" fmla="*/ 292507 w 1364173"/>
                <a:gd name="connsiteY18" fmla="*/ 224118 h 945777"/>
                <a:gd name="connsiteX19" fmla="*/ 368707 w 1364173"/>
                <a:gd name="connsiteY19" fmla="*/ 219636 h 945777"/>
                <a:gd name="connsiteX20" fmla="*/ 391119 w 1364173"/>
                <a:gd name="connsiteY20" fmla="*/ 237565 h 945777"/>
                <a:gd name="connsiteX21" fmla="*/ 404566 w 1364173"/>
                <a:gd name="connsiteY21" fmla="*/ 251012 h 945777"/>
                <a:gd name="connsiteX22" fmla="*/ 444907 w 1364173"/>
                <a:gd name="connsiteY22" fmla="*/ 268942 h 945777"/>
                <a:gd name="connsiteX23" fmla="*/ 476283 w 1364173"/>
                <a:gd name="connsiteY23" fmla="*/ 277906 h 945777"/>
                <a:gd name="connsiteX24" fmla="*/ 503177 w 1364173"/>
                <a:gd name="connsiteY24" fmla="*/ 291353 h 945777"/>
                <a:gd name="connsiteX25" fmla="*/ 516624 w 1364173"/>
                <a:gd name="connsiteY25" fmla="*/ 300318 h 945777"/>
                <a:gd name="connsiteX26" fmla="*/ 548001 w 1364173"/>
                <a:gd name="connsiteY26" fmla="*/ 309283 h 945777"/>
                <a:gd name="connsiteX27" fmla="*/ 583860 w 1364173"/>
                <a:gd name="connsiteY27" fmla="*/ 300318 h 945777"/>
                <a:gd name="connsiteX28" fmla="*/ 592824 w 1364173"/>
                <a:gd name="connsiteY28" fmla="*/ 286871 h 945777"/>
                <a:gd name="connsiteX29" fmla="*/ 673507 w 1364173"/>
                <a:gd name="connsiteY29" fmla="*/ 286871 h 945777"/>
                <a:gd name="connsiteX30" fmla="*/ 677989 w 1364173"/>
                <a:gd name="connsiteY30" fmla="*/ 273424 h 945777"/>
                <a:gd name="connsiteX31" fmla="*/ 691436 w 1364173"/>
                <a:gd name="connsiteY31" fmla="*/ 264459 h 945777"/>
                <a:gd name="connsiteX32" fmla="*/ 695919 w 1364173"/>
                <a:gd name="connsiteY32" fmla="*/ 251012 h 945777"/>
                <a:gd name="connsiteX33" fmla="*/ 713848 w 1364173"/>
                <a:gd name="connsiteY33" fmla="*/ 224118 h 945777"/>
                <a:gd name="connsiteX34" fmla="*/ 727295 w 1364173"/>
                <a:gd name="connsiteY34" fmla="*/ 197224 h 945777"/>
                <a:gd name="connsiteX35" fmla="*/ 736260 w 1364173"/>
                <a:gd name="connsiteY35" fmla="*/ 170330 h 945777"/>
                <a:gd name="connsiteX36" fmla="*/ 740742 w 1364173"/>
                <a:gd name="connsiteY36" fmla="*/ 156883 h 945777"/>
                <a:gd name="connsiteX37" fmla="*/ 745224 w 1364173"/>
                <a:gd name="connsiteY37" fmla="*/ 138953 h 945777"/>
                <a:gd name="connsiteX38" fmla="*/ 754189 w 1364173"/>
                <a:gd name="connsiteY38" fmla="*/ 112059 h 945777"/>
                <a:gd name="connsiteX39" fmla="*/ 758672 w 1364173"/>
                <a:gd name="connsiteY39" fmla="*/ 89647 h 945777"/>
                <a:gd name="connsiteX40" fmla="*/ 763154 w 1364173"/>
                <a:gd name="connsiteY40" fmla="*/ 76200 h 945777"/>
                <a:gd name="connsiteX41" fmla="*/ 767636 w 1364173"/>
                <a:gd name="connsiteY41" fmla="*/ 49306 h 945777"/>
                <a:gd name="connsiteX42" fmla="*/ 772119 w 1364173"/>
                <a:gd name="connsiteY42" fmla="*/ 35859 h 945777"/>
                <a:gd name="connsiteX43" fmla="*/ 825907 w 1364173"/>
                <a:gd name="connsiteY43" fmla="*/ 22412 h 945777"/>
                <a:gd name="connsiteX44" fmla="*/ 893142 w 1364173"/>
                <a:gd name="connsiteY44" fmla="*/ 8965 h 945777"/>
                <a:gd name="connsiteX45" fmla="*/ 929001 w 1364173"/>
                <a:gd name="connsiteY45" fmla="*/ 0 h 945777"/>
                <a:gd name="connsiteX46" fmla="*/ 955895 w 1364173"/>
                <a:gd name="connsiteY46" fmla="*/ 4483 h 945777"/>
                <a:gd name="connsiteX47" fmla="*/ 964860 w 1364173"/>
                <a:gd name="connsiteY47" fmla="*/ 17930 h 945777"/>
                <a:gd name="connsiteX48" fmla="*/ 1018648 w 1364173"/>
                <a:gd name="connsiteY48" fmla="*/ 4483 h 945777"/>
                <a:gd name="connsiteX49" fmla="*/ 1032095 w 1364173"/>
                <a:gd name="connsiteY49" fmla="*/ 0 h 945777"/>
                <a:gd name="connsiteX50" fmla="*/ 1054507 w 1364173"/>
                <a:gd name="connsiteY50" fmla="*/ 4483 h 945777"/>
                <a:gd name="connsiteX51" fmla="*/ 1076919 w 1364173"/>
                <a:gd name="connsiteY51" fmla="*/ 17930 h 945777"/>
                <a:gd name="connsiteX52" fmla="*/ 1094848 w 1364173"/>
                <a:gd name="connsiteY52" fmla="*/ 26895 h 945777"/>
                <a:gd name="connsiteX53" fmla="*/ 1112777 w 1364173"/>
                <a:gd name="connsiteY53" fmla="*/ 67236 h 945777"/>
                <a:gd name="connsiteX54" fmla="*/ 1126224 w 1364173"/>
                <a:gd name="connsiteY54" fmla="*/ 71718 h 945777"/>
                <a:gd name="connsiteX55" fmla="*/ 1139672 w 1364173"/>
                <a:gd name="connsiteY55" fmla="*/ 80683 h 945777"/>
                <a:gd name="connsiteX56" fmla="*/ 1153119 w 1364173"/>
                <a:gd name="connsiteY56" fmla="*/ 94130 h 945777"/>
                <a:gd name="connsiteX57" fmla="*/ 1206907 w 1364173"/>
                <a:gd name="connsiteY57" fmla="*/ 98612 h 945777"/>
                <a:gd name="connsiteX58" fmla="*/ 1224836 w 1364173"/>
                <a:gd name="connsiteY58" fmla="*/ 94130 h 945777"/>
                <a:gd name="connsiteX59" fmla="*/ 1274142 w 1364173"/>
                <a:gd name="connsiteY59" fmla="*/ 85165 h 945777"/>
                <a:gd name="connsiteX60" fmla="*/ 1301036 w 1364173"/>
                <a:gd name="connsiteY60" fmla="*/ 89647 h 945777"/>
                <a:gd name="connsiteX61" fmla="*/ 1332413 w 1364173"/>
                <a:gd name="connsiteY61" fmla="*/ 103095 h 945777"/>
                <a:gd name="connsiteX62" fmla="*/ 1345860 w 1364173"/>
                <a:gd name="connsiteY62" fmla="*/ 112059 h 945777"/>
                <a:gd name="connsiteX63" fmla="*/ 1350342 w 1364173"/>
                <a:gd name="connsiteY63" fmla="*/ 125506 h 945777"/>
                <a:gd name="connsiteX64" fmla="*/ 1345860 w 1364173"/>
                <a:gd name="connsiteY64" fmla="*/ 152400 h 945777"/>
                <a:gd name="connsiteX65" fmla="*/ 1359307 w 1364173"/>
                <a:gd name="connsiteY65" fmla="*/ 161365 h 945777"/>
                <a:gd name="connsiteX66" fmla="*/ 1363789 w 1364173"/>
                <a:gd name="connsiteY66" fmla="*/ 174812 h 945777"/>
                <a:gd name="connsiteX67" fmla="*/ 1336895 w 1364173"/>
                <a:gd name="connsiteY67" fmla="*/ 188259 h 945777"/>
                <a:gd name="connsiteX68" fmla="*/ 1323448 w 1364173"/>
                <a:gd name="connsiteY68" fmla="*/ 197224 h 945777"/>
                <a:gd name="connsiteX69" fmla="*/ 1332413 w 1364173"/>
                <a:gd name="connsiteY69" fmla="*/ 237565 h 945777"/>
                <a:gd name="connsiteX70" fmla="*/ 1318966 w 1364173"/>
                <a:gd name="connsiteY70" fmla="*/ 273424 h 945777"/>
                <a:gd name="connsiteX71" fmla="*/ 1314483 w 1364173"/>
                <a:gd name="connsiteY71" fmla="*/ 286871 h 945777"/>
                <a:gd name="connsiteX72" fmla="*/ 1301036 w 1364173"/>
                <a:gd name="connsiteY72" fmla="*/ 295836 h 945777"/>
                <a:gd name="connsiteX73" fmla="*/ 1296554 w 1364173"/>
                <a:gd name="connsiteY73" fmla="*/ 313765 h 945777"/>
                <a:gd name="connsiteX74" fmla="*/ 1283107 w 1364173"/>
                <a:gd name="connsiteY74" fmla="*/ 309283 h 945777"/>
                <a:gd name="connsiteX75" fmla="*/ 1242766 w 1364173"/>
                <a:gd name="connsiteY75" fmla="*/ 313765 h 945777"/>
                <a:gd name="connsiteX76" fmla="*/ 1211389 w 1364173"/>
                <a:gd name="connsiteY76" fmla="*/ 345142 h 945777"/>
                <a:gd name="connsiteX77" fmla="*/ 1211389 w 1364173"/>
                <a:gd name="connsiteY77" fmla="*/ 345142 h 945777"/>
                <a:gd name="connsiteX78" fmla="*/ 1184495 w 1364173"/>
                <a:gd name="connsiteY78" fmla="*/ 363071 h 945777"/>
                <a:gd name="connsiteX79" fmla="*/ 1171048 w 1364173"/>
                <a:gd name="connsiteY79" fmla="*/ 372036 h 945777"/>
                <a:gd name="connsiteX80" fmla="*/ 1157601 w 1364173"/>
                <a:gd name="connsiteY80" fmla="*/ 425824 h 945777"/>
                <a:gd name="connsiteX81" fmla="*/ 1135189 w 1364173"/>
                <a:gd name="connsiteY81" fmla="*/ 448236 h 945777"/>
                <a:gd name="connsiteX82" fmla="*/ 1130707 w 1364173"/>
                <a:gd name="connsiteY82" fmla="*/ 461683 h 945777"/>
                <a:gd name="connsiteX83" fmla="*/ 1121742 w 1364173"/>
                <a:gd name="connsiteY83" fmla="*/ 497542 h 945777"/>
                <a:gd name="connsiteX84" fmla="*/ 1135189 w 1364173"/>
                <a:gd name="connsiteY84" fmla="*/ 510989 h 945777"/>
                <a:gd name="connsiteX85" fmla="*/ 1162083 w 1364173"/>
                <a:gd name="connsiteY85" fmla="*/ 519953 h 945777"/>
                <a:gd name="connsiteX86" fmla="*/ 1175530 w 1364173"/>
                <a:gd name="connsiteY86" fmla="*/ 524436 h 945777"/>
                <a:gd name="connsiteX87" fmla="*/ 1188977 w 1364173"/>
                <a:gd name="connsiteY87" fmla="*/ 533400 h 945777"/>
                <a:gd name="connsiteX88" fmla="*/ 1197942 w 1364173"/>
                <a:gd name="connsiteY88" fmla="*/ 546847 h 945777"/>
                <a:gd name="connsiteX89" fmla="*/ 1206907 w 1364173"/>
                <a:gd name="connsiteY89" fmla="*/ 573742 h 945777"/>
                <a:gd name="connsiteX90" fmla="*/ 1197942 w 1364173"/>
                <a:gd name="connsiteY90" fmla="*/ 587189 h 945777"/>
                <a:gd name="connsiteX91" fmla="*/ 1193460 w 1364173"/>
                <a:gd name="connsiteY91" fmla="*/ 600636 h 945777"/>
                <a:gd name="connsiteX92" fmla="*/ 1180013 w 1364173"/>
                <a:gd name="connsiteY92" fmla="*/ 605118 h 945777"/>
                <a:gd name="connsiteX93" fmla="*/ 1144154 w 1364173"/>
                <a:gd name="connsiteY93" fmla="*/ 600636 h 945777"/>
                <a:gd name="connsiteX94" fmla="*/ 1121742 w 1364173"/>
                <a:gd name="connsiteY94" fmla="*/ 596153 h 945777"/>
                <a:gd name="connsiteX95" fmla="*/ 1072436 w 1364173"/>
                <a:gd name="connsiteY95" fmla="*/ 605118 h 945777"/>
                <a:gd name="connsiteX96" fmla="*/ 1045542 w 1364173"/>
                <a:gd name="connsiteY96" fmla="*/ 614083 h 945777"/>
                <a:gd name="connsiteX97" fmla="*/ 1014166 w 1364173"/>
                <a:gd name="connsiteY97" fmla="*/ 618565 h 945777"/>
                <a:gd name="connsiteX98" fmla="*/ 960377 w 1364173"/>
                <a:gd name="connsiteY98" fmla="*/ 645459 h 945777"/>
                <a:gd name="connsiteX99" fmla="*/ 946930 w 1364173"/>
                <a:gd name="connsiteY99" fmla="*/ 654424 h 945777"/>
                <a:gd name="connsiteX100" fmla="*/ 937966 w 1364173"/>
                <a:gd name="connsiteY100" fmla="*/ 667871 h 945777"/>
                <a:gd name="connsiteX101" fmla="*/ 951413 w 1364173"/>
                <a:gd name="connsiteY101" fmla="*/ 708212 h 945777"/>
                <a:gd name="connsiteX102" fmla="*/ 955895 w 1364173"/>
                <a:gd name="connsiteY102" fmla="*/ 721659 h 945777"/>
                <a:gd name="connsiteX103" fmla="*/ 960377 w 1364173"/>
                <a:gd name="connsiteY103" fmla="*/ 735106 h 945777"/>
                <a:gd name="connsiteX104" fmla="*/ 906589 w 1364173"/>
                <a:gd name="connsiteY104" fmla="*/ 739589 h 945777"/>
                <a:gd name="connsiteX105" fmla="*/ 897624 w 1364173"/>
                <a:gd name="connsiteY105" fmla="*/ 753036 h 945777"/>
                <a:gd name="connsiteX106" fmla="*/ 884177 w 1364173"/>
                <a:gd name="connsiteY106" fmla="*/ 779930 h 945777"/>
                <a:gd name="connsiteX107" fmla="*/ 843836 w 1364173"/>
                <a:gd name="connsiteY107" fmla="*/ 815789 h 945777"/>
                <a:gd name="connsiteX108" fmla="*/ 816942 w 1364173"/>
                <a:gd name="connsiteY108" fmla="*/ 793377 h 945777"/>
                <a:gd name="connsiteX109" fmla="*/ 767636 w 1364173"/>
                <a:gd name="connsiteY109" fmla="*/ 797859 h 945777"/>
                <a:gd name="connsiteX110" fmla="*/ 718330 w 1364173"/>
                <a:gd name="connsiteY110" fmla="*/ 806824 h 945777"/>
                <a:gd name="connsiteX111" fmla="*/ 691436 w 1364173"/>
                <a:gd name="connsiteY111" fmla="*/ 815789 h 945777"/>
                <a:gd name="connsiteX112" fmla="*/ 677989 w 1364173"/>
                <a:gd name="connsiteY112" fmla="*/ 824753 h 945777"/>
                <a:gd name="connsiteX113" fmla="*/ 664542 w 1364173"/>
                <a:gd name="connsiteY113" fmla="*/ 829236 h 945777"/>
                <a:gd name="connsiteX114" fmla="*/ 624201 w 1364173"/>
                <a:gd name="connsiteY114" fmla="*/ 856130 h 945777"/>
                <a:gd name="connsiteX115" fmla="*/ 610754 w 1364173"/>
                <a:gd name="connsiteY115" fmla="*/ 865095 h 945777"/>
                <a:gd name="connsiteX116" fmla="*/ 597307 w 1364173"/>
                <a:gd name="connsiteY116" fmla="*/ 874059 h 945777"/>
                <a:gd name="connsiteX117" fmla="*/ 592824 w 1364173"/>
                <a:gd name="connsiteY117" fmla="*/ 887506 h 945777"/>
                <a:gd name="connsiteX118" fmla="*/ 583860 w 1364173"/>
                <a:gd name="connsiteY118" fmla="*/ 900953 h 945777"/>
                <a:gd name="connsiteX119" fmla="*/ 574895 w 1364173"/>
                <a:gd name="connsiteY119" fmla="*/ 927847 h 945777"/>
                <a:gd name="connsiteX120" fmla="*/ 570413 w 1364173"/>
                <a:gd name="connsiteY120" fmla="*/ 941295 h 945777"/>
                <a:gd name="connsiteX121" fmla="*/ 556966 w 1364173"/>
                <a:gd name="connsiteY121" fmla="*/ 945777 h 945777"/>
                <a:gd name="connsiteX122" fmla="*/ 548001 w 1364173"/>
                <a:gd name="connsiteY122" fmla="*/ 932330 h 945777"/>
                <a:gd name="connsiteX123" fmla="*/ 530072 w 1364173"/>
                <a:gd name="connsiteY123" fmla="*/ 851647 h 945777"/>
                <a:gd name="connsiteX124" fmla="*/ 512142 w 1364173"/>
                <a:gd name="connsiteY124" fmla="*/ 891989 h 945777"/>
                <a:gd name="connsiteX125" fmla="*/ 498695 w 1364173"/>
                <a:gd name="connsiteY125" fmla="*/ 905436 h 945777"/>
                <a:gd name="connsiteX126" fmla="*/ 480766 w 1364173"/>
                <a:gd name="connsiteY126" fmla="*/ 900953 h 945777"/>
                <a:gd name="connsiteX127" fmla="*/ 471801 w 1364173"/>
                <a:gd name="connsiteY127" fmla="*/ 887506 h 945777"/>
                <a:gd name="connsiteX128" fmla="*/ 458354 w 1364173"/>
                <a:gd name="connsiteY128" fmla="*/ 878542 h 945777"/>
                <a:gd name="connsiteX129" fmla="*/ 413530 w 1364173"/>
                <a:gd name="connsiteY129" fmla="*/ 869577 h 945777"/>
                <a:gd name="connsiteX130" fmla="*/ 404566 w 1364173"/>
                <a:gd name="connsiteY130" fmla="*/ 856130 h 945777"/>
                <a:gd name="connsiteX131" fmla="*/ 391119 w 1364173"/>
                <a:gd name="connsiteY131" fmla="*/ 829236 h 945777"/>
                <a:gd name="connsiteX132" fmla="*/ 377672 w 1364173"/>
                <a:gd name="connsiteY132" fmla="*/ 824753 h 945777"/>
                <a:gd name="connsiteX133" fmla="*/ 328366 w 1364173"/>
                <a:gd name="connsiteY133" fmla="*/ 829236 h 945777"/>
                <a:gd name="connsiteX134" fmla="*/ 323883 w 1364173"/>
                <a:gd name="connsiteY134" fmla="*/ 757518 h 945777"/>
                <a:gd name="connsiteX135" fmla="*/ 310436 w 1364173"/>
                <a:gd name="connsiteY135" fmla="*/ 726142 h 945777"/>
                <a:gd name="connsiteX136" fmla="*/ 288024 w 1364173"/>
                <a:gd name="connsiteY136" fmla="*/ 685800 h 945777"/>
                <a:gd name="connsiteX137" fmla="*/ 292507 w 1364173"/>
                <a:gd name="connsiteY137" fmla="*/ 654424 h 945777"/>
                <a:gd name="connsiteX138" fmla="*/ 301472 w 1364173"/>
                <a:gd name="connsiteY138" fmla="*/ 627530 h 945777"/>
                <a:gd name="connsiteX139" fmla="*/ 296989 w 1364173"/>
                <a:gd name="connsiteY139" fmla="*/ 614083 h 945777"/>
                <a:gd name="connsiteX140" fmla="*/ 265613 w 1364173"/>
                <a:gd name="connsiteY140" fmla="*/ 605118 h 945777"/>
                <a:gd name="connsiteX141" fmla="*/ 238719 w 1364173"/>
                <a:gd name="connsiteY141" fmla="*/ 587189 h 945777"/>
                <a:gd name="connsiteX142" fmla="*/ 211824 w 1364173"/>
                <a:gd name="connsiteY142" fmla="*/ 573742 h 945777"/>
                <a:gd name="connsiteX143" fmla="*/ 189413 w 1364173"/>
                <a:gd name="connsiteY143" fmla="*/ 533400 h 945777"/>
                <a:gd name="connsiteX144" fmla="*/ 180448 w 1364173"/>
                <a:gd name="connsiteY144" fmla="*/ 497542 h 945777"/>
                <a:gd name="connsiteX145" fmla="*/ 153554 w 1364173"/>
                <a:gd name="connsiteY145" fmla="*/ 475130 h 945777"/>
                <a:gd name="connsiteX146" fmla="*/ 144589 w 1364173"/>
                <a:gd name="connsiteY146" fmla="*/ 425824 h 945777"/>
                <a:gd name="connsiteX147" fmla="*/ 135624 w 1364173"/>
                <a:gd name="connsiteY147" fmla="*/ 398930 h 945777"/>
                <a:gd name="connsiteX148" fmla="*/ 122177 w 1364173"/>
                <a:gd name="connsiteY148" fmla="*/ 394447 h 945777"/>
                <a:gd name="connsiteX149" fmla="*/ 113213 w 1364173"/>
                <a:gd name="connsiteY149" fmla="*/ 407895 h 945777"/>
                <a:gd name="connsiteX150" fmla="*/ 113213 w 1364173"/>
                <a:gd name="connsiteY150" fmla="*/ 466165 h 945777"/>
                <a:gd name="connsiteX151" fmla="*/ 86319 w 1364173"/>
                <a:gd name="connsiteY151" fmla="*/ 479612 h 945777"/>
                <a:gd name="connsiteX152" fmla="*/ 59424 w 1364173"/>
                <a:gd name="connsiteY152" fmla="*/ 493059 h 945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Lst>
              <a:rect l="l" t="t" r="r" b="b"/>
              <a:pathLst>
                <a:path w="1364173" h="945777">
                  <a:moveTo>
                    <a:pt x="59424" y="493059"/>
                  </a:moveTo>
                  <a:cubicBezTo>
                    <a:pt x="50459" y="494553"/>
                    <a:pt x="37771" y="496002"/>
                    <a:pt x="32530" y="488577"/>
                  </a:cubicBezTo>
                  <a:cubicBezTo>
                    <a:pt x="-15145" y="421038"/>
                    <a:pt x="1100" y="439488"/>
                    <a:pt x="10119" y="403412"/>
                  </a:cubicBezTo>
                  <a:cubicBezTo>
                    <a:pt x="11967" y="396021"/>
                    <a:pt x="13107" y="388471"/>
                    <a:pt x="14601" y="381000"/>
                  </a:cubicBezTo>
                  <a:cubicBezTo>
                    <a:pt x="15468" y="367989"/>
                    <a:pt x="13765" y="308295"/>
                    <a:pt x="28048" y="286871"/>
                  </a:cubicBezTo>
                  <a:lnTo>
                    <a:pt x="37013" y="273424"/>
                  </a:lnTo>
                  <a:cubicBezTo>
                    <a:pt x="38507" y="268942"/>
                    <a:pt x="39382" y="264203"/>
                    <a:pt x="41495" y="259977"/>
                  </a:cubicBezTo>
                  <a:cubicBezTo>
                    <a:pt x="58873" y="225221"/>
                    <a:pt x="43676" y="266882"/>
                    <a:pt x="54942" y="233083"/>
                  </a:cubicBezTo>
                  <a:cubicBezTo>
                    <a:pt x="56436" y="219636"/>
                    <a:pt x="56143" y="205868"/>
                    <a:pt x="59424" y="192742"/>
                  </a:cubicBezTo>
                  <a:cubicBezTo>
                    <a:pt x="61852" y="183031"/>
                    <a:pt x="73432" y="174065"/>
                    <a:pt x="81836" y="170330"/>
                  </a:cubicBezTo>
                  <a:cubicBezTo>
                    <a:pt x="90471" y="166492"/>
                    <a:pt x="99765" y="164353"/>
                    <a:pt x="108730" y="161365"/>
                  </a:cubicBezTo>
                  <a:cubicBezTo>
                    <a:pt x="113212" y="159871"/>
                    <a:pt x="117517" y="157660"/>
                    <a:pt x="122177" y="156883"/>
                  </a:cubicBezTo>
                  <a:cubicBezTo>
                    <a:pt x="153732" y="151623"/>
                    <a:pt x="140450" y="155274"/>
                    <a:pt x="162519" y="147918"/>
                  </a:cubicBezTo>
                  <a:cubicBezTo>
                    <a:pt x="183437" y="149412"/>
                    <a:pt x="204586" y="148952"/>
                    <a:pt x="225272" y="152400"/>
                  </a:cubicBezTo>
                  <a:cubicBezTo>
                    <a:pt x="231863" y="153498"/>
                    <a:pt x="237059" y="158733"/>
                    <a:pt x="243201" y="161365"/>
                  </a:cubicBezTo>
                  <a:cubicBezTo>
                    <a:pt x="247544" y="163226"/>
                    <a:pt x="252166" y="164353"/>
                    <a:pt x="256648" y="165847"/>
                  </a:cubicBezTo>
                  <a:cubicBezTo>
                    <a:pt x="259636" y="174812"/>
                    <a:pt x="263321" y="183574"/>
                    <a:pt x="265613" y="192742"/>
                  </a:cubicBezTo>
                  <a:cubicBezTo>
                    <a:pt x="267107" y="198718"/>
                    <a:pt x="266086" y="205994"/>
                    <a:pt x="270095" y="210671"/>
                  </a:cubicBezTo>
                  <a:cubicBezTo>
                    <a:pt x="275765" y="217286"/>
                    <a:pt x="285036" y="219636"/>
                    <a:pt x="292507" y="224118"/>
                  </a:cubicBezTo>
                  <a:cubicBezTo>
                    <a:pt x="317907" y="222624"/>
                    <a:pt x="343263" y="219636"/>
                    <a:pt x="368707" y="219636"/>
                  </a:cubicBezTo>
                  <a:cubicBezTo>
                    <a:pt x="384650" y="219636"/>
                    <a:pt x="382514" y="227239"/>
                    <a:pt x="391119" y="237565"/>
                  </a:cubicBezTo>
                  <a:cubicBezTo>
                    <a:pt x="395177" y="242435"/>
                    <a:pt x="399696" y="246954"/>
                    <a:pt x="404566" y="251012"/>
                  </a:cubicBezTo>
                  <a:cubicBezTo>
                    <a:pt x="418773" y="262851"/>
                    <a:pt x="425362" y="262427"/>
                    <a:pt x="444907" y="268942"/>
                  </a:cubicBezTo>
                  <a:cubicBezTo>
                    <a:pt x="464192" y="275370"/>
                    <a:pt x="453778" y="272280"/>
                    <a:pt x="476283" y="277906"/>
                  </a:cubicBezTo>
                  <a:cubicBezTo>
                    <a:pt x="514821" y="303599"/>
                    <a:pt x="466062" y="272795"/>
                    <a:pt x="503177" y="291353"/>
                  </a:cubicBezTo>
                  <a:cubicBezTo>
                    <a:pt x="507995" y="293762"/>
                    <a:pt x="511806" y="297909"/>
                    <a:pt x="516624" y="300318"/>
                  </a:cubicBezTo>
                  <a:cubicBezTo>
                    <a:pt x="523049" y="303531"/>
                    <a:pt x="542263" y="307848"/>
                    <a:pt x="548001" y="309283"/>
                  </a:cubicBezTo>
                  <a:cubicBezTo>
                    <a:pt x="549114" y="309060"/>
                    <a:pt x="579267" y="303992"/>
                    <a:pt x="583860" y="300318"/>
                  </a:cubicBezTo>
                  <a:cubicBezTo>
                    <a:pt x="588066" y="296953"/>
                    <a:pt x="589836" y="291353"/>
                    <a:pt x="592824" y="286871"/>
                  </a:cubicBezTo>
                  <a:cubicBezTo>
                    <a:pt x="616209" y="289469"/>
                    <a:pt x="650122" y="296225"/>
                    <a:pt x="673507" y="286871"/>
                  </a:cubicBezTo>
                  <a:cubicBezTo>
                    <a:pt x="677894" y="285116"/>
                    <a:pt x="675038" y="277113"/>
                    <a:pt x="677989" y="273424"/>
                  </a:cubicBezTo>
                  <a:cubicBezTo>
                    <a:pt x="681354" y="269217"/>
                    <a:pt x="686954" y="267447"/>
                    <a:pt x="691436" y="264459"/>
                  </a:cubicBezTo>
                  <a:cubicBezTo>
                    <a:pt x="692930" y="259977"/>
                    <a:pt x="693624" y="255142"/>
                    <a:pt x="695919" y="251012"/>
                  </a:cubicBezTo>
                  <a:cubicBezTo>
                    <a:pt x="701151" y="241594"/>
                    <a:pt x="713848" y="224118"/>
                    <a:pt x="713848" y="224118"/>
                  </a:cubicBezTo>
                  <a:cubicBezTo>
                    <a:pt x="730190" y="175088"/>
                    <a:pt x="704128" y="249347"/>
                    <a:pt x="727295" y="197224"/>
                  </a:cubicBezTo>
                  <a:cubicBezTo>
                    <a:pt x="731133" y="188589"/>
                    <a:pt x="733272" y="179295"/>
                    <a:pt x="736260" y="170330"/>
                  </a:cubicBezTo>
                  <a:cubicBezTo>
                    <a:pt x="737754" y="165848"/>
                    <a:pt x="739596" y="161467"/>
                    <a:pt x="740742" y="156883"/>
                  </a:cubicBezTo>
                  <a:cubicBezTo>
                    <a:pt x="742236" y="150906"/>
                    <a:pt x="743454" y="144854"/>
                    <a:pt x="745224" y="138953"/>
                  </a:cubicBezTo>
                  <a:cubicBezTo>
                    <a:pt x="747939" y="129902"/>
                    <a:pt x="752336" y="121325"/>
                    <a:pt x="754189" y="112059"/>
                  </a:cubicBezTo>
                  <a:cubicBezTo>
                    <a:pt x="755683" y="104588"/>
                    <a:pt x="756824" y="97038"/>
                    <a:pt x="758672" y="89647"/>
                  </a:cubicBezTo>
                  <a:cubicBezTo>
                    <a:pt x="759818" y="85063"/>
                    <a:pt x="762129" y="80812"/>
                    <a:pt x="763154" y="76200"/>
                  </a:cubicBezTo>
                  <a:cubicBezTo>
                    <a:pt x="765125" y="67328"/>
                    <a:pt x="765664" y="58178"/>
                    <a:pt x="767636" y="49306"/>
                  </a:cubicBezTo>
                  <a:cubicBezTo>
                    <a:pt x="768661" y="44694"/>
                    <a:pt x="768274" y="38605"/>
                    <a:pt x="772119" y="35859"/>
                  </a:cubicBezTo>
                  <a:cubicBezTo>
                    <a:pt x="785250" y="26480"/>
                    <a:pt x="811222" y="26084"/>
                    <a:pt x="825907" y="22412"/>
                  </a:cubicBezTo>
                  <a:cubicBezTo>
                    <a:pt x="889468" y="6521"/>
                    <a:pt x="809288" y="18281"/>
                    <a:pt x="893142" y="8965"/>
                  </a:cubicBezTo>
                  <a:cubicBezTo>
                    <a:pt x="903751" y="5429"/>
                    <a:pt x="918186" y="0"/>
                    <a:pt x="929001" y="0"/>
                  </a:cubicBezTo>
                  <a:cubicBezTo>
                    <a:pt x="938089" y="0"/>
                    <a:pt x="946930" y="2989"/>
                    <a:pt x="955895" y="4483"/>
                  </a:cubicBezTo>
                  <a:cubicBezTo>
                    <a:pt x="958883" y="8965"/>
                    <a:pt x="959560" y="16966"/>
                    <a:pt x="964860" y="17930"/>
                  </a:cubicBezTo>
                  <a:cubicBezTo>
                    <a:pt x="1006086" y="25425"/>
                    <a:pt x="995723" y="15946"/>
                    <a:pt x="1018648" y="4483"/>
                  </a:cubicBezTo>
                  <a:cubicBezTo>
                    <a:pt x="1022874" y="2370"/>
                    <a:pt x="1027613" y="1494"/>
                    <a:pt x="1032095" y="0"/>
                  </a:cubicBezTo>
                  <a:cubicBezTo>
                    <a:pt x="1039566" y="1494"/>
                    <a:pt x="1047433" y="1653"/>
                    <a:pt x="1054507" y="4483"/>
                  </a:cubicBezTo>
                  <a:cubicBezTo>
                    <a:pt x="1062596" y="7719"/>
                    <a:pt x="1069303" y="13699"/>
                    <a:pt x="1076919" y="17930"/>
                  </a:cubicBezTo>
                  <a:cubicBezTo>
                    <a:pt x="1082760" y="21175"/>
                    <a:pt x="1088872" y="23907"/>
                    <a:pt x="1094848" y="26895"/>
                  </a:cubicBezTo>
                  <a:cubicBezTo>
                    <a:pt x="1097586" y="35110"/>
                    <a:pt x="1103092" y="59488"/>
                    <a:pt x="1112777" y="67236"/>
                  </a:cubicBezTo>
                  <a:cubicBezTo>
                    <a:pt x="1116466" y="70188"/>
                    <a:pt x="1121742" y="70224"/>
                    <a:pt x="1126224" y="71718"/>
                  </a:cubicBezTo>
                  <a:cubicBezTo>
                    <a:pt x="1130707" y="74706"/>
                    <a:pt x="1135533" y="77234"/>
                    <a:pt x="1139672" y="80683"/>
                  </a:cubicBezTo>
                  <a:cubicBezTo>
                    <a:pt x="1144542" y="84741"/>
                    <a:pt x="1146994" y="92497"/>
                    <a:pt x="1153119" y="94130"/>
                  </a:cubicBezTo>
                  <a:cubicBezTo>
                    <a:pt x="1170503" y="98766"/>
                    <a:pt x="1188978" y="97118"/>
                    <a:pt x="1206907" y="98612"/>
                  </a:cubicBezTo>
                  <a:cubicBezTo>
                    <a:pt x="1212883" y="97118"/>
                    <a:pt x="1218822" y="95466"/>
                    <a:pt x="1224836" y="94130"/>
                  </a:cubicBezTo>
                  <a:cubicBezTo>
                    <a:pt x="1243645" y="89950"/>
                    <a:pt x="1254661" y="88412"/>
                    <a:pt x="1274142" y="85165"/>
                  </a:cubicBezTo>
                  <a:cubicBezTo>
                    <a:pt x="1283107" y="86659"/>
                    <a:pt x="1292164" y="87675"/>
                    <a:pt x="1301036" y="89647"/>
                  </a:cubicBezTo>
                  <a:cubicBezTo>
                    <a:pt x="1311320" y="91932"/>
                    <a:pt x="1323695" y="98114"/>
                    <a:pt x="1332413" y="103095"/>
                  </a:cubicBezTo>
                  <a:cubicBezTo>
                    <a:pt x="1337090" y="105768"/>
                    <a:pt x="1341378" y="109071"/>
                    <a:pt x="1345860" y="112059"/>
                  </a:cubicBezTo>
                  <a:cubicBezTo>
                    <a:pt x="1347354" y="116541"/>
                    <a:pt x="1351119" y="120846"/>
                    <a:pt x="1350342" y="125506"/>
                  </a:cubicBezTo>
                  <a:cubicBezTo>
                    <a:pt x="1347649" y="141659"/>
                    <a:pt x="1331873" y="134917"/>
                    <a:pt x="1345860" y="152400"/>
                  </a:cubicBezTo>
                  <a:cubicBezTo>
                    <a:pt x="1349225" y="156607"/>
                    <a:pt x="1354825" y="158377"/>
                    <a:pt x="1359307" y="161365"/>
                  </a:cubicBezTo>
                  <a:cubicBezTo>
                    <a:pt x="1360801" y="165847"/>
                    <a:pt x="1365544" y="170425"/>
                    <a:pt x="1363789" y="174812"/>
                  </a:cubicBezTo>
                  <a:cubicBezTo>
                    <a:pt x="1361115" y="181497"/>
                    <a:pt x="1342557" y="186372"/>
                    <a:pt x="1336895" y="188259"/>
                  </a:cubicBezTo>
                  <a:cubicBezTo>
                    <a:pt x="1332413" y="191247"/>
                    <a:pt x="1326813" y="193017"/>
                    <a:pt x="1323448" y="197224"/>
                  </a:cubicBezTo>
                  <a:cubicBezTo>
                    <a:pt x="1312041" y="211483"/>
                    <a:pt x="1324777" y="226111"/>
                    <a:pt x="1332413" y="237565"/>
                  </a:cubicBezTo>
                  <a:cubicBezTo>
                    <a:pt x="1323764" y="280802"/>
                    <a:pt x="1334354" y="242648"/>
                    <a:pt x="1318966" y="273424"/>
                  </a:cubicBezTo>
                  <a:cubicBezTo>
                    <a:pt x="1316853" y="277650"/>
                    <a:pt x="1317435" y="283182"/>
                    <a:pt x="1314483" y="286871"/>
                  </a:cubicBezTo>
                  <a:cubicBezTo>
                    <a:pt x="1311118" y="291078"/>
                    <a:pt x="1305518" y="292848"/>
                    <a:pt x="1301036" y="295836"/>
                  </a:cubicBezTo>
                  <a:cubicBezTo>
                    <a:pt x="1299542" y="301812"/>
                    <a:pt x="1301482" y="310069"/>
                    <a:pt x="1296554" y="313765"/>
                  </a:cubicBezTo>
                  <a:cubicBezTo>
                    <a:pt x="1292774" y="316600"/>
                    <a:pt x="1287832" y="309283"/>
                    <a:pt x="1283107" y="309283"/>
                  </a:cubicBezTo>
                  <a:cubicBezTo>
                    <a:pt x="1269577" y="309283"/>
                    <a:pt x="1256213" y="312271"/>
                    <a:pt x="1242766" y="313765"/>
                  </a:cubicBezTo>
                  <a:cubicBezTo>
                    <a:pt x="1219097" y="321654"/>
                    <a:pt x="1231940" y="314316"/>
                    <a:pt x="1211389" y="345142"/>
                  </a:cubicBezTo>
                  <a:lnTo>
                    <a:pt x="1211389" y="345142"/>
                  </a:lnTo>
                  <a:lnTo>
                    <a:pt x="1184495" y="363071"/>
                  </a:lnTo>
                  <a:lnTo>
                    <a:pt x="1171048" y="372036"/>
                  </a:lnTo>
                  <a:cubicBezTo>
                    <a:pt x="1150534" y="402805"/>
                    <a:pt x="1172833" y="364897"/>
                    <a:pt x="1157601" y="425824"/>
                  </a:cubicBezTo>
                  <a:cubicBezTo>
                    <a:pt x="1154613" y="437776"/>
                    <a:pt x="1144153" y="442260"/>
                    <a:pt x="1135189" y="448236"/>
                  </a:cubicBezTo>
                  <a:cubicBezTo>
                    <a:pt x="1133695" y="452718"/>
                    <a:pt x="1131950" y="457125"/>
                    <a:pt x="1130707" y="461683"/>
                  </a:cubicBezTo>
                  <a:cubicBezTo>
                    <a:pt x="1127465" y="473570"/>
                    <a:pt x="1121742" y="497542"/>
                    <a:pt x="1121742" y="497542"/>
                  </a:cubicBezTo>
                  <a:cubicBezTo>
                    <a:pt x="1126224" y="502024"/>
                    <a:pt x="1129648" y="507911"/>
                    <a:pt x="1135189" y="510989"/>
                  </a:cubicBezTo>
                  <a:cubicBezTo>
                    <a:pt x="1143449" y="515578"/>
                    <a:pt x="1153118" y="516965"/>
                    <a:pt x="1162083" y="519953"/>
                  </a:cubicBezTo>
                  <a:cubicBezTo>
                    <a:pt x="1166565" y="521447"/>
                    <a:pt x="1171599" y="521815"/>
                    <a:pt x="1175530" y="524436"/>
                  </a:cubicBezTo>
                  <a:lnTo>
                    <a:pt x="1188977" y="533400"/>
                  </a:lnTo>
                  <a:cubicBezTo>
                    <a:pt x="1191965" y="537882"/>
                    <a:pt x="1195754" y="541924"/>
                    <a:pt x="1197942" y="546847"/>
                  </a:cubicBezTo>
                  <a:cubicBezTo>
                    <a:pt x="1201780" y="555482"/>
                    <a:pt x="1206907" y="573742"/>
                    <a:pt x="1206907" y="573742"/>
                  </a:cubicBezTo>
                  <a:cubicBezTo>
                    <a:pt x="1203919" y="578224"/>
                    <a:pt x="1200351" y="582371"/>
                    <a:pt x="1197942" y="587189"/>
                  </a:cubicBezTo>
                  <a:cubicBezTo>
                    <a:pt x="1195829" y="591415"/>
                    <a:pt x="1196801" y="597295"/>
                    <a:pt x="1193460" y="600636"/>
                  </a:cubicBezTo>
                  <a:cubicBezTo>
                    <a:pt x="1190119" y="603977"/>
                    <a:pt x="1184495" y="603624"/>
                    <a:pt x="1180013" y="605118"/>
                  </a:cubicBezTo>
                  <a:cubicBezTo>
                    <a:pt x="1168060" y="603624"/>
                    <a:pt x="1156060" y="602468"/>
                    <a:pt x="1144154" y="600636"/>
                  </a:cubicBezTo>
                  <a:cubicBezTo>
                    <a:pt x="1136624" y="599477"/>
                    <a:pt x="1129361" y="596153"/>
                    <a:pt x="1121742" y="596153"/>
                  </a:cubicBezTo>
                  <a:cubicBezTo>
                    <a:pt x="1110174" y="596153"/>
                    <a:pt x="1085509" y="601196"/>
                    <a:pt x="1072436" y="605118"/>
                  </a:cubicBezTo>
                  <a:cubicBezTo>
                    <a:pt x="1063385" y="607833"/>
                    <a:pt x="1054897" y="612747"/>
                    <a:pt x="1045542" y="614083"/>
                  </a:cubicBezTo>
                  <a:lnTo>
                    <a:pt x="1014166" y="618565"/>
                  </a:lnTo>
                  <a:cubicBezTo>
                    <a:pt x="977052" y="630937"/>
                    <a:pt x="995133" y="622289"/>
                    <a:pt x="960377" y="645459"/>
                  </a:cubicBezTo>
                  <a:lnTo>
                    <a:pt x="946930" y="654424"/>
                  </a:lnTo>
                  <a:cubicBezTo>
                    <a:pt x="943942" y="658906"/>
                    <a:pt x="937966" y="662484"/>
                    <a:pt x="937966" y="667871"/>
                  </a:cubicBezTo>
                  <a:cubicBezTo>
                    <a:pt x="937966" y="667879"/>
                    <a:pt x="949171" y="701485"/>
                    <a:pt x="951413" y="708212"/>
                  </a:cubicBezTo>
                  <a:lnTo>
                    <a:pt x="955895" y="721659"/>
                  </a:lnTo>
                  <a:lnTo>
                    <a:pt x="960377" y="735106"/>
                  </a:lnTo>
                  <a:cubicBezTo>
                    <a:pt x="924861" y="746945"/>
                    <a:pt x="942804" y="745624"/>
                    <a:pt x="906589" y="739589"/>
                  </a:cubicBezTo>
                  <a:cubicBezTo>
                    <a:pt x="903601" y="744071"/>
                    <a:pt x="900033" y="748218"/>
                    <a:pt x="897624" y="753036"/>
                  </a:cubicBezTo>
                  <a:cubicBezTo>
                    <a:pt x="888722" y="770840"/>
                    <a:pt x="898860" y="763412"/>
                    <a:pt x="884177" y="779930"/>
                  </a:cubicBezTo>
                  <a:cubicBezTo>
                    <a:pt x="861847" y="805051"/>
                    <a:pt x="864273" y="802164"/>
                    <a:pt x="843836" y="815789"/>
                  </a:cubicBezTo>
                  <a:cubicBezTo>
                    <a:pt x="840701" y="812654"/>
                    <a:pt x="823662" y="793857"/>
                    <a:pt x="816942" y="793377"/>
                  </a:cubicBezTo>
                  <a:cubicBezTo>
                    <a:pt x="800481" y="792201"/>
                    <a:pt x="784026" y="795931"/>
                    <a:pt x="767636" y="797859"/>
                  </a:cubicBezTo>
                  <a:cubicBezTo>
                    <a:pt x="761637" y="798565"/>
                    <a:pt x="725839" y="804776"/>
                    <a:pt x="718330" y="806824"/>
                  </a:cubicBezTo>
                  <a:cubicBezTo>
                    <a:pt x="709213" y="809310"/>
                    <a:pt x="699299" y="810548"/>
                    <a:pt x="691436" y="815789"/>
                  </a:cubicBezTo>
                  <a:cubicBezTo>
                    <a:pt x="686954" y="818777"/>
                    <a:pt x="682807" y="822344"/>
                    <a:pt x="677989" y="824753"/>
                  </a:cubicBezTo>
                  <a:cubicBezTo>
                    <a:pt x="673763" y="826866"/>
                    <a:pt x="668672" y="826941"/>
                    <a:pt x="664542" y="829236"/>
                  </a:cubicBezTo>
                  <a:cubicBezTo>
                    <a:pt x="664532" y="829242"/>
                    <a:pt x="630929" y="851644"/>
                    <a:pt x="624201" y="856130"/>
                  </a:cubicBezTo>
                  <a:lnTo>
                    <a:pt x="610754" y="865095"/>
                  </a:lnTo>
                  <a:lnTo>
                    <a:pt x="597307" y="874059"/>
                  </a:lnTo>
                  <a:cubicBezTo>
                    <a:pt x="595813" y="878541"/>
                    <a:pt x="594937" y="883280"/>
                    <a:pt x="592824" y="887506"/>
                  </a:cubicBezTo>
                  <a:cubicBezTo>
                    <a:pt x="590415" y="892324"/>
                    <a:pt x="586048" y="896030"/>
                    <a:pt x="583860" y="900953"/>
                  </a:cubicBezTo>
                  <a:cubicBezTo>
                    <a:pt x="580022" y="909588"/>
                    <a:pt x="577883" y="918882"/>
                    <a:pt x="574895" y="927847"/>
                  </a:cubicBezTo>
                  <a:cubicBezTo>
                    <a:pt x="573401" y="932330"/>
                    <a:pt x="574896" y="939801"/>
                    <a:pt x="570413" y="941295"/>
                  </a:cubicBezTo>
                  <a:lnTo>
                    <a:pt x="556966" y="945777"/>
                  </a:lnTo>
                  <a:cubicBezTo>
                    <a:pt x="553978" y="941295"/>
                    <a:pt x="548800" y="937658"/>
                    <a:pt x="548001" y="932330"/>
                  </a:cubicBezTo>
                  <a:cubicBezTo>
                    <a:pt x="535475" y="848824"/>
                    <a:pt x="569099" y="864658"/>
                    <a:pt x="530072" y="851647"/>
                  </a:cubicBezTo>
                  <a:cubicBezTo>
                    <a:pt x="523556" y="871194"/>
                    <a:pt x="523982" y="877782"/>
                    <a:pt x="512142" y="891989"/>
                  </a:cubicBezTo>
                  <a:cubicBezTo>
                    <a:pt x="508084" y="896859"/>
                    <a:pt x="503177" y="900954"/>
                    <a:pt x="498695" y="905436"/>
                  </a:cubicBezTo>
                  <a:cubicBezTo>
                    <a:pt x="492719" y="903942"/>
                    <a:pt x="485892" y="904370"/>
                    <a:pt x="480766" y="900953"/>
                  </a:cubicBezTo>
                  <a:cubicBezTo>
                    <a:pt x="476284" y="897965"/>
                    <a:pt x="475610" y="891315"/>
                    <a:pt x="471801" y="887506"/>
                  </a:cubicBezTo>
                  <a:cubicBezTo>
                    <a:pt x="467992" y="883697"/>
                    <a:pt x="463172" y="880951"/>
                    <a:pt x="458354" y="878542"/>
                  </a:cubicBezTo>
                  <a:cubicBezTo>
                    <a:pt x="445833" y="872282"/>
                    <a:pt x="425102" y="871230"/>
                    <a:pt x="413530" y="869577"/>
                  </a:cubicBezTo>
                  <a:cubicBezTo>
                    <a:pt x="410542" y="865095"/>
                    <a:pt x="406975" y="860948"/>
                    <a:pt x="404566" y="856130"/>
                  </a:cubicBezTo>
                  <a:cubicBezTo>
                    <a:pt x="399154" y="845305"/>
                    <a:pt x="401821" y="837798"/>
                    <a:pt x="391119" y="829236"/>
                  </a:cubicBezTo>
                  <a:cubicBezTo>
                    <a:pt x="387430" y="826284"/>
                    <a:pt x="382154" y="826247"/>
                    <a:pt x="377672" y="824753"/>
                  </a:cubicBezTo>
                  <a:cubicBezTo>
                    <a:pt x="343550" y="836127"/>
                    <a:pt x="360043" y="835571"/>
                    <a:pt x="328366" y="829236"/>
                  </a:cubicBezTo>
                  <a:cubicBezTo>
                    <a:pt x="314652" y="788097"/>
                    <a:pt x="318461" y="811745"/>
                    <a:pt x="323883" y="757518"/>
                  </a:cubicBezTo>
                  <a:cubicBezTo>
                    <a:pt x="291253" y="708569"/>
                    <a:pt x="339382" y="784034"/>
                    <a:pt x="310436" y="726142"/>
                  </a:cubicBezTo>
                  <a:cubicBezTo>
                    <a:pt x="279608" y="664487"/>
                    <a:pt x="300422" y="722988"/>
                    <a:pt x="288024" y="685800"/>
                  </a:cubicBezTo>
                  <a:cubicBezTo>
                    <a:pt x="289518" y="675341"/>
                    <a:pt x="290131" y="664718"/>
                    <a:pt x="292507" y="654424"/>
                  </a:cubicBezTo>
                  <a:cubicBezTo>
                    <a:pt x="294632" y="645216"/>
                    <a:pt x="301472" y="627530"/>
                    <a:pt x="301472" y="627530"/>
                  </a:cubicBezTo>
                  <a:cubicBezTo>
                    <a:pt x="299978" y="623048"/>
                    <a:pt x="300330" y="617424"/>
                    <a:pt x="296989" y="614083"/>
                  </a:cubicBezTo>
                  <a:cubicBezTo>
                    <a:pt x="294844" y="611938"/>
                    <a:pt x="265771" y="605157"/>
                    <a:pt x="265613" y="605118"/>
                  </a:cubicBezTo>
                  <a:cubicBezTo>
                    <a:pt x="256648" y="599142"/>
                    <a:pt x="248940" y="590597"/>
                    <a:pt x="238719" y="587189"/>
                  </a:cubicBezTo>
                  <a:cubicBezTo>
                    <a:pt x="220161" y="581002"/>
                    <a:pt x="229204" y="585327"/>
                    <a:pt x="211824" y="573742"/>
                  </a:cubicBezTo>
                  <a:cubicBezTo>
                    <a:pt x="196808" y="551216"/>
                    <a:pt x="194875" y="553429"/>
                    <a:pt x="189413" y="533400"/>
                  </a:cubicBezTo>
                  <a:cubicBezTo>
                    <a:pt x="186171" y="521514"/>
                    <a:pt x="189160" y="506254"/>
                    <a:pt x="180448" y="497542"/>
                  </a:cubicBezTo>
                  <a:cubicBezTo>
                    <a:pt x="163192" y="480286"/>
                    <a:pt x="172275" y="487611"/>
                    <a:pt x="153554" y="475130"/>
                  </a:cubicBezTo>
                  <a:cubicBezTo>
                    <a:pt x="141286" y="438324"/>
                    <a:pt x="159797" y="496791"/>
                    <a:pt x="144589" y="425824"/>
                  </a:cubicBezTo>
                  <a:cubicBezTo>
                    <a:pt x="142609" y="416584"/>
                    <a:pt x="144589" y="401919"/>
                    <a:pt x="135624" y="398930"/>
                  </a:cubicBezTo>
                  <a:lnTo>
                    <a:pt x="122177" y="394447"/>
                  </a:lnTo>
                  <a:cubicBezTo>
                    <a:pt x="119189" y="398930"/>
                    <a:pt x="113626" y="402524"/>
                    <a:pt x="113213" y="407895"/>
                  </a:cubicBezTo>
                  <a:cubicBezTo>
                    <a:pt x="112841" y="412736"/>
                    <a:pt x="124118" y="452533"/>
                    <a:pt x="113213" y="466165"/>
                  </a:cubicBezTo>
                  <a:cubicBezTo>
                    <a:pt x="106893" y="474065"/>
                    <a:pt x="95178" y="476659"/>
                    <a:pt x="86319" y="479612"/>
                  </a:cubicBezTo>
                  <a:cubicBezTo>
                    <a:pt x="71629" y="489406"/>
                    <a:pt x="68389" y="491565"/>
                    <a:pt x="59424" y="493059"/>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56" name="Freeform 22">
              <a:extLst>
                <a:ext uri="{FF2B5EF4-FFF2-40B4-BE49-F238E27FC236}">
                  <a16:creationId xmlns:a16="http://schemas.microsoft.com/office/drawing/2014/main" id="{3F4FFEE3-41A6-4974-AEC0-C20946830738}"/>
                </a:ext>
              </a:extLst>
            </p:cNvPr>
            <p:cNvSpPr/>
            <p:nvPr/>
          </p:nvSpPr>
          <p:spPr>
            <a:xfrm>
              <a:off x="6135994" y="3868271"/>
              <a:ext cx="1883756" cy="1125070"/>
            </a:xfrm>
            <a:custGeom>
              <a:avLst/>
              <a:gdLst>
                <a:gd name="connsiteX0" fmla="*/ 1882935 w 1883756"/>
                <a:gd name="connsiteY0" fmla="*/ 259976 h 1125070"/>
                <a:gd name="connsiteX1" fmla="*/ 1873971 w 1883756"/>
                <a:gd name="connsiteY1" fmla="*/ 277905 h 1125070"/>
                <a:gd name="connsiteX2" fmla="*/ 1869488 w 1883756"/>
                <a:gd name="connsiteY2" fmla="*/ 291353 h 1125070"/>
                <a:gd name="connsiteX3" fmla="*/ 1739500 w 1883756"/>
                <a:gd name="connsiteY3" fmla="*/ 421341 h 1125070"/>
                <a:gd name="connsiteX4" fmla="*/ 1708124 w 1883756"/>
                <a:gd name="connsiteY4" fmla="*/ 452717 h 1125070"/>
                <a:gd name="connsiteX5" fmla="*/ 1667782 w 1883756"/>
                <a:gd name="connsiteY5" fmla="*/ 488576 h 1125070"/>
                <a:gd name="connsiteX6" fmla="*/ 1658818 w 1883756"/>
                <a:gd name="connsiteY6" fmla="*/ 502023 h 1125070"/>
                <a:gd name="connsiteX7" fmla="*/ 1631924 w 1883756"/>
                <a:gd name="connsiteY7" fmla="*/ 528917 h 1125070"/>
                <a:gd name="connsiteX8" fmla="*/ 1613994 w 1883756"/>
                <a:gd name="connsiteY8" fmla="*/ 560294 h 1125070"/>
                <a:gd name="connsiteX9" fmla="*/ 1600547 w 1883756"/>
                <a:gd name="connsiteY9" fmla="*/ 573741 h 1125070"/>
                <a:gd name="connsiteX10" fmla="*/ 1569171 w 1883756"/>
                <a:gd name="connsiteY10" fmla="*/ 609600 h 1125070"/>
                <a:gd name="connsiteX11" fmla="*/ 1537794 w 1883756"/>
                <a:gd name="connsiteY11" fmla="*/ 645458 h 1125070"/>
                <a:gd name="connsiteX12" fmla="*/ 1528830 w 1883756"/>
                <a:gd name="connsiteY12" fmla="*/ 658905 h 1125070"/>
                <a:gd name="connsiteX13" fmla="*/ 1510900 w 1883756"/>
                <a:gd name="connsiteY13" fmla="*/ 672353 h 1125070"/>
                <a:gd name="connsiteX14" fmla="*/ 1484006 w 1883756"/>
                <a:gd name="connsiteY14" fmla="*/ 690282 h 1125070"/>
                <a:gd name="connsiteX15" fmla="*/ 1430218 w 1883756"/>
                <a:gd name="connsiteY15" fmla="*/ 735105 h 1125070"/>
                <a:gd name="connsiteX16" fmla="*/ 1403324 w 1883756"/>
                <a:gd name="connsiteY16" fmla="*/ 744070 h 1125070"/>
                <a:gd name="connsiteX17" fmla="*/ 1389877 w 1883756"/>
                <a:gd name="connsiteY17" fmla="*/ 748553 h 1125070"/>
                <a:gd name="connsiteX18" fmla="*/ 1376430 w 1883756"/>
                <a:gd name="connsiteY18" fmla="*/ 757517 h 1125070"/>
                <a:gd name="connsiteX19" fmla="*/ 1371947 w 1883756"/>
                <a:gd name="connsiteY19" fmla="*/ 770964 h 1125070"/>
                <a:gd name="connsiteX20" fmla="*/ 1345053 w 1883756"/>
                <a:gd name="connsiteY20" fmla="*/ 793376 h 1125070"/>
                <a:gd name="connsiteX21" fmla="*/ 1336088 w 1883756"/>
                <a:gd name="connsiteY21" fmla="*/ 806823 h 1125070"/>
                <a:gd name="connsiteX22" fmla="*/ 1322641 w 1883756"/>
                <a:gd name="connsiteY22" fmla="*/ 811305 h 1125070"/>
                <a:gd name="connsiteX23" fmla="*/ 1282300 w 1883756"/>
                <a:gd name="connsiteY23" fmla="*/ 820270 h 1125070"/>
                <a:gd name="connsiteX24" fmla="*/ 1268853 w 1883756"/>
                <a:gd name="connsiteY24" fmla="*/ 824753 h 1125070"/>
                <a:gd name="connsiteX25" fmla="*/ 1241959 w 1883756"/>
                <a:gd name="connsiteY25" fmla="*/ 851647 h 1125070"/>
                <a:gd name="connsiteX26" fmla="*/ 1215065 w 1883756"/>
                <a:gd name="connsiteY26" fmla="*/ 869576 h 1125070"/>
                <a:gd name="connsiteX27" fmla="*/ 1188171 w 1883756"/>
                <a:gd name="connsiteY27" fmla="*/ 896470 h 1125070"/>
                <a:gd name="connsiteX28" fmla="*/ 1174724 w 1883756"/>
                <a:gd name="connsiteY28" fmla="*/ 905435 h 1125070"/>
                <a:gd name="connsiteX29" fmla="*/ 1152312 w 1883756"/>
                <a:gd name="connsiteY29" fmla="*/ 932329 h 1125070"/>
                <a:gd name="connsiteX30" fmla="*/ 1125418 w 1883756"/>
                <a:gd name="connsiteY30" fmla="*/ 945776 h 1125070"/>
                <a:gd name="connsiteX31" fmla="*/ 1111971 w 1883756"/>
                <a:gd name="connsiteY31" fmla="*/ 954741 h 1125070"/>
                <a:gd name="connsiteX32" fmla="*/ 1098524 w 1883756"/>
                <a:gd name="connsiteY32" fmla="*/ 959223 h 1125070"/>
                <a:gd name="connsiteX33" fmla="*/ 1062665 w 1883756"/>
                <a:gd name="connsiteY33" fmla="*/ 968188 h 1125070"/>
                <a:gd name="connsiteX34" fmla="*/ 1049218 w 1883756"/>
                <a:gd name="connsiteY34" fmla="*/ 972670 h 1125070"/>
                <a:gd name="connsiteX35" fmla="*/ 1031288 w 1883756"/>
                <a:gd name="connsiteY35" fmla="*/ 977153 h 1125070"/>
                <a:gd name="connsiteX36" fmla="*/ 1004394 w 1883756"/>
                <a:gd name="connsiteY36" fmla="*/ 986117 h 1125070"/>
                <a:gd name="connsiteX37" fmla="*/ 977500 w 1883756"/>
                <a:gd name="connsiteY37" fmla="*/ 1004047 h 1125070"/>
                <a:gd name="connsiteX38" fmla="*/ 950606 w 1883756"/>
                <a:gd name="connsiteY38" fmla="*/ 1013011 h 1125070"/>
                <a:gd name="connsiteX39" fmla="*/ 914747 w 1883756"/>
                <a:gd name="connsiteY39" fmla="*/ 1008529 h 1125070"/>
                <a:gd name="connsiteX40" fmla="*/ 847512 w 1883756"/>
                <a:gd name="connsiteY40" fmla="*/ 999564 h 1125070"/>
                <a:gd name="connsiteX41" fmla="*/ 816135 w 1883756"/>
                <a:gd name="connsiteY41" fmla="*/ 1004047 h 1125070"/>
                <a:gd name="connsiteX42" fmla="*/ 802688 w 1883756"/>
                <a:gd name="connsiteY42" fmla="*/ 1008529 h 1125070"/>
                <a:gd name="connsiteX43" fmla="*/ 762347 w 1883756"/>
                <a:gd name="connsiteY43" fmla="*/ 1013011 h 1125070"/>
                <a:gd name="connsiteX44" fmla="*/ 771312 w 1883756"/>
                <a:gd name="connsiteY44" fmla="*/ 1053353 h 1125070"/>
                <a:gd name="connsiteX45" fmla="*/ 780277 w 1883756"/>
                <a:gd name="connsiteY45" fmla="*/ 1066800 h 1125070"/>
                <a:gd name="connsiteX46" fmla="*/ 771312 w 1883756"/>
                <a:gd name="connsiteY46" fmla="*/ 1080247 h 1125070"/>
                <a:gd name="connsiteX47" fmla="*/ 744418 w 1883756"/>
                <a:gd name="connsiteY47" fmla="*/ 1098176 h 1125070"/>
                <a:gd name="connsiteX48" fmla="*/ 686147 w 1883756"/>
                <a:gd name="connsiteY48" fmla="*/ 1089211 h 1125070"/>
                <a:gd name="connsiteX49" fmla="*/ 672700 w 1883756"/>
                <a:gd name="connsiteY49" fmla="*/ 1080247 h 1125070"/>
                <a:gd name="connsiteX50" fmla="*/ 663735 w 1883756"/>
                <a:gd name="connsiteY50" fmla="*/ 1066800 h 1125070"/>
                <a:gd name="connsiteX51" fmla="*/ 627877 w 1883756"/>
                <a:gd name="connsiteY51" fmla="*/ 1066800 h 1125070"/>
                <a:gd name="connsiteX52" fmla="*/ 600982 w 1883756"/>
                <a:gd name="connsiteY52" fmla="*/ 1075764 h 1125070"/>
                <a:gd name="connsiteX53" fmla="*/ 569606 w 1883756"/>
                <a:gd name="connsiteY53" fmla="*/ 1116105 h 1125070"/>
                <a:gd name="connsiteX54" fmla="*/ 542712 w 1883756"/>
                <a:gd name="connsiteY54" fmla="*/ 1125070 h 1125070"/>
                <a:gd name="connsiteX55" fmla="*/ 479959 w 1883756"/>
                <a:gd name="connsiteY55" fmla="*/ 1120588 h 1125070"/>
                <a:gd name="connsiteX56" fmla="*/ 462030 w 1883756"/>
                <a:gd name="connsiteY56" fmla="*/ 1111623 h 1125070"/>
                <a:gd name="connsiteX57" fmla="*/ 448582 w 1883756"/>
                <a:gd name="connsiteY57" fmla="*/ 1107141 h 1125070"/>
                <a:gd name="connsiteX58" fmla="*/ 439618 w 1883756"/>
                <a:gd name="connsiteY58" fmla="*/ 1093694 h 1125070"/>
                <a:gd name="connsiteX59" fmla="*/ 426171 w 1883756"/>
                <a:gd name="connsiteY59" fmla="*/ 1102658 h 1125070"/>
                <a:gd name="connsiteX60" fmla="*/ 412724 w 1883756"/>
                <a:gd name="connsiteY60" fmla="*/ 1107141 h 1125070"/>
                <a:gd name="connsiteX61" fmla="*/ 327559 w 1883756"/>
                <a:gd name="connsiteY61" fmla="*/ 1098176 h 1125070"/>
                <a:gd name="connsiteX62" fmla="*/ 278253 w 1883756"/>
                <a:gd name="connsiteY62" fmla="*/ 1093694 h 1125070"/>
                <a:gd name="connsiteX63" fmla="*/ 255841 w 1883756"/>
                <a:gd name="connsiteY63" fmla="*/ 1075764 h 1125070"/>
                <a:gd name="connsiteX64" fmla="*/ 251359 w 1883756"/>
                <a:gd name="connsiteY64" fmla="*/ 1057835 h 1125070"/>
                <a:gd name="connsiteX65" fmla="*/ 219982 w 1883756"/>
                <a:gd name="connsiteY65" fmla="*/ 1044388 h 1125070"/>
                <a:gd name="connsiteX66" fmla="*/ 197571 w 1883756"/>
                <a:gd name="connsiteY66" fmla="*/ 1004047 h 1125070"/>
                <a:gd name="connsiteX67" fmla="*/ 193088 w 1883756"/>
                <a:gd name="connsiteY67" fmla="*/ 990600 h 1125070"/>
                <a:gd name="connsiteX68" fmla="*/ 219982 w 1883756"/>
                <a:gd name="connsiteY68" fmla="*/ 972670 h 1125070"/>
                <a:gd name="connsiteX69" fmla="*/ 224465 w 1883756"/>
                <a:gd name="connsiteY69" fmla="*/ 959223 h 1125070"/>
                <a:gd name="connsiteX70" fmla="*/ 219982 w 1883756"/>
                <a:gd name="connsiteY70" fmla="*/ 945776 h 1125070"/>
                <a:gd name="connsiteX71" fmla="*/ 116888 w 1883756"/>
                <a:gd name="connsiteY71" fmla="*/ 941294 h 1125070"/>
                <a:gd name="connsiteX72" fmla="*/ 45171 w 1883756"/>
                <a:gd name="connsiteY72" fmla="*/ 932329 h 1125070"/>
                <a:gd name="connsiteX73" fmla="*/ 22759 w 1883756"/>
                <a:gd name="connsiteY73" fmla="*/ 927847 h 1125070"/>
                <a:gd name="connsiteX74" fmla="*/ 13794 w 1883756"/>
                <a:gd name="connsiteY74" fmla="*/ 914400 h 1125070"/>
                <a:gd name="connsiteX75" fmla="*/ 347 w 1883756"/>
                <a:gd name="connsiteY75" fmla="*/ 900953 h 1125070"/>
                <a:gd name="connsiteX76" fmla="*/ 4830 w 1883756"/>
                <a:gd name="connsiteY76" fmla="*/ 883023 h 1125070"/>
                <a:gd name="connsiteX77" fmla="*/ 9312 w 1883756"/>
                <a:gd name="connsiteY77" fmla="*/ 856129 h 1125070"/>
                <a:gd name="connsiteX78" fmla="*/ 36206 w 1883756"/>
                <a:gd name="connsiteY78" fmla="*/ 829235 h 1125070"/>
                <a:gd name="connsiteX79" fmla="*/ 63100 w 1883756"/>
                <a:gd name="connsiteY79" fmla="*/ 811305 h 1125070"/>
                <a:gd name="connsiteX80" fmla="*/ 67582 w 1883756"/>
                <a:gd name="connsiteY80" fmla="*/ 788894 h 1125070"/>
                <a:gd name="connsiteX81" fmla="*/ 72065 w 1883756"/>
                <a:gd name="connsiteY81" fmla="*/ 753035 h 1125070"/>
                <a:gd name="connsiteX82" fmla="*/ 76547 w 1883756"/>
                <a:gd name="connsiteY82" fmla="*/ 739588 h 1125070"/>
                <a:gd name="connsiteX83" fmla="*/ 103441 w 1883756"/>
                <a:gd name="connsiteY83" fmla="*/ 730623 h 1125070"/>
                <a:gd name="connsiteX84" fmla="*/ 116888 w 1883756"/>
                <a:gd name="connsiteY84" fmla="*/ 726141 h 1125070"/>
                <a:gd name="connsiteX85" fmla="*/ 130335 w 1883756"/>
                <a:gd name="connsiteY85" fmla="*/ 721658 h 1125070"/>
                <a:gd name="connsiteX86" fmla="*/ 152747 w 1883756"/>
                <a:gd name="connsiteY86" fmla="*/ 717176 h 1125070"/>
                <a:gd name="connsiteX87" fmla="*/ 157230 w 1883756"/>
                <a:gd name="connsiteY87" fmla="*/ 676835 h 1125070"/>
                <a:gd name="connsiteX88" fmla="*/ 161712 w 1883756"/>
                <a:gd name="connsiteY88" fmla="*/ 663388 h 1125070"/>
                <a:gd name="connsiteX89" fmla="*/ 197571 w 1883756"/>
                <a:gd name="connsiteY89" fmla="*/ 632011 h 1125070"/>
                <a:gd name="connsiteX90" fmla="*/ 211018 w 1883756"/>
                <a:gd name="connsiteY90" fmla="*/ 627529 h 1125070"/>
                <a:gd name="connsiteX91" fmla="*/ 237912 w 1883756"/>
                <a:gd name="connsiteY91" fmla="*/ 605117 h 1125070"/>
                <a:gd name="connsiteX92" fmla="*/ 246877 w 1883756"/>
                <a:gd name="connsiteY92" fmla="*/ 591670 h 1125070"/>
                <a:gd name="connsiteX93" fmla="*/ 260324 w 1883756"/>
                <a:gd name="connsiteY93" fmla="*/ 582705 h 1125070"/>
                <a:gd name="connsiteX94" fmla="*/ 349971 w 1883756"/>
                <a:gd name="connsiteY94" fmla="*/ 569258 h 1125070"/>
                <a:gd name="connsiteX95" fmla="*/ 358935 w 1883756"/>
                <a:gd name="connsiteY95" fmla="*/ 555811 h 1125070"/>
                <a:gd name="connsiteX96" fmla="*/ 381347 w 1883756"/>
                <a:gd name="connsiteY96" fmla="*/ 533400 h 1125070"/>
                <a:gd name="connsiteX97" fmla="*/ 390312 w 1883756"/>
                <a:gd name="connsiteY97" fmla="*/ 506505 h 1125070"/>
                <a:gd name="connsiteX98" fmla="*/ 385830 w 1883756"/>
                <a:gd name="connsiteY98" fmla="*/ 493058 h 1125070"/>
                <a:gd name="connsiteX99" fmla="*/ 390312 w 1883756"/>
                <a:gd name="connsiteY99" fmla="*/ 475129 h 1125070"/>
                <a:gd name="connsiteX100" fmla="*/ 408241 w 1883756"/>
                <a:gd name="connsiteY100" fmla="*/ 448235 h 1125070"/>
                <a:gd name="connsiteX101" fmla="*/ 439618 w 1883756"/>
                <a:gd name="connsiteY101" fmla="*/ 439270 h 1125070"/>
                <a:gd name="connsiteX102" fmla="*/ 453065 w 1883756"/>
                <a:gd name="connsiteY102" fmla="*/ 407894 h 1125070"/>
                <a:gd name="connsiteX103" fmla="*/ 462030 w 1883756"/>
                <a:gd name="connsiteY103" fmla="*/ 381000 h 1125070"/>
                <a:gd name="connsiteX104" fmla="*/ 475477 w 1883756"/>
                <a:gd name="connsiteY104" fmla="*/ 376517 h 1125070"/>
                <a:gd name="connsiteX105" fmla="*/ 502371 w 1883756"/>
                <a:gd name="connsiteY105" fmla="*/ 354105 h 1125070"/>
                <a:gd name="connsiteX106" fmla="*/ 515818 w 1883756"/>
                <a:gd name="connsiteY106" fmla="*/ 345141 h 1125070"/>
                <a:gd name="connsiteX107" fmla="*/ 524782 w 1883756"/>
                <a:gd name="connsiteY107" fmla="*/ 331694 h 1125070"/>
                <a:gd name="connsiteX108" fmla="*/ 569606 w 1883756"/>
                <a:gd name="connsiteY108" fmla="*/ 304800 h 1125070"/>
                <a:gd name="connsiteX109" fmla="*/ 583053 w 1883756"/>
                <a:gd name="connsiteY109" fmla="*/ 300317 h 1125070"/>
                <a:gd name="connsiteX110" fmla="*/ 677182 w 1883756"/>
                <a:gd name="connsiteY110" fmla="*/ 295835 h 1125070"/>
                <a:gd name="connsiteX111" fmla="*/ 690630 w 1883756"/>
                <a:gd name="connsiteY111" fmla="*/ 282388 h 1125070"/>
                <a:gd name="connsiteX112" fmla="*/ 690630 w 1883756"/>
                <a:gd name="connsiteY112" fmla="*/ 224117 h 1125070"/>
                <a:gd name="connsiteX113" fmla="*/ 730971 w 1883756"/>
                <a:gd name="connsiteY113" fmla="*/ 192741 h 1125070"/>
                <a:gd name="connsiteX114" fmla="*/ 771312 w 1883756"/>
                <a:gd name="connsiteY114" fmla="*/ 179294 h 1125070"/>
                <a:gd name="connsiteX115" fmla="*/ 784759 w 1883756"/>
                <a:gd name="connsiteY115" fmla="*/ 174811 h 1125070"/>
                <a:gd name="connsiteX116" fmla="*/ 798206 w 1883756"/>
                <a:gd name="connsiteY116" fmla="*/ 170329 h 1125070"/>
                <a:gd name="connsiteX117" fmla="*/ 834065 w 1883756"/>
                <a:gd name="connsiteY117" fmla="*/ 156882 h 1125070"/>
                <a:gd name="connsiteX118" fmla="*/ 847512 w 1883756"/>
                <a:gd name="connsiteY118" fmla="*/ 147917 h 1125070"/>
                <a:gd name="connsiteX119" fmla="*/ 878888 w 1883756"/>
                <a:gd name="connsiteY119" fmla="*/ 138953 h 1125070"/>
                <a:gd name="connsiteX120" fmla="*/ 892335 w 1883756"/>
                <a:gd name="connsiteY120" fmla="*/ 134470 h 1125070"/>
                <a:gd name="connsiteX121" fmla="*/ 910265 w 1883756"/>
                <a:gd name="connsiteY121" fmla="*/ 138953 h 1125070"/>
                <a:gd name="connsiteX122" fmla="*/ 937159 w 1883756"/>
                <a:gd name="connsiteY122" fmla="*/ 156882 h 1125070"/>
                <a:gd name="connsiteX123" fmla="*/ 950606 w 1883756"/>
                <a:gd name="connsiteY123" fmla="*/ 161364 h 1125070"/>
                <a:gd name="connsiteX124" fmla="*/ 968535 w 1883756"/>
                <a:gd name="connsiteY124" fmla="*/ 170329 h 1125070"/>
                <a:gd name="connsiteX125" fmla="*/ 995430 w 1883756"/>
                <a:gd name="connsiteY125" fmla="*/ 179294 h 1125070"/>
                <a:gd name="connsiteX126" fmla="*/ 1026806 w 1883756"/>
                <a:gd name="connsiteY126" fmla="*/ 165847 h 1125070"/>
                <a:gd name="connsiteX127" fmla="*/ 1053700 w 1883756"/>
                <a:gd name="connsiteY127" fmla="*/ 156882 h 1125070"/>
                <a:gd name="connsiteX128" fmla="*/ 1067147 w 1883756"/>
                <a:gd name="connsiteY128" fmla="*/ 152400 h 1125070"/>
                <a:gd name="connsiteX129" fmla="*/ 1129900 w 1883756"/>
                <a:gd name="connsiteY129" fmla="*/ 147917 h 1125070"/>
                <a:gd name="connsiteX130" fmla="*/ 1143347 w 1883756"/>
                <a:gd name="connsiteY130" fmla="*/ 143435 h 1125070"/>
                <a:gd name="connsiteX131" fmla="*/ 1161277 w 1883756"/>
                <a:gd name="connsiteY131" fmla="*/ 116541 h 1125070"/>
                <a:gd name="connsiteX132" fmla="*/ 1165759 w 1883756"/>
                <a:gd name="connsiteY132" fmla="*/ 103094 h 1125070"/>
                <a:gd name="connsiteX133" fmla="*/ 1192653 w 1883756"/>
                <a:gd name="connsiteY133" fmla="*/ 116541 h 1125070"/>
                <a:gd name="connsiteX134" fmla="*/ 1219547 w 1883756"/>
                <a:gd name="connsiteY134" fmla="*/ 143435 h 1125070"/>
                <a:gd name="connsiteX135" fmla="*/ 1246441 w 1883756"/>
                <a:gd name="connsiteY135" fmla="*/ 165847 h 1125070"/>
                <a:gd name="connsiteX136" fmla="*/ 1286782 w 1883756"/>
                <a:gd name="connsiteY136" fmla="*/ 170329 h 1125070"/>
                <a:gd name="connsiteX137" fmla="*/ 1336088 w 1883756"/>
                <a:gd name="connsiteY137" fmla="*/ 165847 h 1125070"/>
                <a:gd name="connsiteX138" fmla="*/ 1349535 w 1883756"/>
                <a:gd name="connsiteY138" fmla="*/ 152400 h 1125070"/>
                <a:gd name="connsiteX139" fmla="*/ 1362982 w 1883756"/>
                <a:gd name="connsiteY139" fmla="*/ 143435 h 1125070"/>
                <a:gd name="connsiteX140" fmla="*/ 1367465 w 1883756"/>
                <a:gd name="connsiteY140" fmla="*/ 129988 h 1125070"/>
                <a:gd name="connsiteX141" fmla="*/ 1367465 w 1883756"/>
                <a:gd name="connsiteY141" fmla="*/ 85164 h 1125070"/>
                <a:gd name="connsiteX142" fmla="*/ 1380912 w 1883756"/>
                <a:gd name="connsiteY142" fmla="*/ 80682 h 1125070"/>
                <a:gd name="connsiteX143" fmla="*/ 1394359 w 1883756"/>
                <a:gd name="connsiteY143" fmla="*/ 71717 h 1125070"/>
                <a:gd name="connsiteX144" fmla="*/ 1425735 w 1883756"/>
                <a:gd name="connsiteY144" fmla="*/ 62753 h 1125070"/>
                <a:gd name="connsiteX145" fmla="*/ 1439182 w 1883756"/>
                <a:gd name="connsiteY145" fmla="*/ 58270 h 1125070"/>
                <a:gd name="connsiteX146" fmla="*/ 1452630 w 1883756"/>
                <a:gd name="connsiteY146" fmla="*/ 49305 h 1125070"/>
                <a:gd name="connsiteX147" fmla="*/ 1488488 w 1883756"/>
                <a:gd name="connsiteY147" fmla="*/ 44823 h 1125070"/>
                <a:gd name="connsiteX148" fmla="*/ 1519865 w 1883756"/>
                <a:gd name="connsiteY148" fmla="*/ 40341 h 1125070"/>
                <a:gd name="connsiteX149" fmla="*/ 1533312 w 1883756"/>
                <a:gd name="connsiteY149" fmla="*/ 35858 h 1125070"/>
                <a:gd name="connsiteX150" fmla="*/ 1555724 w 1883756"/>
                <a:gd name="connsiteY150" fmla="*/ 8964 h 1125070"/>
                <a:gd name="connsiteX151" fmla="*/ 1569171 w 1883756"/>
                <a:gd name="connsiteY151" fmla="*/ 0 h 1125070"/>
                <a:gd name="connsiteX152" fmla="*/ 1600547 w 1883756"/>
                <a:gd name="connsiteY152" fmla="*/ 22411 h 1125070"/>
                <a:gd name="connsiteX153" fmla="*/ 1609512 w 1883756"/>
                <a:gd name="connsiteY153" fmla="*/ 35858 h 1125070"/>
                <a:gd name="connsiteX154" fmla="*/ 1618477 w 1883756"/>
                <a:gd name="connsiteY154" fmla="*/ 62753 h 1125070"/>
                <a:gd name="connsiteX155" fmla="*/ 1622959 w 1883756"/>
                <a:gd name="connsiteY155" fmla="*/ 76200 h 1125070"/>
                <a:gd name="connsiteX156" fmla="*/ 1636406 w 1883756"/>
                <a:gd name="connsiteY156" fmla="*/ 85164 h 1125070"/>
                <a:gd name="connsiteX157" fmla="*/ 1640888 w 1883756"/>
                <a:gd name="connsiteY157" fmla="*/ 98611 h 1125070"/>
                <a:gd name="connsiteX158" fmla="*/ 1649853 w 1883756"/>
                <a:gd name="connsiteY158" fmla="*/ 112058 h 1125070"/>
                <a:gd name="connsiteX159" fmla="*/ 1636406 w 1883756"/>
                <a:gd name="connsiteY159" fmla="*/ 138953 h 1125070"/>
                <a:gd name="connsiteX160" fmla="*/ 1640888 w 1883756"/>
                <a:gd name="connsiteY160" fmla="*/ 156882 h 1125070"/>
                <a:gd name="connsiteX161" fmla="*/ 1672265 w 1883756"/>
                <a:gd name="connsiteY161" fmla="*/ 170329 h 1125070"/>
                <a:gd name="connsiteX162" fmla="*/ 1752947 w 1883756"/>
                <a:gd name="connsiteY162" fmla="*/ 179294 h 1125070"/>
                <a:gd name="connsiteX163" fmla="*/ 1793288 w 1883756"/>
                <a:gd name="connsiteY163" fmla="*/ 188258 h 1125070"/>
                <a:gd name="connsiteX164" fmla="*/ 1820182 w 1883756"/>
                <a:gd name="connsiteY164" fmla="*/ 197223 h 1125070"/>
                <a:gd name="connsiteX165" fmla="*/ 1833630 w 1883756"/>
                <a:gd name="connsiteY165" fmla="*/ 206188 h 1125070"/>
                <a:gd name="connsiteX166" fmla="*/ 1851559 w 1883756"/>
                <a:gd name="connsiteY166" fmla="*/ 246529 h 1125070"/>
                <a:gd name="connsiteX167" fmla="*/ 1882935 w 1883756"/>
                <a:gd name="connsiteY167" fmla="*/ 259976 h 112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Lst>
              <a:rect l="l" t="t" r="r" b="b"/>
              <a:pathLst>
                <a:path w="1883756" h="1125070">
                  <a:moveTo>
                    <a:pt x="1882935" y="259976"/>
                  </a:moveTo>
                  <a:cubicBezTo>
                    <a:pt x="1886670" y="265205"/>
                    <a:pt x="1876603" y="271764"/>
                    <a:pt x="1873971" y="277905"/>
                  </a:cubicBezTo>
                  <a:cubicBezTo>
                    <a:pt x="1872110" y="282248"/>
                    <a:pt x="1872720" y="287906"/>
                    <a:pt x="1869488" y="291353"/>
                  </a:cubicBezTo>
                  <a:cubicBezTo>
                    <a:pt x="1827578" y="336057"/>
                    <a:pt x="1777779" y="373491"/>
                    <a:pt x="1739500" y="421341"/>
                  </a:cubicBezTo>
                  <a:cubicBezTo>
                    <a:pt x="1694810" y="477205"/>
                    <a:pt x="1742705" y="421979"/>
                    <a:pt x="1708124" y="452717"/>
                  </a:cubicBezTo>
                  <a:cubicBezTo>
                    <a:pt x="1662067" y="493656"/>
                    <a:pt x="1698303" y="468229"/>
                    <a:pt x="1667782" y="488576"/>
                  </a:cubicBezTo>
                  <a:cubicBezTo>
                    <a:pt x="1664794" y="493058"/>
                    <a:pt x="1662397" y="497997"/>
                    <a:pt x="1658818" y="502023"/>
                  </a:cubicBezTo>
                  <a:cubicBezTo>
                    <a:pt x="1650395" y="511499"/>
                    <a:pt x="1637594" y="517577"/>
                    <a:pt x="1631924" y="528917"/>
                  </a:cubicBezTo>
                  <a:cubicBezTo>
                    <a:pt x="1626443" y="539879"/>
                    <a:pt x="1621914" y="550790"/>
                    <a:pt x="1613994" y="560294"/>
                  </a:cubicBezTo>
                  <a:cubicBezTo>
                    <a:pt x="1609936" y="565164"/>
                    <a:pt x="1604439" y="568737"/>
                    <a:pt x="1600547" y="573741"/>
                  </a:cubicBezTo>
                  <a:cubicBezTo>
                    <a:pt x="1572389" y="609945"/>
                    <a:pt x="1595203" y="592245"/>
                    <a:pt x="1569171" y="609600"/>
                  </a:cubicBezTo>
                  <a:cubicBezTo>
                    <a:pt x="1548253" y="640976"/>
                    <a:pt x="1560206" y="630518"/>
                    <a:pt x="1537794" y="645458"/>
                  </a:cubicBezTo>
                  <a:cubicBezTo>
                    <a:pt x="1534806" y="649940"/>
                    <a:pt x="1532639" y="655096"/>
                    <a:pt x="1528830" y="658905"/>
                  </a:cubicBezTo>
                  <a:cubicBezTo>
                    <a:pt x="1523547" y="664188"/>
                    <a:pt x="1517020" y="668069"/>
                    <a:pt x="1510900" y="672353"/>
                  </a:cubicBezTo>
                  <a:cubicBezTo>
                    <a:pt x="1502074" y="678532"/>
                    <a:pt x="1491624" y="682664"/>
                    <a:pt x="1484006" y="690282"/>
                  </a:cubicBezTo>
                  <a:cubicBezTo>
                    <a:pt x="1471522" y="702766"/>
                    <a:pt x="1448940" y="728864"/>
                    <a:pt x="1430218" y="735105"/>
                  </a:cubicBezTo>
                  <a:lnTo>
                    <a:pt x="1403324" y="744070"/>
                  </a:lnTo>
                  <a:cubicBezTo>
                    <a:pt x="1398842" y="745564"/>
                    <a:pt x="1393808" y="745932"/>
                    <a:pt x="1389877" y="748553"/>
                  </a:cubicBezTo>
                  <a:lnTo>
                    <a:pt x="1376430" y="757517"/>
                  </a:lnTo>
                  <a:cubicBezTo>
                    <a:pt x="1374936" y="761999"/>
                    <a:pt x="1374568" y="767033"/>
                    <a:pt x="1371947" y="770964"/>
                  </a:cubicBezTo>
                  <a:cubicBezTo>
                    <a:pt x="1365044" y="781318"/>
                    <a:pt x="1354975" y="786761"/>
                    <a:pt x="1345053" y="793376"/>
                  </a:cubicBezTo>
                  <a:cubicBezTo>
                    <a:pt x="1342065" y="797858"/>
                    <a:pt x="1340295" y="803458"/>
                    <a:pt x="1336088" y="806823"/>
                  </a:cubicBezTo>
                  <a:cubicBezTo>
                    <a:pt x="1332399" y="809774"/>
                    <a:pt x="1327184" y="810007"/>
                    <a:pt x="1322641" y="811305"/>
                  </a:cubicBezTo>
                  <a:cubicBezTo>
                    <a:pt x="1290397" y="820518"/>
                    <a:pt x="1319316" y="811016"/>
                    <a:pt x="1282300" y="820270"/>
                  </a:cubicBezTo>
                  <a:cubicBezTo>
                    <a:pt x="1277716" y="821416"/>
                    <a:pt x="1273335" y="823259"/>
                    <a:pt x="1268853" y="824753"/>
                  </a:cubicBezTo>
                  <a:cubicBezTo>
                    <a:pt x="1259888" y="833718"/>
                    <a:pt x="1252508" y="844615"/>
                    <a:pt x="1241959" y="851647"/>
                  </a:cubicBezTo>
                  <a:cubicBezTo>
                    <a:pt x="1232994" y="857623"/>
                    <a:pt x="1222683" y="861958"/>
                    <a:pt x="1215065" y="869576"/>
                  </a:cubicBezTo>
                  <a:cubicBezTo>
                    <a:pt x="1206100" y="878541"/>
                    <a:pt x="1198720" y="889437"/>
                    <a:pt x="1188171" y="896470"/>
                  </a:cubicBezTo>
                  <a:cubicBezTo>
                    <a:pt x="1183689" y="899458"/>
                    <a:pt x="1178863" y="901986"/>
                    <a:pt x="1174724" y="905435"/>
                  </a:cubicBezTo>
                  <a:cubicBezTo>
                    <a:pt x="1130666" y="942151"/>
                    <a:pt x="1187571" y="897070"/>
                    <a:pt x="1152312" y="932329"/>
                  </a:cubicBezTo>
                  <a:cubicBezTo>
                    <a:pt x="1143622" y="941019"/>
                    <a:pt x="1136356" y="942130"/>
                    <a:pt x="1125418" y="945776"/>
                  </a:cubicBezTo>
                  <a:cubicBezTo>
                    <a:pt x="1120936" y="948764"/>
                    <a:pt x="1116789" y="952332"/>
                    <a:pt x="1111971" y="954741"/>
                  </a:cubicBezTo>
                  <a:cubicBezTo>
                    <a:pt x="1107745" y="956854"/>
                    <a:pt x="1103082" y="957980"/>
                    <a:pt x="1098524" y="959223"/>
                  </a:cubicBezTo>
                  <a:cubicBezTo>
                    <a:pt x="1086637" y="962465"/>
                    <a:pt x="1074354" y="964292"/>
                    <a:pt x="1062665" y="968188"/>
                  </a:cubicBezTo>
                  <a:cubicBezTo>
                    <a:pt x="1058183" y="969682"/>
                    <a:pt x="1053761" y="971372"/>
                    <a:pt x="1049218" y="972670"/>
                  </a:cubicBezTo>
                  <a:cubicBezTo>
                    <a:pt x="1043294" y="974362"/>
                    <a:pt x="1037189" y="975383"/>
                    <a:pt x="1031288" y="977153"/>
                  </a:cubicBezTo>
                  <a:cubicBezTo>
                    <a:pt x="1022237" y="979868"/>
                    <a:pt x="1004394" y="986117"/>
                    <a:pt x="1004394" y="986117"/>
                  </a:cubicBezTo>
                  <a:cubicBezTo>
                    <a:pt x="995429" y="992094"/>
                    <a:pt x="987721" y="1000640"/>
                    <a:pt x="977500" y="1004047"/>
                  </a:cubicBezTo>
                  <a:lnTo>
                    <a:pt x="950606" y="1013011"/>
                  </a:lnTo>
                  <a:lnTo>
                    <a:pt x="914747" y="1008529"/>
                  </a:lnTo>
                  <a:cubicBezTo>
                    <a:pt x="853810" y="1002115"/>
                    <a:pt x="883503" y="1008563"/>
                    <a:pt x="847512" y="999564"/>
                  </a:cubicBezTo>
                  <a:cubicBezTo>
                    <a:pt x="837053" y="1001058"/>
                    <a:pt x="826495" y="1001975"/>
                    <a:pt x="816135" y="1004047"/>
                  </a:cubicBezTo>
                  <a:cubicBezTo>
                    <a:pt x="811502" y="1004974"/>
                    <a:pt x="807348" y="1007752"/>
                    <a:pt x="802688" y="1008529"/>
                  </a:cubicBezTo>
                  <a:cubicBezTo>
                    <a:pt x="789342" y="1010753"/>
                    <a:pt x="775794" y="1011517"/>
                    <a:pt x="762347" y="1013011"/>
                  </a:cubicBezTo>
                  <a:cubicBezTo>
                    <a:pt x="747405" y="1035423"/>
                    <a:pt x="750394" y="1021976"/>
                    <a:pt x="771312" y="1053353"/>
                  </a:cubicBezTo>
                  <a:lnTo>
                    <a:pt x="780277" y="1066800"/>
                  </a:lnTo>
                  <a:cubicBezTo>
                    <a:pt x="777289" y="1071282"/>
                    <a:pt x="775366" y="1076700"/>
                    <a:pt x="771312" y="1080247"/>
                  </a:cubicBezTo>
                  <a:cubicBezTo>
                    <a:pt x="763204" y="1087342"/>
                    <a:pt x="744418" y="1098176"/>
                    <a:pt x="744418" y="1098176"/>
                  </a:cubicBezTo>
                  <a:cubicBezTo>
                    <a:pt x="731550" y="1096889"/>
                    <a:pt x="702304" y="1097290"/>
                    <a:pt x="686147" y="1089211"/>
                  </a:cubicBezTo>
                  <a:cubicBezTo>
                    <a:pt x="681329" y="1086802"/>
                    <a:pt x="677182" y="1083235"/>
                    <a:pt x="672700" y="1080247"/>
                  </a:cubicBezTo>
                  <a:cubicBezTo>
                    <a:pt x="669712" y="1075765"/>
                    <a:pt x="667942" y="1070165"/>
                    <a:pt x="663735" y="1066800"/>
                  </a:cubicBezTo>
                  <a:cubicBezTo>
                    <a:pt x="653190" y="1058364"/>
                    <a:pt x="638588" y="1063879"/>
                    <a:pt x="627877" y="1066800"/>
                  </a:cubicBezTo>
                  <a:cubicBezTo>
                    <a:pt x="618760" y="1069286"/>
                    <a:pt x="600982" y="1075764"/>
                    <a:pt x="600982" y="1075764"/>
                  </a:cubicBezTo>
                  <a:cubicBezTo>
                    <a:pt x="595308" y="1092788"/>
                    <a:pt x="592283" y="1108546"/>
                    <a:pt x="569606" y="1116105"/>
                  </a:cubicBezTo>
                  <a:lnTo>
                    <a:pt x="542712" y="1125070"/>
                  </a:lnTo>
                  <a:cubicBezTo>
                    <a:pt x="521794" y="1123576"/>
                    <a:pt x="500645" y="1124036"/>
                    <a:pt x="479959" y="1120588"/>
                  </a:cubicBezTo>
                  <a:cubicBezTo>
                    <a:pt x="473368" y="1119490"/>
                    <a:pt x="468172" y="1114255"/>
                    <a:pt x="462030" y="1111623"/>
                  </a:cubicBezTo>
                  <a:cubicBezTo>
                    <a:pt x="457687" y="1109762"/>
                    <a:pt x="453065" y="1108635"/>
                    <a:pt x="448582" y="1107141"/>
                  </a:cubicBezTo>
                  <a:cubicBezTo>
                    <a:pt x="445594" y="1102659"/>
                    <a:pt x="444900" y="1094751"/>
                    <a:pt x="439618" y="1093694"/>
                  </a:cubicBezTo>
                  <a:cubicBezTo>
                    <a:pt x="434336" y="1092637"/>
                    <a:pt x="430989" y="1100249"/>
                    <a:pt x="426171" y="1102658"/>
                  </a:cubicBezTo>
                  <a:cubicBezTo>
                    <a:pt x="421945" y="1104771"/>
                    <a:pt x="417206" y="1105647"/>
                    <a:pt x="412724" y="1107141"/>
                  </a:cubicBezTo>
                  <a:cubicBezTo>
                    <a:pt x="371811" y="1096912"/>
                    <a:pt x="405288" y="1104155"/>
                    <a:pt x="327559" y="1098176"/>
                  </a:cubicBezTo>
                  <a:cubicBezTo>
                    <a:pt x="311105" y="1096910"/>
                    <a:pt x="294688" y="1095188"/>
                    <a:pt x="278253" y="1093694"/>
                  </a:cubicBezTo>
                  <a:cubicBezTo>
                    <a:pt x="263930" y="1088919"/>
                    <a:pt x="262599" y="1091533"/>
                    <a:pt x="255841" y="1075764"/>
                  </a:cubicBezTo>
                  <a:cubicBezTo>
                    <a:pt x="253414" y="1070102"/>
                    <a:pt x="255303" y="1062567"/>
                    <a:pt x="251359" y="1057835"/>
                  </a:cubicBezTo>
                  <a:cubicBezTo>
                    <a:pt x="247097" y="1052720"/>
                    <a:pt x="227116" y="1046766"/>
                    <a:pt x="219982" y="1044388"/>
                  </a:cubicBezTo>
                  <a:cubicBezTo>
                    <a:pt x="209014" y="1011480"/>
                    <a:pt x="217700" y="1024176"/>
                    <a:pt x="197571" y="1004047"/>
                  </a:cubicBezTo>
                  <a:cubicBezTo>
                    <a:pt x="196077" y="999565"/>
                    <a:pt x="190342" y="994445"/>
                    <a:pt x="193088" y="990600"/>
                  </a:cubicBezTo>
                  <a:cubicBezTo>
                    <a:pt x="199350" y="981832"/>
                    <a:pt x="219982" y="972670"/>
                    <a:pt x="219982" y="972670"/>
                  </a:cubicBezTo>
                  <a:cubicBezTo>
                    <a:pt x="221476" y="968188"/>
                    <a:pt x="224465" y="963948"/>
                    <a:pt x="224465" y="959223"/>
                  </a:cubicBezTo>
                  <a:cubicBezTo>
                    <a:pt x="224465" y="954498"/>
                    <a:pt x="224643" y="946553"/>
                    <a:pt x="219982" y="945776"/>
                  </a:cubicBezTo>
                  <a:cubicBezTo>
                    <a:pt x="186053" y="940121"/>
                    <a:pt x="151253" y="942788"/>
                    <a:pt x="116888" y="941294"/>
                  </a:cubicBezTo>
                  <a:cubicBezTo>
                    <a:pt x="42617" y="928914"/>
                    <a:pt x="152842" y="946684"/>
                    <a:pt x="45171" y="932329"/>
                  </a:cubicBezTo>
                  <a:cubicBezTo>
                    <a:pt x="37619" y="931322"/>
                    <a:pt x="30230" y="929341"/>
                    <a:pt x="22759" y="927847"/>
                  </a:cubicBezTo>
                  <a:cubicBezTo>
                    <a:pt x="19771" y="923365"/>
                    <a:pt x="17243" y="918539"/>
                    <a:pt x="13794" y="914400"/>
                  </a:cubicBezTo>
                  <a:cubicBezTo>
                    <a:pt x="9736" y="909530"/>
                    <a:pt x="2088" y="907048"/>
                    <a:pt x="347" y="900953"/>
                  </a:cubicBezTo>
                  <a:cubicBezTo>
                    <a:pt x="-1345" y="895029"/>
                    <a:pt x="3622" y="889064"/>
                    <a:pt x="4830" y="883023"/>
                  </a:cubicBezTo>
                  <a:cubicBezTo>
                    <a:pt x="6612" y="874111"/>
                    <a:pt x="4733" y="863979"/>
                    <a:pt x="9312" y="856129"/>
                  </a:cubicBezTo>
                  <a:cubicBezTo>
                    <a:pt x="15700" y="845178"/>
                    <a:pt x="25657" y="836268"/>
                    <a:pt x="36206" y="829235"/>
                  </a:cubicBezTo>
                  <a:lnTo>
                    <a:pt x="63100" y="811305"/>
                  </a:lnTo>
                  <a:cubicBezTo>
                    <a:pt x="64594" y="803835"/>
                    <a:pt x="66424" y="796424"/>
                    <a:pt x="67582" y="788894"/>
                  </a:cubicBezTo>
                  <a:cubicBezTo>
                    <a:pt x="69414" y="776988"/>
                    <a:pt x="69910" y="764887"/>
                    <a:pt x="72065" y="753035"/>
                  </a:cubicBezTo>
                  <a:cubicBezTo>
                    <a:pt x="72910" y="748386"/>
                    <a:pt x="72702" y="742334"/>
                    <a:pt x="76547" y="739588"/>
                  </a:cubicBezTo>
                  <a:cubicBezTo>
                    <a:pt x="84236" y="734095"/>
                    <a:pt x="94476" y="733611"/>
                    <a:pt x="103441" y="730623"/>
                  </a:cubicBezTo>
                  <a:lnTo>
                    <a:pt x="116888" y="726141"/>
                  </a:lnTo>
                  <a:cubicBezTo>
                    <a:pt x="121370" y="724647"/>
                    <a:pt x="125702" y="722585"/>
                    <a:pt x="130335" y="721658"/>
                  </a:cubicBezTo>
                  <a:lnTo>
                    <a:pt x="152747" y="717176"/>
                  </a:lnTo>
                  <a:cubicBezTo>
                    <a:pt x="169935" y="691395"/>
                    <a:pt x="157230" y="717094"/>
                    <a:pt x="157230" y="676835"/>
                  </a:cubicBezTo>
                  <a:cubicBezTo>
                    <a:pt x="157230" y="672110"/>
                    <a:pt x="159599" y="667614"/>
                    <a:pt x="161712" y="663388"/>
                  </a:cubicBezTo>
                  <a:cubicBezTo>
                    <a:pt x="169033" y="648747"/>
                    <a:pt x="181437" y="637389"/>
                    <a:pt x="197571" y="632011"/>
                  </a:cubicBezTo>
                  <a:lnTo>
                    <a:pt x="211018" y="627529"/>
                  </a:lnTo>
                  <a:cubicBezTo>
                    <a:pt x="224240" y="618714"/>
                    <a:pt x="227127" y="618059"/>
                    <a:pt x="237912" y="605117"/>
                  </a:cubicBezTo>
                  <a:cubicBezTo>
                    <a:pt x="241361" y="600978"/>
                    <a:pt x="243068" y="595479"/>
                    <a:pt x="246877" y="591670"/>
                  </a:cubicBezTo>
                  <a:cubicBezTo>
                    <a:pt x="250686" y="587861"/>
                    <a:pt x="255401" y="584893"/>
                    <a:pt x="260324" y="582705"/>
                  </a:cubicBezTo>
                  <a:cubicBezTo>
                    <a:pt x="293173" y="568106"/>
                    <a:pt x="308729" y="572204"/>
                    <a:pt x="349971" y="569258"/>
                  </a:cubicBezTo>
                  <a:cubicBezTo>
                    <a:pt x="352959" y="564776"/>
                    <a:pt x="355126" y="559620"/>
                    <a:pt x="358935" y="555811"/>
                  </a:cubicBezTo>
                  <a:cubicBezTo>
                    <a:pt x="374474" y="540272"/>
                    <a:pt x="371784" y="554917"/>
                    <a:pt x="381347" y="533400"/>
                  </a:cubicBezTo>
                  <a:cubicBezTo>
                    <a:pt x="385185" y="524765"/>
                    <a:pt x="390312" y="506505"/>
                    <a:pt x="390312" y="506505"/>
                  </a:cubicBezTo>
                  <a:cubicBezTo>
                    <a:pt x="388818" y="502023"/>
                    <a:pt x="385830" y="497783"/>
                    <a:pt x="385830" y="493058"/>
                  </a:cubicBezTo>
                  <a:cubicBezTo>
                    <a:pt x="385830" y="486898"/>
                    <a:pt x="388620" y="481052"/>
                    <a:pt x="390312" y="475129"/>
                  </a:cubicBezTo>
                  <a:cubicBezTo>
                    <a:pt x="394182" y="461584"/>
                    <a:pt x="394964" y="457086"/>
                    <a:pt x="408241" y="448235"/>
                  </a:cubicBezTo>
                  <a:cubicBezTo>
                    <a:pt x="412097" y="445664"/>
                    <a:pt x="437231" y="439867"/>
                    <a:pt x="439618" y="439270"/>
                  </a:cubicBezTo>
                  <a:cubicBezTo>
                    <a:pt x="453839" y="417936"/>
                    <a:pt x="445171" y="434206"/>
                    <a:pt x="453065" y="407894"/>
                  </a:cubicBezTo>
                  <a:cubicBezTo>
                    <a:pt x="455781" y="398843"/>
                    <a:pt x="453065" y="383989"/>
                    <a:pt x="462030" y="381000"/>
                  </a:cubicBezTo>
                  <a:cubicBezTo>
                    <a:pt x="466512" y="379506"/>
                    <a:pt x="471251" y="378630"/>
                    <a:pt x="475477" y="376517"/>
                  </a:cubicBezTo>
                  <a:cubicBezTo>
                    <a:pt x="492175" y="368168"/>
                    <a:pt x="487496" y="366501"/>
                    <a:pt x="502371" y="354105"/>
                  </a:cubicBezTo>
                  <a:cubicBezTo>
                    <a:pt x="506509" y="350656"/>
                    <a:pt x="511336" y="348129"/>
                    <a:pt x="515818" y="345141"/>
                  </a:cubicBezTo>
                  <a:cubicBezTo>
                    <a:pt x="518806" y="340659"/>
                    <a:pt x="520728" y="335241"/>
                    <a:pt x="524782" y="331694"/>
                  </a:cubicBezTo>
                  <a:cubicBezTo>
                    <a:pt x="534981" y="322769"/>
                    <a:pt x="555841" y="310699"/>
                    <a:pt x="569606" y="304800"/>
                  </a:cubicBezTo>
                  <a:cubicBezTo>
                    <a:pt x="573949" y="302939"/>
                    <a:pt x="578344" y="300709"/>
                    <a:pt x="583053" y="300317"/>
                  </a:cubicBezTo>
                  <a:cubicBezTo>
                    <a:pt x="614356" y="297708"/>
                    <a:pt x="645806" y="297329"/>
                    <a:pt x="677182" y="295835"/>
                  </a:cubicBezTo>
                  <a:cubicBezTo>
                    <a:pt x="681665" y="291353"/>
                    <a:pt x="689255" y="288576"/>
                    <a:pt x="690630" y="282388"/>
                  </a:cubicBezTo>
                  <a:cubicBezTo>
                    <a:pt x="705901" y="213671"/>
                    <a:pt x="659878" y="300995"/>
                    <a:pt x="690630" y="224117"/>
                  </a:cubicBezTo>
                  <a:cubicBezTo>
                    <a:pt x="694200" y="215192"/>
                    <a:pt x="728539" y="193552"/>
                    <a:pt x="730971" y="192741"/>
                  </a:cubicBezTo>
                  <a:lnTo>
                    <a:pt x="771312" y="179294"/>
                  </a:lnTo>
                  <a:lnTo>
                    <a:pt x="784759" y="174811"/>
                  </a:lnTo>
                  <a:cubicBezTo>
                    <a:pt x="789241" y="173317"/>
                    <a:pt x="793819" y="172084"/>
                    <a:pt x="798206" y="170329"/>
                  </a:cubicBezTo>
                  <a:cubicBezTo>
                    <a:pt x="825005" y="159609"/>
                    <a:pt x="812985" y="163908"/>
                    <a:pt x="834065" y="156882"/>
                  </a:cubicBezTo>
                  <a:cubicBezTo>
                    <a:pt x="838547" y="153894"/>
                    <a:pt x="842694" y="150326"/>
                    <a:pt x="847512" y="147917"/>
                  </a:cubicBezTo>
                  <a:cubicBezTo>
                    <a:pt x="854676" y="144335"/>
                    <a:pt x="872187" y="140868"/>
                    <a:pt x="878888" y="138953"/>
                  </a:cubicBezTo>
                  <a:cubicBezTo>
                    <a:pt x="883431" y="137655"/>
                    <a:pt x="887853" y="135964"/>
                    <a:pt x="892335" y="134470"/>
                  </a:cubicBezTo>
                  <a:cubicBezTo>
                    <a:pt x="898312" y="135964"/>
                    <a:pt x="904755" y="136198"/>
                    <a:pt x="910265" y="138953"/>
                  </a:cubicBezTo>
                  <a:cubicBezTo>
                    <a:pt x="919902" y="143771"/>
                    <a:pt x="926938" y="153475"/>
                    <a:pt x="937159" y="156882"/>
                  </a:cubicBezTo>
                  <a:cubicBezTo>
                    <a:pt x="941641" y="158376"/>
                    <a:pt x="946263" y="159503"/>
                    <a:pt x="950606" y="161364"/>
                  </a:cubicBezTo>
                  <a:cubicBezTo>
                    <a:pt x="956748" y="163996"/>
                    <a:pt x="962331" y="167847"/>
                    <a:pt x="968535" y="170329"/>
                  </a:cubicBezTo>
                  <a:cubicBezTo>
                    <a:pt x="977309" y="173839"/>
                    <a:pt x="995430" y="179294"/>
                    <a:pt x="995430" y="179294"/>
                  </a:cubicBezTo>
                  <a:cubicBezTo>
                    <a:pt x="1042860" y="167434"/>
                    <a:pt x="987006" y="183536"/>
                    <a:pt x="1026806" y="165847"/>
                  </a:cubicBezTo>
                  <a:cubicBezTo>
                    <a:pt x="1035441" y="162009"/>
                    <a:pt x="1044735" y="159870"/>
                    <a:pt x="1053700" y="156882"/>
                  </a:cubicBezTo>
                  <a:cubicBezTo>
                    <a:pt x="1058182" y="155388"/>
                    <a:pt x="1062434" y="152737"/>
                    <a:pt x="1067147" y="152400"/>
                  </a:cubicBezTo>
                  <a:lnTo>
                    <a:pt x="1129900" y="147917"/>
                  </a:lnTo>
                  <a:cubicBezTo>
                    <a:pt x="1134382" y="146423"/>
                    <a:pt x="1140006" y="146776"/>
                    <a:pt x="1143347" y="143435"/>
                  </a:cubicBezTo>
                  <a:cubicBezTo>
                    <a:pt x="1150966" y="135817"/>
                    <a:pt x="1161277" y="116541"/>
                    <a:pt x="1161277" y="116541"/>
                  </a:cubicBezTo>
                  <a:cubicBezTo>
                    <a:pt x="1162771" y="112059"/>
                    <a:pt x="1161533" y="105207"/>
                    <a:pt x="1165759" y="103094"/>
                  </a:cubicBezTo>
                  <a:cubicBezTo>
                    <a:pt x="1170744" y="100601"/>
                    <a:pt x="1190750" y="114850"/>
                    <a:pt x="1192653" y="116541"/>
                  </a:cubicBezTo>
                  <a:cubicBezTo>
                    <a:pt x="1202129" y="124964"/>
                    <a:pt x="1210582" y="134470"/>
                    <a:pt x="1219547" y="143435"/>
                  </a:cubicBezTo>
                  <a:cubicBezTo>
                    <a:pt x="1224564" y="148452"/>
                    <a:pt x="1238121" y="163767"/>
                    <a:pt x="1246441" y="165847"/>
                  </a:cubicBezTo>
                  <a:cubicBezTo>
                    <a:pt x="1259567" y="169128"/>
                    <a:pt x="1273335" y="168835"/>
                    <a:pt x="1286782" y="170329"/>
                  </a:cubicBezTo>
                  <a:cubicBezTo>
                    <a:pt x="1303217" y="168835"/>
                    <a:pt x="1320220" y="170381"/>
                    <a:pt x="1336088" y="165847"/>
                  </a:cubicBezTo>
                  <a:cubicBezTo>
                    <a:pt x="1342183" y="164106"/>
                    <a:pt x="1344665" y="156458"/>
                    <a:pt x="1349535" y="152400"/>
                  </a:cubicBezTo>
                  <a:cubicBezTo>
                    <a:pt x="1353674" y="148951"/>
                    <a:pt x="1358500" y="146423"/>
                    <a:pt x="1362982" y="143435"/>
                  </a:cubicBezTo>
                  <a:cubicBezTo>
                    <a:pt x="1364476" y="138953"/>
                    <a:pt x="1367465" y="134713"/>
                    <a:pt x="1367465" y="129988"/>
                  </a:cubicBezTo>
                  <a:cubicBezTo>
                    <a:pt x="1367465" y="117274"/>
                    <a:pt x="1357052" y="98180"/>
                    <a:pt x="1367465" y="85164"/>
                  </a:cubicBezTo>
                  <a:cubicBezTo>
                    <a:pt x="1370417" y="81475"/>
                    <a:pt x="1376430" y="82176"/>
                    <a:pt x="1380912" y="80682"/>
                  </a:cubicBezTo>
                  <a:cubicBezTo>
                    <a:pt x="1385394" y="77694"/>
                    <a:pt x="1389541" y="74126"/>
                    <a:pt x="1394359" y="71717"/>
                  </a:cubicBezTo>
                  <a:cubicBezTo>
                    <a:pt x="1401523" y="68135"/>
                    <a:pt x="1419034" y="64668"/>
                    <a:pt x="1425735" y="62753"/>
                  </a:cubicBezTo>
                  <a:cubicBezTo>
                    <a:pt x="1430278" y="61455"/>
                    <a:pt x="1434956" y="60383"/>
                    <a:pt x="1439182" y="58270"/>
                  </a:cubicBezTo>
                  <a:cubicBezTo>
                    <a:pt x="1444001" y="55861"/>
                    <a:pt x="1447432" y="50723"/>
                    <a:pt x="1452630" y="49305"/>
                  </a:cubicBezTo>
                  <a:cubicBezTo>
                    <a:pt x="1464251" y="46136"/>
                    <a:pt x="1476548" y="46415"/>
                    <a:pt x="1488488" y="44823"/>
                  </a:cubicBezTo>
                  <a:lnTo>
                    <a:pt x="1519865" y="40341"/>
                  </a:lnTo>
                  <a:cubicBezTo>
                    <a:pt x="1524347" y="38847"/>
                    <a:pt x="1529381" y="38479"/>
                    <a:pt x="1533312" y="35858"/>
                  </a:cubicBezTo>
                  <a:cubicBezTo>
                    <a:pt x="1555344" y="21170"/>
                    <a:pt x="1539184" y="25503"/>
                    <a:pt x="1555724" y="8964"/>
                  </a:cubicBezTo>
                  <a:cubicBezTo>
                    <a:pt x="1559533" y="5155"/>
                    <a:pt x="1564689" y="2988"/>
                    <a:pt x="1569171" y="0"/>
                  </a:cubicBezTo>
                  <a:cubicBezTo>
                    <a:pt x="1609513" y="13446"/>
                    <a:pt x="1588594" y="-1495"/>
                    <a:pt x="1600547" y="22411"/>
                  </a:cubicBezTo>
                  <a:cubicBezTo>
                    <a:pt x="1602956" y="27229"/>
                    <a:pt x="1606524" y="31376"/>
                    <a:pt x="1609512" y="35858"/>
                  </a:cubicBezTo>
                  <a:lnTo>
                    <a:pt x="1618477" y="62753"/>
                  </a:lnTo>
                  <a:cubicBezTo>
                    <a:pt x="1619971" y="67235"/>
                    <a:pt x="1619028" y="73579"/>
                    <a:pt x="1622959" y="76200"/>
                  </a:cubicBezTo>
                  <a:lnTo>
                    <a:pt x="1636406" y="85164"/>
                  </a:lnTo>
                  <a:cubicBezTo>
                    <a:pt x="1637900" y="89646"/>
                    <a:pt x="1638775" y="94385"/>
                    <a:pt x="1640888" y="98611"/>
                  </a:cubicBezTo>
                  <a:cubicBezTo>
                    <a:pt x="1643297" y="103429"/>
                    <a:pt x="1648967" y="106744"/>
                    <a:pt x="1649853" y="112058"/>
                  </a:cubicBezTo>
                  <a:cubicBezTo>
                    <a:pt x="1651090" y="119481"/>
                    <a:pt x="1639528" y="134270"/>
                    <a:pt x="1636406" y="138953"/>
                  </a:cubicBezTo>
                  <a:cubicBezTo>
                    <a:pt x="1637900" y="144929"/>
                    <a:pt x="1637471" y="151756"/>
                    <a:pt x="1640888" y="156882"/>
                  </a:cubicBezTo>
                  <a:cubicBezTo>
                    <a:pt x="1646424" y="165186"/>
                    <a:pt x="1664017" y="169204"/>
                    <a:pt x="1672265" y="170329"/>
                  </a:cubicBezTo>
                  <a:cubicBezTo>
                    <a:pt x="1699076" y="173985"/>
                    <a:pt x="1726413" y="173988"/>
                    <a:pt x="1752947" y="179294"/>
                  </a:cubicBezTo>
                  <a:cubicBezTo>
                    <a:pt x="1765741" y="181852"/>
                    <a:pt x="1780629" y="184460"/>
                    <a:pt x="1793288" y="188258"/>
                  </a:cubicBezTo>
                  <a:cubicBezTo>
                    <a:pt x="1802339" y="190973"/>
                    <a:pt x="1820182" y="197223"/>
                    <a:pt x="1820182" y="197223"/>
                  </a:cubicBezTo>
                  <a:cubicBezTo>
                    <a:pt x="1824665" y="200211"/>
                    <a:pt x="1830775" y="201619"/>
                    <a:pt x="1833630" y="206188"/>
                  </a:cubicBezTo>
                  <a:cubicBezTo>
                    <a:pt x="1836808" y="211272"/>
                    <a:pt x="1841622" y="240567"/>
                    <a:pt x="1851559" y="246529"/>
                  </a:cubicBezTo>
                  <a:cubicBezTo>
                    <a:pt x="1855403" y="248835"/>
                    <a:pt x="1879200" y="254747"/>
                    <a:pt x="1882935" y="259976"/>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57" name="Freeform 23">
              <a:extLst>
                <a:ext uri="{FF2B5EF4-FFF2-40B4-BE49-F238E27FC236}">
                  <a16:creationId xmlns:a16="http://schemas.microsoft.com/office/drawing/2014/main" id="{CBA96B64-40D4-475E-BB84-83ED7A97DB0C}"/>
                </a:ext>
              </a:extLst>
            </p:cNvPr>
            <p:cNvSpPr/>
            <p:nvPr/>
          </p:nvSpPr>
          <p:spPr>
            <a:xfrm>
              <a:off x="7229548" y="3473824"/>
              <a:ext cx="601227" cy="591670"/>
            </a:xfrm>
            <a:custGeom>
              <a:avLst/>
              <a:gdLst>
                <a:gd name="connsiteX0" fmla="*/ 520440 w 601227"/>
                <a:gd name="connsiteY0" fmla="*/ 85164 h 591670"/>
                <a:gd name="connsiteX1" fmla="*/ 480099 w 601227"/>
                <a:gd name="connsiteY1" fmla="*/ 67235 h 591670"/>
                <a:gd name="connsiteX2" fmla="*/ 471134 w 601227"/>
                <a:gd name="connsiteY2" fmla="*/ 53788 h 591670"/>
                <a:gd name="connsiteX3" fmla="*/ 394934 w 601227"/>
                <a:gd name="connsiteY3" fmla="*/ 0 h 591670"/>
                <a:gd name="connsiteX4" fmla="*/ 372523 w 601227"/>
                <a:gd name="connsiteY4" fmla="*/ 4482 h 591670"/>
                <a:gd name="connsiteX5" fmla="*/ 354593 w 601227"/>
                <a:gd name="connsiteY5" fmla="*/ 31376 h 591670"/>
                <a:gd name="connsiteX6" fmla="*/ 327699 w 601227"/>
                <a:gd name="connsiteY6" fmla="*/ 44823 h 591670"/>
                <a:gd name="connsiteX7" fmla="*/ 314252 w 601227"/>
                <a:gd name="connsiteY7" fmla="*/ 40341 h 591670"/>
                <a:gd name="connsiteX8" fmla="*/ 264946 w 601227"/>
                <a:gd name="connsiteY8" fmla="*/ 49305 h 591670"/>
                <a:gd name="connsiteX9" fmla="*/ 247017 w 601227"/>
                <a:gd name="connsiteY9" fmla="*/ 76200 h 591670"/>
                <a:gd name="connsiteX10" fmla="*/ 238052 w 601227"/>
                <a:gd name="connsiteY10" fmla="*/ 103094 h 591670"/>
                <a:gd name="connsiteX11" fmla="*/ 211158 w 601227"/>
                <a:gd name="connsiteY11" fmla="*/ 112058 h 591670"/>
                <a:gd name="connsiteX12" fmla="*/ 175299 w 601227"/>
                <a:gd name="connsiteY12" fmla="*/ 121023 h 591670"/>
                <a:gd name="connsiteX13" fmla="*/ 161852 w 601227"/>
                <a:gd name="connsiteY13" fmla="*/ 134470 h 591670"/>
                <a:gd name="connsiteX14" fmla="*/ 143923 w 601227"/>
                <a:gd name="connsiteY14" fmla="*/ 161364 h 591670"/>
                <a:gd name="connsiteX15" fmla="*/ 130476 w 601227"/>
                <a:gd name="connsiteY15" fmla="*/ 174811 h 591670"/>
                <a:gd name="connsiteX16" fmla="*/ 108064 w 601227"/>
                <a:gd name="connsiteY16" fmla="*/ 215152 h 591670"/>
                <a:gd name="connsiteX17" fmla="*/ 99099 w 601227"/>
                <a:gd name="connsiteY17" fmla="*/ 228600 h 591670"/>
                <a:gd name="connsiteX18" fmla="*/ 85652 w 601227"/>
                <a:gd name="connsiteY18" fmla="*/ 237564 h 591670"/>
                <a:gd name="connsiteX19" fmla="*/ 76687 w 601227"/>
                <a:gd name="connsiteY19" fmla="*/ 251011 h 591670"/>
                <a:gd name="connsiteX20" fmla="*/ 49793 w 601227"/>
                <a:gd name="connsiteY20" fmla="*/ 268941 h 591670"/>
                <a:gd name="connsiteX21" fmla="*/ 18417 w 601227"/>
                <a:gd name="connsiteY21" fmla="*/ 277905 h 591670"/>
                <a:gd name="connsiteX22" fmla="*/ 487 w 601227"/>
                <a:gd name="connsiteY22" fmla="*/ 304800 h 591670"/>
                <a:gd name="connsiteX23" fmla="*/ 9452 w 601227"/>
                <a:gd name="connsiteY23" fmla="*/ 331694 h 591670"/>
                <a:gd name="connsiteX24" fmla="*/ 27381 w 601227"/>
                <a:gd name="connsiteY24" fmla="*/ 358588 h 591670"/>
                <a:gd name="connsiteX25" fmla="*/ 40828 w 601227"/>
                <a:gd name="connsiteY25" fmla="*/ 385482 h 591670"/>
                <a:gd name="connsiteX26" fmla="*/ 45311 w 601227"/>
                <a:gd name="connsiteY26" fmla="*/ 398929 h 591670"/>
                <a:gd name="connsiteX27" fmla="*/ 63240 w 601227"/>
                <a:gd name="connsiteY27" fmla="*/ 425823 h 591670"/>
                <a:gd name="connsiteX28" fmla="*/ 72205 w 601227"/>
                <a:gd name="connsiteY28" fmla="*/ 457200 h 591670"/>
                <a:gd name="connsiteX29" fmla="*/ 81170 w 601227"/>
                <a:gd name="connsiteY29" fmla="*/ 470647 h 591670"/>
                <a:gd name="connsiteX30" fmla="*/ 99099 w 601227"/>
                <a:gd name="connsiteY30" fmla="*/ 533400 h 591670"/>
                <a:gd name="connsiteX31" fmla="*/ 112546 w 601227"/>
                <a:gd name="connsiteY31" fmla="*/ 537882 h 591670"/>
                <a:gd name="connsiteX32" fmla="*/ 139440 w 601227"/>
                <a:gd name="connsiteY32" fmla="*/ 560294 h 591670"/>
                <a:gd name="connsiteX33" fmla="*/ 152887 w 601227"/>
                <a:gd name="connsiteY33" fmla="*/ 564776 h 591670"/>
                <a:gd name="connsiteX34" fmla="*/ 179781 w 601227"/>
                <a:gd name="connsiteY34" fmla="*/ 587188 h 591670"/>
                <a:gd name="connsiteX35" fmla="*/ 193228 w 601227"/>
                <a:gd name="connsiteY35" fmla="*/ 591670 h 591670"/>
                <a:gd name="connsiteX36" fmla="*/ 206676 w 601227"/>
                <a:gd name="connsiteY36" fmla="*/ 587188 h 591670"/>
                <a:gd name="connsiteX37" fmla="*/ 229087 w 601227"/>
                <a:gd name="connsiteY37" fmla="*/ 582705 h 591670"/>
                <a:gd name="connsiteX38" fmla="*/ 242534 w 601227"/>
                <a:gd name="connsiteY38" fmla="*/ 573741 h 591670"/>
                <a:gd name="connsiteX39" fmla="*/ 255981 w 601227"/>
                <a:gd name="connsiteY39" fmla="*/ 569258 h 591670"/>
                <a:gd name="connsiteX40" fmla="*/ 282876 w 601227"/>
                <a:gd name="connsiteY40" fmla="*/ 555811 h 591670"/>
                <a:gd name="connsiteX41" fmla="*/ 291840 w 601227"/>
                <a:gd name="connsiteY41" fmla="*/ 542364 h 591670"/>
                <a:gd name="connsiteX42" fmla="*/ 291840 w 601227"/>
                <a:gd name="connsiteY42" fmla="*/ 497541 h 591670"/>
                <a:gd name="connsiteX43" fmla="*/ 296323 w 601227"/>
                <a:gd name="connsiteY43" fmla="*/ 484094 h 591670"/>
                <a:gd name="connsiteX44" fmla="*/ 327699 w 601227"/>
                <a:gd name="connsiteY44" fmla="*/ 475129 h 591670"/>
                <a:gd name="connsiteX45" fmla="*/ 354593 w 601227"/>
                <a:gd name="connsiteY45" fmla="*/ 466164 h 591670"/>
                <a:gd name="connsiteX46" fmla="*/ 394934 w 601227"/>
                <a:gd name="connsiteY46" fmla="*/ 457200 h 591670"/>
                <a:gd name="connsiteX47" fmla="*/ 457687 w 601227"/>
                <a:gd name="connsiteY47" fmla="*/ 448235 h 591670"/>
                <a:gd name="connsiteX48" fmla="*/ 484581 w 601227"/>
                <a:gd name="connsiteY48" fmla="*/ 430305 h 591670"/>
                <a:gd name="connsiteX49" fmla="*/ 502511 w 601227"/>
                <a:gd name="connsiteY49" fmla="*/ 403411 h 591670"/>
                <a:gd name="connsiteX50" fmla="*/ 538370 w 601227"/>
                <a:gd name="connsiteY50" fmla="*/ 394447 h 591670"/>
                <a:gd name="connsiteX51" fmla="*/ 542852 w 601227"/>
                <a:gd name="connsiteY51" fmla="*/ 381000 h 591670"/>
                <a:gd name="connsiteX52" fmla="*/ 533887 w 601227"/>
                <a:gd name="connsiteY52" fmla="*/ 349623 h 591670"/>
                <a:gd name="connsiteX53" fmla="*/ 547334 w 601227"/>
                <a:gd name="connsiteY53" fmla="*/ 309282 h 591670"/>
                <a:gd name="connsiteX54" fmla="*/ 560781 w 601227"/>
                <a:gd name="connsiteY54" fmla="*/ 300317 h 591670"/>
                <a:gd name="connsiteX55" fmla="*/ 578711 w 601227"/>
                <a:gd name="connsiteY55" fmla="*/ 273423 h 591670"/>
                <a:gd name="connsiteX56" fmla="*/ 592158 w 601227"/>
                <a:gd name="connsiteY56" fmla="*/ 242047 h 591670"/>
                <a:gd name="connsiteX57" fmla="*/ 601123 w 601227"/>
                <a:gd name="connsiteY57" fmla="*/ 215152 h 591670"/>
                <a:gd name="connsiteX58" fmla="*/ 583193 w 601227"/>
                <a:gd name="connsiteY58" fmla="*/ 147917 h 591670"/>
                <a:gd name="connsiteX59" fmla="*/ 569746 w 601227"/>
                <a:gd name="connsiteY59" fmla="*/ 138952 h 591670"/>
                <a:gd name="connsiteX60" fmla="*/ 524923 w 601227"/>
                <a:gd name="connsiteY60" fmla="*/ 125505 h 591670"/>
                <a:gd name="connsiteX61" fmla="*/ 520440 w 601227"/>
                <a:gd name="connsiteY61" fmla="*/ 85164 h 591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601227" h="591670">
                  <a:moveTo>
                    <a:pt x="520440" y="85164"/>
                  </a:moveTo>
                  <a:cubicBezTo>
                    <a:pt x="512969" y="75452"/>
                    <a:pt x="490755" y="77891"/>
                    <a:pt x="480099" y="67235"/>
                  </a:cubicBezTo>
                  <a:cubicBezTo>
                    <a:pt x="476290" y="63426"/>
                    <a:pt x="475362" y="57126"/>
                    <a:pt x="471134" y="53788"/>
                  </a:cubicBezTo>
                  <a:cubicBezTo>
                    <a:pt x="446732" y="34523"/>
                    <a:pt x="420334" y="17929"/>
                    <a:pt x="394934" y="0"/>
                  </a:cubicBezTo>
                  <a:cubicBezTo>
                    <a:pt x="387464" y="1494"/>
                    <a:pt x="379337" y="1075"/>
                    <a:pt x="372523" y="4482"/>
                  </a:cubicBezTo>
                  <a:cubicBezTo>
                    <a:pt x="346622" y="17433"/>
                    <a:pt x="367874" y="14776"/>
                    <a:pt x="354593" y="31376"/>
                  </a:cubicBezTo>
                  <a:cubicBezTo>
                    <a:pt x="348273" y="39276"/>
                    <a:pt x="336559" y="41870"/>
                    <a:pt x="327699" y="44823"/>
                  </a:cubicBezTo>
                  <a:cubicBezTo>
                    <a:pt x="323217" y="43329"/>
                    <a:pt x="318977" y="40341"/>
                    <a:pt x="314252" y="40341"/>
                  </a:cubicBezTo>
                  <a:cubicBezTo>
                    <a:pt x="298192" y="40341"/>
                    <a:pt x="280638" y="45382"/>
                    <a:pt x="264946" y="49305"/>
                  </a:cubicBezTo>
                  <a:cubicBezTo>
                    <a:pt x="258970" y="58270"/>
                    <a:pt x="250424" y="65979"/>
                    <a:pt x="247017" y="76200"/>
                  </a:cubicBezTo>
                  <a:cubicBezTo>
                    <a:pt x="244029" y="85165"/>
                    <a:pt x="247017" y="100106"/>
                    <a:pt x="238052" y="103094"/>
                  </a:cubicBezTo>
                  <a:cubicBezTo>
                    <a:pt x="229087" y="106082"/>
                    <a:pt x="220424" y="110205"/>
                    <a:pt x="211158" y="112058"/>
                  </a:cubicBezTo>
                  <a:cubicBezTo>
                    <a:pt x="184113" y="117468"/>
                    <a:pt x="195974" y="114132"/>
                    <a:pt x="175299" y="121023"/>
                  </a:cubicBezTo>
                  <a:cubicBezTo>
                    <a:pt x="170817" y="125505"/>
                    <a:pt x="165744" y="129466"/>
                    <a:pt x="161852" y="134470"/>
                  </a:cubicBezTo>
                  <a:cubicBezTo>
                    <a:pt x="155237" y="142975"/>
                    <a:pt x="151541" y="153746"/>
                    <a:pt x="143923" y="161364"/>
                  </a:cubicBezTo>
                  <a:lnTo>
                    <a:pt x="130476" y="174811"/>
                  </a:lnTo>
                  <a:cubicBezTo>
                    <a:pt x="122585" y="198479"/>
                    <a:pt x="128614" y="184326"/>
                    <a:pt x="108064" y="215152"/>
                  </a:cubicBezTo>
                  <a:cubicBezTo>
                    <a:pt x="105076" y="219635"/>
                    <a:pt x="103582" y="225612"/>
                    <a:pt x="99099" y="228600"/>
                  </a:cubicBezTo>
                  <a:lnTo>
                    <a:pt x="85652" y="237564"/>
                  </a:lnTo>
                  <a:cubicBezTo>
                    <a:pt x="82664" y="242046"/>
                    <a:pt x="80741" y="247464"/>
                    <a:pt x="76687" y="251011"/>
                  </a:cubicBezTo>
                  <a:cubicBezTo>
                    <a:pt x="68579" y="258106"/>
                    <a:pt x="60246" y="266328"/>
                    <a:pt x="49793" y="268941"/>
                  </a:cubicBezTo>
                  <a:cubicBezTo>
                    <a:pt x="27280" y="274569"/>
                    <a:pt x="37708" y="271475"/>
                    <a:pt x="18417" y="277905"/>
                  </a:cubicBezTo>
                  <a:cubicBezTo>
                    <a:pt x="12440" y="286870"/>
                    <a:pt x="-2920" y="294578"/>
                    <a:pt x="487" y="304800"/>
                  </a:cubicBezTo>
                  <a:cubicBezTo>
                    <a:pt x="3475" y="313765"/>
                    <a:pt x="5226" y="323242"/>
                    <a:pt x="9452" y="331694"/>
                  </a:cubicBezTo>
                  <a:cubicBezTo>
                    <a:pt x="14270" y="341331"/>
                    <a:pt x="23973" y="348367"/>
                    <a:pt x="27381" y="358588"/>
                  </a:cubicBezTo>
                  <a:cubicBezTo>
                    <a:pt x="38649" y="392388"/>
                    <a:pt x="23450" y="350725"/>
                    <a:pt x="40828" y="385482"/>
                  </a:cubicBezTo>
                  <a:cubicBezTo>
                    <a:pt x="42941" y="389708"/>
                    <a:pt x="43016" y="394799"/>
                    <a:pt x="45311" y="398929"/>
                  </a:cubicBezTo>
                  <a:cubicBezTo>
                    <a:pt x="50543" y="408347"/>
                    <a:pt x="63240" y="425823"/>
                    <a:pt x="63240" y="425823"/>
                  </a:cubicBezTo>
                  <a:cubicBezTo>
                    <a:pt x="64675" y="431561"/>
                    <a:pt x="68992" y="450775"/>
                    <a:pt x="72205" y="457200"/>
                  </a:cubicBezTo>
                  <a:cubicBezTo>
                    <a:pt x="74614" y="462018"/>
                    <a:pt x="78182" y="466165"/>
                    <a:pt x="81170" y="470647"/>
                  </a:cubicBezTo>
                  <a:cubicBezTo>
                    <a:pt x="84724" y="513296"/>
                    <a:pt x="71094" y="519398"/>
                    <a:pt x="99099" y="533400"/>
                  </a:cubicBezTo>
                  <a:cubicBezTo>
                    <a:pt x="103325" y="535513"/>
                    <a:pt x="108064" y="536388"/>
                    <a:pt x="112546" y="537882"/>
                  </a:cubicBezTo>
                  <a:cubicBezTo>
                    <a:pt x="122458" y="547794"/>
                    <a:pt x="126960" y="554054"/>
                    <a:pt x="139440" y="560294"/>
                  </a:cubicBezTo>
                  <a:cubicBezTo>
                    <a:pt x="143666" y="562407"/>
                    <a:pt x="148405" y="563282"/>
                    <a:pt x="152887" y="564776"/>
                  </a:cubicBezTo>
                  <a:cubicBezTo>
                    <a:pt x="162799" y="574688"/>
                    <a:pt x="167301" y="580948"/>
                    <a:pt x="179781" y="587188"/>
                  </a:cubicBezTo>
                  <a:cubicBezTo>
                    <a:pt x="184007" y="589301"/>
                    <a:pt x="188746" y="590176"/>
                    <a:pt x="193228" y="591670"/>
                  </a:cubicBezTo>
                  <a:cubicBezTo>
                    <a:pt x="197711" y="590176"/>
                    <a:pt x="202092" y="588334"/>
                    <a:pt x="206676" y="587188"/>
                  </a:cubicBezTo>
                  <a:cubicBezTo>
                    <a:pt x="214067" y="585340"/>
                    <a:pt x="221954" y="585380"/>
                    <a:pt x="229087" y="582705"/>
                  </a:cubicBezTo>
                  <a:cubicBezTo>
                    <a:pt x="234131" y="580813"/>
                    <a:pt x="237716" y="576150"/>
                    <a:pt x="242534" y="573741"/>
                  </a:cubicBezTo>
                  <a:cubicBezTo>
                    <a:pt x="246760" y="571628"/>
                    <a:pt x="251755" y="571371"/>
                    <a:pt x="255981" y="569258"/>
                  </a:cubicBezTo>
                  <a:cubicBezTo>
                    <a:pt x="290736" y="551881"/>
                    <a:pt x="249076" y="567078"/>
                    <a:pt x="282876" y="555811"/>
                  </a:cubicBezTo>
                  <a:cubicBezTo>
                    <a:pt x="285864" y="551329"/>
                    <a:pt x="289718" y="547315"/>
                    <a:pt x="291840" y="542364"/>
                  </a:cubicBezTo>
                  <a:cubicBezTo>
                    <a:pt x="299865" y="523640"/>
                    <a:pt x="295363" y="518677"/>
                    <a:pt x="291840" y="497541"/>
                  </a:cubicBezTo>
                  <a:cubicBezTo>
                    <a:pt x="293334" y="493059"/>
                    <a:pt x="292982" y="487435"/>
                    <a:pt x="296323" y="484094"/>
                  </a:cubicBezTo>
                  <a:cubicBezTo>
                    <a:pt x="298477" y="481940"/>
                    <a:pt x="327530" y="475180"/>
                    <a:pt x="327699" y="475129"/>
                  </a:cubicBezTo>
                  <a:cubicBezTo>
                    <a:pt x="336750" y="472414"/>
                    <a:pt x="345425" y="468456"/>
                    <a:pt x="354593" y="466164"/>
                  </a:cubicBezTo>
                  <a:cubicBezTo>
                    <a:pt x="367642" y="462902"/>
                    <a:pt x="381657" y="459097"/>
                    <a:pt x="394934" y="457200"/>
                  </a:cubicBezTo>
                  <a:cubicBezTo>
                    <a:pt x="469465" y="446552"/>
                    <a:pt x="407022" y="458368"/>
                    <a:pt x="457687" y="448235"/>
                  </a:cubicBezTo>
                  <a:cubicBezTo>
                    <a:pt x="466652" y="442258"/>
                    <a:pt x="478604" y="439270"/>
                    <a:pt x="484581" y="430305"/>
                  </a:cubicBezTo>
                  <a:cubicBezTo>
                    <a:pt x="490558" y="421340"/>
                    <a:pt x="492290" y="406818"/>
                    <a:pt x="502511" y="403411"/>
                  </a:cubicBezTo>
                  <a:cubicBezTo>
                    <a:pt x="523186" y="396520"/>
                    <a:pt x="511325" y="399856"/>
                    <a:pt x="538370" y="394447"/>
                  </a:cubicBezTo>
                  <a:cubicBezTo>
                    <a:pt x="539864" y="389965"/>
                    <a:pt x="542852" y="385725"/>
                    <a:pt x="542852" y="381000"/>
                  </a:cubicBezTo>
                  <a:cubicBezTo>
                    <a:pt x="542852" y="375367"/>
                    <a:pt x="536002" y="355967"/>
                    <a:pt x="533887" y="349623"/>
                  </a:cubicBezTo>
                  <a:cubicBezTo>
                    <a:pt x="536892" y="331595"/>
                    <a:pt x="534730" y="321887"/>
                    <a:pt x="547334" y="309282"/>
                  </a:cubicBezTo>
                  <a:cubicBezTo>
                    <a:pt x="551143" y="305473"/>
                    <a:pt x="556299" y="303305"/>
                    <a:pt x="560781" y="300317"/>
                  </a:cubicBezTo>
                  <a:cubicBezTo>
                    <a:pt x="566758" y="291352"/>
                    <a:pt x="576098" y="283876"/>
                    <a:pt x="578711" y="273423"/>
                  </a:cubicBezTo>
                  <a:cubicBezTo>
                    <a:pt x="584500" y="250268"/>
                    <a:pt x="579776" y="260620"/>
                    <a:pt x="592158" y="242047"/>
                  </a:cubicBezTo>
                  <a:cubicBezTo>
                    <a:pt x="595146" y="233082"/>
                    <a:pt x="602167" y="224544"/>
                    <a:pt x="601123" y="215152"/>
                  </a:cubicBezTo>
                  <a:cubicBezTo>
                    <a:pt x="598814" y="194377"/>
                    <a:pt x="600133" y="164857"/>
                    <a:pt x="583193" y="147917"/>
                  </a:cubicBezTo>
                  <a:cubicBezTo>
                    <a:pt x="579384" y="144108"/>
                    <a:pt x="574669" y="141140"/>
                    <a:pt x="569746" y="138952"/>
                  </a:cubicBezTo>
                  <a:cubicBezTo>
                    <a:pt x="555723" y="132720"/>
                    <a:pt x="539819" y="129229"/>
                    <a:pt x="524923" y="125505"/>
                  </a:cubicBezTo>
                  <a:cubicBezTo>
                    <a:pt x="514786" y="110300"/>
                    <a:pt x="527911" y="94876"/>
                    <a:pt x="520440" y="85164"/>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58" name="Freeform 24">
              <a:extLst>
                <a:ext uri="{FF2B5EF4-FFF2-40B4-BE49-F238E27FC236}">
                  <a16:creationId xmlns:a16="http://schemas.microsoft.com/office/drawing/2014/main" id="{22369934-F32F-4DDF-BE94-57A07782E9C0}"/>
                </a:ext>
              </a:extLst>
            </p:cNvPr>
            <p:cNvSpPr/>
            <p:nvPr/>
          </p:nvSpPr>
          <p:spPr>
            <a:xfrm>
              <a:off x="7239000" y="2563906"/>
              <a:ext cx="497541" cy="468254"/>
            </a:xfrm>
            <a:custGeom>
              <a:avLst/>
              <a:gdLst>
                <a:gd name="connsiteX0" fmla="*/ 367553 w 497541"/>
                <a:gd name="connsiteY0" fmla="*/ 452718 h 468254"/>
                <a:gd name="connsiteX1" fmla="*/ 349624 w 497541"/>
                <a:gd name="connsiteY1" fmla="*/ 457200 h 468254"/>
                <a:gd name="connsiteX2" fmla="*/ 228600 w 497541"/>
                <a:gd name="connsiteY2" fmla="*/ 430306 h 468254"/>
                <a:gd name="connsiteX3" fmla="*/ 188259 w 497541"/>
                <a:gd name="connsiteY3" fmla="*/ 448235 h 468254"/>
                <a:gd name="connsiteX4" fmla="*/ 161365 w 497541"/>
                <a:gd name="connsiteY4" fmla="*/ 457200 h 468254"/>
                <a:gd name="connsiteX5" fmla="*/ 147918 w 497541"/>
                <a:gd name="connsiteY5" fmla="*/ 466165 h 468254"/>
                <a:gd name="connsiteX6" fmla="*/ 71718 w 497541"/>
                <a:gd name="connsiteY6" fmla="*/ 452718 h 468254"/>
                <a:gd name="connsiteX7" fmla="*/ 58271 w 497541"/>
                <a:gd name="connsiteY7" fmla="*/ 425823 h 468254"/>
                <a:gd name="connsiteX8" fmla="*/ 44824 w 497541"/>
                <a:gd name="connsiteY8" fmla="*/ 416859 h 468254"/>
                <a:gd name="connsiteX9" fmla="*/ 8965 w 497541"/>
                <a:gd name="connsiteY9" fmla="*/ 403412 h 468254"/>
                <a:gd name="connsiteX10" fmla="*/ 0 w 497541"/>
                <a:gd name="connsiteY10" fmla="*/ 349623 h 468254"/>
                <a:gd name="connsiteX11" fmla="*/ 4482 w 497541"/>
                <a:gd name="connsiteY11" fmla="*/ 331694 h 468254"/>
                <a:gd name="connsiteX12" fmla="*/ 17929 w 497541"/>
                <a:gd name="connsiteY12" fmla="*/ 322729 h 468254"/>
                <a:gd name="connsiteX13" fmla="*/ 35859 w 497541"/>
                <a:gd name="connsiteY13" fmla="*/ 295835 h 468254"/>
                <a:gd name="connsiteX14" fmla="*/ 49306 w 497541"/>
                <a:gd name="connsiteY14" fmla="*/ 255494 h 468254"/>
                <a:gd name="connsiteX15" fmla="*/ 53788 w 497541"/>
                <a:gd name="connsiteY15" fmla="*/ 242047 h 468254"/>
                <a:gd name="connsiteX16" fmla="*/ 67235 w 497541"/>
                <a:gd name="connsiteY16" fmla="*/ 228600 h 468254"/>
                <a:gd name="connsiteX17" fmla="*/ 71718 w 497541"/>
                <a:gd name="connsiteY17" fmla="*/ 215153 h 468254"/>
                <a:gd name="connsiteX18" fmla="*/ 98612 w 497541"/>
                <a:gd name="connsiteY18" fmla="*/ 201706 h 468254"/>
                <a:gd name="connsiteX19" fmla="*/ 121024 w 497541"/>
                <a:gd name="connsiteY19" fmla="*/ 197223 h 468254"/>
                <a:gd name="connsiteX20" fmla="*/ 138953 w 497541"/>
                <a:gd name="connsiteY20" fmla="*/ 192741 h 468254"/>
                <a:gd name="connsiteX21" fmla="*/ 165847 w 497541"/>
                <a:gd name="connsiteY21" fmla="*/ 174812 h 468254"/>
                <a:gd name="connsiteX22" fmla="*/ 179294 w 497541"/>
                <a:gd name="connsiteY22" fmla="*/ 165847 h 468254"/>
                <a:gd name="connsiteX23" fmla="*/ 197224 w 497541"/>
                <a:gd name="connsiteY23" fmla="*/ 161365 h 468254"/>
                <a:gd name="connsiteX24" fmla="*/ 206188 w 497541"/>
                <a:gd name="connsiteY24" fmla="*/ 147918 h 468254"/>
                <a:gd name="connsiteX25" fmla="*/ 210671 w 497541"/>
                <a:gd name="connsiteY25" fmla="*/ 116541 h 468254"/>
                <a:gd name="connsiteX26" fmla="*/ 215153 w 497541"/>
                <a:gd name="connsiteY26" fmla="*/ 80682 h 468254"/>
                <a:gd name="connsiteX27" fmla="*/ 228600 w 497541"/>
                <a:gd name="connsiteY27" fmla="*/ 71718 h 468254"/>
                <a:gd name="connsiteX28" fmla="*/ 237565 w 497541"/>
                <a:gd name="connsiteY28" fmla="*/ 58270 h 468254"/>
                <a:gd name="connsiteX29" fmla="*/ 233082 w 497541"/>
                <a:gd name="connsiteY29" fmla="*/ 44823 h 468254"/>
                <a:gd name="connsiteX30" fmla="*/ 246529 w 497541"/>
                <a:gd name="connsiteY30" fmla="*/ 4482 h 468254"/>
                <a:gd name="connsiteX31" fmla="*/ 259976 w 497541"/>
                <a:gd name="connsiteY31" fmla="*/ 0 h 468254"/>
                <a:gd name="connsiteX32" fmla="*/ 309282 w 497541"/>
                <a:gd name="connsiteY32" fmla="*/ 13447 h 468254"/>
                <a:gd name="connsiteX33" fmla="*/ 313765 w 497541"/>
                <a:gd name="connsiteY33" fmla="*/ 26894 h 468254"/>
                <a:gd name="connsiteX34" fmla="*/ 309282 w 497541"/>
                <a:gd name="connsiteY34" fmla="*/ 44823 h 468254"/>
                <a:gd name="connsiteX35" fmla="*/ 322729 w 497541"/>
                <a:gd name="connsiteY35" fmla="*/ 49306 h 468254"/>
                <a:gd name="connsiteX36" fmla="*/ 349624 w 497541"/>
                <a:gd name="connsiteY36" fmla="*/ 44823 h 468254"/>
                <a:gd name="connsiteX37" fmla="*/ 403412 w 497541"/>
                <a:gd name="connsiteY37" fmla="*/ 49306 h 468254"/>
                <a:gd name="connsiteX38" fmla="*/ 407894 w 497541"/>
                <a:gd name="connsiteY38" fmla="*/ 85165 h 468254"/>
                <a:gd name="connsiteX39" fmla="*/ 394447 w 497541"/>
                <a:gd name="connsiteY39" fmla="*/ 94129 h 468254"/>
                <a:gd name="connsiteX40" fmla="*/ 389965 w 497541"/>
                <a:gd name="connsiteY40" fmla="*/ 107576 h 468254"/>
                <a:gd name="connsiteX41" fmla="*/ 403412 w 497541"/>
                <a:gd name="connsiteY41" fmla="*/ 116541 h 468254"/>
                <a:gd name="connsiteX42" fmla="*/ 430306 w 497541"/>
                <a:gd name="connsiteY42" fmla="*/ 125506 h 468254"/>
                <a:gd name="connsiteX43" fmla="*/ 443753 w 497541"/>
                <a:gd name="connsiteY43" fmla="*/ 129988 h 468254"/>
                <a:gd name="connsiteX44" fmla="*/ 475129 w 497541"/>
                <a:gd name="connsiteY44" fmla="*/ 134470 h 468254"/>
                <a:gd name="connsiteX45" fmla="*/ 488576 w 497541"/>
                <a:gd name="connsiteY45" fmla="*/ 161365 h 468254"/>
                <a:gd name="connsiteX46" fmla="*/ 497541 w 497541"/>
                <a:gd name="connsiteY46" fmla="*/ 174812 h 468254"/>
                <a:gd name="connsiteX47" fmla="*/ 493059 w 497541"/>
                <a:gd name="connsiteY47" fmla="*/ 197223 h 468254"/>
                <a:gd name="connsiteX48" fmla="*/ 488576 w 497541"/>
                <a:gd name="connsiteY48" fmla="*/ 210670 h 468254"/>
                <a:gd name="connsiteX49" fmla="*/ 457200 w 497541"/>
                <a:gd name="connsiteY49" fmla="*/ 224118 h 468254"/>
                <a:gd name="connsiteX50" fmla="*/ 443753 w 497541"/>
                <a:gd name="connsiteY50" fmla="*/ 237565 h 468254"/>
                <a:gd name="connsiteX51" fmla="*/ 416859 w 497541"/>
                <a:gd name="connsiteY51" fmla="*/ 259976 h 468254"/>
                <a:gd name="connsiteX52" fmla="*/ 407894 w 497541"/>
                <a:gd name="connsiteY52" fmla="*/ 273423 h 468254"/>
                <a:gd name="connsiteX53" fmla="*/ 385482 w 497541"/>
                <a:gd name="connsiteY53" fmla="*/ 277906 h 468254"/>
                <a:gd name="connsiteX54" fmla="*/ 398929 w 497541"/>
                <a:gd name="connsiteY54" fmla="*/ 331694 h 468254"/>
                <a:gd name="connsiteX55" fmla="*/ 412376 w 497541"/>
                <a:gd name="connsiteY55" fmla="*/ 340659 h 468254"/>
                <a:gd name="connsiteX56" fmla="*/ 416859 w 497541"/>
                <a:gd name="connsiteY56" fmla="*/ 354106 h 468254"/>
                <a:gd name="connsiteX57" fmla="*/ 412376 w 497541"/>
                <a:gd name="connsiteY57" fmla="*/ 398929 h 468254"/>
                <a:gd name="connsiteX58" fmla="*/ 381000 w 497541"/>
                <a:gd name="connsiteY58" fmla="*/ 434788 h 468254"/>
                <a:gd name="connsiteX59" fmla="*/ 367553 w 497541"/>
                <a:gd name="connsiteY59" fmla="*/ 439270 h 468254"/>
                <a:gd name="connsiteX60" fmla="*/ 367553 w 497541"/>
                <a:gd name="connsiteY60" fmla="*/ 452718 h 468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497541" h="468254">
                  <a:moveTo>
                    <a:pt x="367553" y="452718"/>
                  </a:moveTo>
                  <a:cubicBezTo>
                    <a:pt x="364565" y="455706"/>
                    <a:pt x="355722" y="458071"/>
                    <a:pt x="349624" y="457200"/>
                  </a:cubicBezTo>
                  <a:cubicBezTo>
                    <a:pt x="275995" y="446681"/>
                    <a:pt x="271821" y="444712"/>
                    <a:pt x="228600" y="430306"/>
                  </a:cubicBezTo>
                  <a:cubicBezTo>
                    <a:pt x="178448" y="440336"/>
                    <a:pt x="232301" y="426214"/>
                    <a:pt x="188259" y="448235"/>
                  </a:cubicBezTo>
                  <a:cubicBezTo>
                    <a:pt x="179807" y="452461"/>
                    <a:pt x="161365" y="457200"/>
                    <a:pt x="161365" y="457200"/>
                  </a:cubicBezTo>
                  <a:cubicBezTo>
                    <a:pt x="156883" y="460188"/>
                    <a:pt x="153296" y="465849"/>
                    <a:pt x="147918" y="466165"/>
                  </a:cubicBezTo>
                  <a:cubicBezTo>
                    <a:pt x="92024" y="469453"/>
                    <a:pt x="99472" y="471219"/>
                    <a:pt x="71718" y="452718"/>
                  </a:cubicBezTo>
                  <a:cubicBezTo>
                    <a:pt x="68073" y="441783"/>
                    <a:pt x="66959" y="434511"/>
                    <a:pt x="58271" y="425823"/>
                  </a:cubicBezTo>
                  <a:cubicBezTo>
                    <a:pt x="54462" y="422014"/>
                    <a:pt x="49642" y="419268"/>
                    <a:pt x="44824" y="416859"/>
                  </a:cubicBezTo>
                  <a:cubicBezTo>
                    <a:pt x="34100" y="411497"/>
                    <a:pt x="20606" y="407292"/>
                    <a:pt x="8965" y="403412"/>
                  </a:cubicBezTo>
                  <a:cubicBezTo>
                    <a:pt x="1950" y="382371"/>
                    <a:pt x="0" y="379652"/>
                    <a:pt x="0" y="349623"/>
                  </a:cubicBezTo>
                  <a:cubicBezTo>
                    <a:pt x="0" y="343463"/>
                    <a:pt x="1065" y="336820"/>
                    <a:pt x="4482" y="331694"/>
                  </a:cubicBezTo>
                  <a:cubicBezTo>
                    <a:pt x="7470" y="327212"/>
                    <a:pt x="13447" y="325717"/>
                    <a:pt x="17929" y="322729"/>
                  </a:cubicBezTo>
                  <a:cubicBezTo>
                    <a:pt x="23906" y="313764"/>
                    <a:pt x="32452" y="306056"/>
                    <a:pt x="35859" y="295835"/>
                  </a:cubicBezTo>
                  <a:lnTo>
                    <a:pt x="49306" y="255494"/>
                  </a:lnTo>
                  <a:cubicBezTo>
                    <a:pt x="50800" y="251012"/>
                    <a:pt x="50447" y="245388"/>
                    <a:pt x="53788" y="242047"/>
                  </a:cubicBezTo>
                  <a:lnTo>
                    <a:pt x="67235" y="228600"/>
                  </a:lnTo>
                  <a:cubicBezTo>
                    <a:pt x="68729" y="224118"/>
                    <a:pt x="68766" y="218842"/>
                    <a:pt x="71718" y="215153"/>
                  </a:cubicBezTo>
                  <a:cubicBezTo>
                    <a:pt x="77197" y="208305"/>
                    <a:pt x="90491" y="203736"/>
                    <a:pt x="98612" y="201706"/>
                  </a:cubicBezTo>
                  <a:cubicBezTo>
                    <a:pt x="106003" y="199858"/>
                    <a:pt x="113587" y="198876"/>
                    <a:pt x="121024" y="197223"/>
                  </a:cubicBezTo>
                  <a:cubicBezTo>
                    <a:pt x="127038" y="195887"/>
                    <a:pt x="132977" y="194235"/>
                    <a:pt x="138953" y="192741"/>
                  </a:cubicBezTo>
                  <a:lnTo>
                    <a:pt x="165847" y="174812"/>
                  </a:lnTo>
                  <a:cubicBezTo>
                    <a:pt x="170329" y="171824"/>
                    <a:pt x="174068" y="167153"/>
                    <a:pt x="179294" y="165847"/>
                  </a:cubicBezTo>
                  <a:lnTo>
                    <a:pt x="197224" y="161365"/>
                  </a:lnTo>
                  <a:cubicBezTo>
                    <a:pt x="200212" y="156883"/>
                    <a:pt x="204640" y="153078"/>
                    <a:pt x="206188" y="147918"/>
                  </a:cubicBezTo>
                  <a:cubicBezTo>
                    <a:pt x="209224" y="137798"/>
                    <a:pt x="209275" y="127014"/>
                    <a:pt x="210671" y="116541"/>
                  </a:cubicBezTo>
                  <a:cubicBezTo>
                    <a:pt x="212263" y="104601"/>
                    <a:pt x="210679" y="91866"/>
                    <a:pt x="215153" y="80682"/>
                  </a:cubicBezTo>
                  <a:cubicBezTo>
                    <a:pt x="217154" y="75680"/>
                    <a:pt x="224118" y="74706"/>
                    <a:pt x="228600" y="71718"/>
                  </a:cubicBezTo>
                  <a:cubicBezTo>
                    <a:pt x="231588" y="67235"/>
                    <a:pt x="236679" y="63584"/>
                    <a:pt x="237565" y="58270"/>
                  </a:cubicBezTo>
                  <a:cubicBezTo>
                    <a:pt x="238342" y="53609"/>
                    <a:pt x="233082" y="49548"/>
                    <a:pt x="233082" y="44823"/>
                  </a:cubicBezTo>
                  <a:cubicBezTo>
                    <a:pt x="233082" y="33452"/>
                    <a:pt x="235706" y="13140"/>
                    <a:pt x="246529" y="4482"/>
                  </a:cubicBezTo>
                  <a:cubicBezTo>
                    <a:pt x="250218" y="1530"/>
                    <a:pt x="255494" y="1494"/>
                    <a:pt x="259976" y="0"/>
                  </a:cubicBezTo>
                  <a:cubicBezTo>
                    <a:pt x="273971" y="1749"/>
                    <a:pt x="297981" y="-679"/>
                    <a:pt x="309282" y="13447"/>
                  </a:cubicBezTo>
                  <a:cubicBezTo>
                    <a:pt x="312234" y="17136"/>
                    <a:pt x="312271" y="22412"/>
                    <a:pt x="313765" y="26894"/>
                  </a:cubicBezTo>
                  <a:cubicBezTo>
                    <a:pt x="312271" y="32870"/>
                    <a:pt x="306994" y="39103"/>
                    <a:pt x="309282" y="44823"/>
                  </a:cubicBezTo>
                  <a:cubicBezTo>
                    <a:pt x="311037" y="49210"/>
                    <a:pt x="318004" y="49306"/>
                    <a:pt x="322729" y="49306"/>
                  </a:cubicBezTo>
                  <a:cubicBezTo>
                    <a:pt x="331818" y="49306"/>
                    <a:pt x="340659" y="46317"/>
                    <a:pt x="349624" y="44823"/>
                  </a:cubicBezTo>
                  <a:cubicBezTo>
                    <a:pt x="367553" y="46317"/>
                    <a:pt x="386113" y="44363"/>
                    <a:pt x="403412" y="49306"/>
                  </a:cubicBezTo>
                  <a:cubicBezTo>
                    <a:pt x="418217" y="53536"/>
                    <a:pt x="411148" y="79471"/>
                    <a:pt x="407894" y="85165"/>
                  </a:cubicBezTo>
                  <a:cubicBezTo>
                    <a:pt x="405221" y="89842"/>
                    <a:pt x="398929" y="91141"/>
                    <a:pt x="394447" y="94129"/>
                  </a:cubicBezTo>
                  <a:cubicBezTo>
                    <a:pt x="392953" y="98611"/>
                    <a:pt x="388210" y="103189"/>
                    <a:pt x="389965" y="107576"/>
                  </a:cubicBezTo>
                  <a:cubicBezTo>
                    <a:pt x="391966" y="112578"/>
                    <a:pt x="398489" y="114353"/>
                    <a:pt x="403412" y="116541"/>
                  </a:cubicBezTo>
                  <a:cubicBezTo>
                    <a:pt x="412047" y="120379"/>
                    <a:pt x="421341" y="122518"/>
                    <a:pt x="430306" y="125506"/>
                  </a:cubicBezTo>
                  <a:cubicBezTo>
                    <a:pt x="434788" y="127000"/>
                    <a:pt x="439076" y="129320"/>
                    <a:pt x="443753" y="129988"/>
                  </a:cubicBezTo>
                  <a:lnTo>
                    <a:pt x="475129" y="134470"/>
                  </a:lnTo>
                  <a:cubicBezTo>
                    <a:pt x="500826" y="173016"/>
                    <a:pt x="470015" y="124243"/>
                    <a:pt x="488576" y="161365"/>
                  </a:cubicBezTo>
                  <a:cubicBezTo>
                    <a:pt x="490985" y="166183"/>
                    <a:pt x="494553" y="170330"/>
                    <a:pt x="497541" y="174812"/>
                  </a:cubicBezTo>
                  <a:cubicBezTo>
                    <a:pt x="496047" y="182282"/>
                    <a:pt x="494907" y="189832"/>
                    <a:pt x="493059" y="197223"/>
                  </a:cubicBezTo>
                  <a:cubicBezTo>
                    <a:pt x="491913" y="201807"/>
                    <a:pt x="491917" y="207329"/>
                    <a:pt x="488576" y="210670"/>
                  </a:cubicBezTo>
                  <a:cubicBezTo>
                    <a:pt x="483038" y="216208"/>
                    <a:pt x="465236" y="221439"/>
                    <a:pt x="457200" y="224118"/>
                  </a:cubicBezTo>
                  <a:cubicBezTo>
                    <a:pt x="452718" y="228600"/>
                    <a:pt x="448623" y="233507"/>
                    <a:pt x="443753" y="237565"/>
                  </a:cubicBezTo>
                  <a:cubicBezTo>
                    <a:pt x="424519" y="253593"/>
                    <a:pt x="434719" y="238545"/>
                    <a:pt x="416859" y="259976"/>
                  </a:cubicBezTo>
                  <a:cubicBezTo>
                    <a:pt x="413410" y="264115"/>
                    <a:pt x="412571" y="270750"/>
                    <a:pt x="407894" y="273423"/>
                  </a:cubicBezTo>
                  <a:cubicBezTo>
                    <a:pt x="401279" y="277203"/>
                    <a:pt x="392953" y="276412"/>
                    <a:pt x="385482" y="277906"/>
                  </a:cubicBezTo>
                  <a:cubicBezTo>
                    <a:pt x="386536" y="284231"/>
                    <a:pt x="392272" y="327256"/>
                    <a:pt x="398929" y="331694"/>
                  </a:cubicBezTo>
                  <a:lnTo>
                    <a:pt x="412376" y="340659"/>
                  </a:lnTo>
                  <a:cubicBezTo>
                    <a:pt x="413870" y="345141"/>
                    <a:pt x="416859" y="349381"/>
                    <a:pt x="416859" y="354106"/>
                  </a:cubicBezTo>
                  <a:cubicBezTo>
                    <a:pt x="416859" y="369122"/>
                    <a:pt x="416855" y="384597"/>
                    <a:pt x="412376" y="398929"/>
                  </a:cubicBezTo>
                  <a:cubicBezTo>
                    <a:pt x="407396" y="414865"/>
                    <a:pt x="395443" y="427567"/>
                    <a:pt x="381000" y="434788"/>
                  </a:cubicBezTo>
                  <a:cubicBezTo>
                    <a:pt x="376774" y="436901"/>
                    <a:pt x="372137" y="438124"/>
                    <a:pt x="367553" y="439270"/>
                  </a:cubicBezTo>
                  <a:cubicBezTo>
                    <a:pt x="366104" y="439632"/>
                    <a:pt x="370541" y="449730"/>
                    <a:pt x="367553" y="452718"/>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59" name="Freeform 25">
              <a:extLst>
                <a:ext uri="{FF2B5EF4-FFF2-40B4-BE49-F238E27FC236}">
                  <a16:creationId xmlns:a16="http://schemas.microsoft.com/office/drawing/2014/main" id="{468ED64E-36B5-4433-B41D-EE222DC6E6F8}"/>
                </a:ext>
              </a:extLst>
            </p:cNvPr>
            <p:cNvSpPr/>
            <p:nvPr/>
          </p:nvSpPr>
          <p:spPr>
            <a:xfrm>
              <a:off x="6535271" y="2962835"/>
              <a:ext cx="1404553" cy="1129553"/>
            </a:xfrm>
            <a:custGeom>
              <a:avLst/>
              <a:gdLst>
                <a:gd name="connsiteX0" fmla="*/ 735105 w 1404553"/>
                <a:gd name="connsiteY0" fmla="*/ 833718 h 1129553"/>
                <a:gd name="connsiteX1" fmla="*/ 748553 w 1404553"/>
                <a:gd name="connsiteY1" fmla="*/ 856130 h 1129553"/>
                <a:gd name="connsiteX2" fmla="*/ 753035 w 1404553"/>
                <a:gd name="connsiteY2" fmla="*/ 869577 h 1129553"/>
                <a:gd name="connsiteX3" fmla="*/ 770964 w 1404553"/>
                <a:gd name="connsiteY3" fmla="*/ 896471 h 1129553"/>
                <a:gd name="connsiteX4" fmla="*/ 797858 w 1404553"/>
                <a:gd name="connsiteY4" fmla="*/ 1044389 h 1129553"/>
                <a:gd name="connsiteX5" fmla="*/ 770964 w 1404553"/>
                <a:gd name="connsiteY5" fmla="*/ 1062318 h 1129553"/>
                <a:gd name="connsiteX6" fmla="*/ 757517 w 1404553"/>
                <a:gd name="connsiteY6" fmla="*/ 1071283 h 1129553"/>
                <a:gd name="connsiteX7" fmla="*/ 681317 w 1404553"/>
                <a:gd name="connsiteY7" fmla="*/ 1080247 h 1129553"/>
                <a:gd name="connsiteX8" fmla="*/ 654423 w 1404553"/>
                <a:gd name="connsiteY8" fmla="*/ 1093694 h 1129553"/>
                <a:gd name="connsiteX9" fmla="*/ 636494 w 1404553"/>
                <a:gd name="connsiteY9" fmla="*/ 1111624 h 1129553"/>
                <a:gd name="connsiteX10" fmla="*/ 555811 w 1404553"/>
                <a:gd name="connsiteY10" fmla="*/ 1102659 h 1129553"/>
                <a:gd name="connsiteX11" fmla="*/ 542364 w 1404553"/>
                <a:gd name="connsiteY11" fmla="*/ 1098177 h 1129553"/>
                <a:gd name="connsiteX12" fmla="*/ 528917 w 1404553"/>
                <a:gd name="connsiteY12" fmla="*/ 1089212 h 1129553"/>
                <a:gd name="connsiteX13" fmla="*/ 502023 w 1404553"/>
                <a:gd name="connsiteY13" fmla="*/ 1080247 h 1129553"/>
                <a:gd name="connsiteX14" fmla="*/ 470647 w 1404553"/>
                <a:gd name="connsiteY14" fmla="*/ 1084730 h 1129553"/>
                <a:gd name="connsiteX15" fmla="*/ 457200 w 1404553"/>
                <a:gd name="connsiteY15" fmla="*/ 1089212 h 1129553"/>
                <a:gd name="connsiteX16" fmla="*/ 439270 w 1404553"/>
                <a:gd name="connsiteY16" fmla="*/ 1093694 h 1129553"/>
                <a:gd name="connsiteX17" fmla="*/ 412376 w 1404553"/>
                <a:gd name="connsiteY17" fmla="*/ 1102659 h 1129553"/>
                <a:gd name="connsiteX18" fmla="*/ 394447 w 1404553"/>
                <a:gd name="connsiteY18" fmla="*/ 1107141 h 1129553"/>
                <a:gd name="connsiteX19" fmla="*/ 372035 w 1404553"/>
                <a:gd name="connsiteY19" fmla="*/ 1111624 h 1129553"/>
                <a:gd name="connsiteX20" fmla="*/ 345141 w 1404553"/>
                <a:gd name="connsiteY20" fmla="*/ 1120589 h 1129553"/>
                <a:gd name="connsiteX21" fmla="*/ 331694 w 1404553"/>
                <a:gd name="connsiteY21" fmla="*/ 1129553 h 1129553"/>
                <a:gd name="connsiteX22" fmla="*/ 264458 w 1404553"/>
                <a:gd name="connsiteY22" fmla="*/ 1116106 h 1129553"/>
                <a:gd name="connsiteX23" fmla="*/ 237564 w 1404553"/>
                <a:gd name="connsiteY23" fmla="*/ 1107141 h 1129553"/>
                <a:gd name="connsiteX24" fmla="*/ 228600 w 1404553"/>
                <a:gd name="connsiteY24" fmla="*/ 1093694 h 1129553"/>
                <a:gd name="connsiteX25" fmla="*/ 219635 w 1404553"/>
                <a:gd name="connsiteY25" fmla="*/ 1066800 h 1129553"/>
                <a:gd name="connsiteX26" fmla="*/ 210670 w 1404553"/>
                <a:gd name="connsiteY26" fmla="*/ 1039906 h 1129553"/>
                <a:gd name="connsiteX27" fmla="*/ 201705 w 1404553"/>
                <a:gd name="connsiteY27" fmla="*/ 1013012 h 1129553"/>
                <a:gd name="connsiteX28" fmla="*/ 188258 w 1404553"/>
                <a:gd name="connsiteY28" fmla="*/ 1004047 h 1129553"/>
                <a:gd name="connsiteX29" fmla="*/ 170329 w 1404553"/>
                <a:gd name="connsiteY29" fmla="*/ 990600 h 1129553"/>
                <a:gd name="connsiteX30" fmla="*/ 143435 w 1404553"/>
                <a:gd name="connsiteY30" fmla="*/ 981636 h 1129553"/>
                <a:gd name="connsiteX31" fmla="*/ 98611 w 1404553"/>
                <a:gd name="connsiteY31" fmla="*/ 977153 h 1129553"/>
                <a:gd name="connsiteX32" fmla="*/ 80682 w 1404553"/>
                <a:gd name="connsiteY32" fmla="*/ 950259 h 1129553"/>
                <a:gd name="connsiteX33" fmla="*/ 71717 w 1404553"/>
                <a:gd name="connsiteY33" fmla="*/ 936812 h 1129553"/>
                <a:gd name="connsiteX34" fmla="*/ 62753 w 1404553"/>
                <a:gd name="connsiteY34" fmla="*/ 909918 h 1129553"/>
                <a:gd name="connsiteX35" fmla="*/ 53788 w 1404553"/>
                <a:gd name="connsiteY35" fmla="*/ 896471 h 1129553"/>
                <a:gd name="connsiteX36" fmla="*/ 49305 w 1404553"/>
                <a:gd name="connsiteY36" fmla="*/ 883024 h 1129553"/>
                <a:gd name="connsiteX37" fmla="*/ 31376 w 1404553"/>
                <a:gd name="connsiteY37" fmla="*/ 869577 h 1129553"/>
                <a:gd name="connsiteX38" fmla="*/ 22411 w 1404553"/>
                <a:gd name="connsiteY38" fmla="*/ 856130 h 1129553"/>
                <a:gd name="connsiteX39" fmla="*/ 17929 w 1404553"/>
                <a:gd name="connsiteY39" fmla="*/ 842683 h 1129553"/>
                <a:gd name="connsiteX40" fmla="*/ 4482 w 1404553"/>
                <a:gd name="connsiteY40" fmla="*/ 833718 h 1129553"/>
                <a:gd name="connsiteX41" fmla="*/ 0 w 1404553"/>
                <a:gd name="connsiteY41" fmla="*/ 811306 h 1129553"/>
                <a:gd name="connsiteX42" fmla="*/ 8964 w 1404553"/>
                <a:gd name="connsiteY42" fmla="*/ 766483 h 1129553"/>
                <a:gd name="connsiteX43" fmla="*/ 17929 w 1404553"/>
                <a:gd name="connsiteY43" fmla="*/ 739589 h 1129553"/>
                <a:gd name="connsiteX44" fmla="*/ 22411 w 1404553"/>
                <a:gd name="connsiteY44" fmla="*/ 726141 h 1129553"/>
                <a:gd name="connsiteX45" fmla="*/ 26894 w 1404553"/>
                <a:gd name="connsiteY45" fmla="*/ 712694 h 1129553"/>
                <a:gd name="connsiteX46" fmla="*/ 44823 w 1404553"/>
                <a:gd name="connsiteY46" fmla="*/ 685800 h 1129553"/>
                <a:gd name="connsiteX47" fmla="*/ 49305 w 1404553"/>
                <a:gd name="connsiteY47" fmla="*/ 667871 h 1129553"/>
                <a:gd name="connsiteX48" fmla="*/ 58270 w 1404553"/>
                <a:gd name="connsiteY48" fmla="*/ 640977 h 1129553"/>
                <a:gd name="connsiteX49" fmla="*/ 67235 w 1404553"/>
                <a:gd name="connsiteY49" fmla="*/ 614083 h 1129553"/>
                <a:gd name="connsiteX50" fmla="*/ 76200 w 1404553"/>
                <a:gd name="connsiteY50" fmla="*/ 587189 h 1129553"/>
                <a:gd name="connsiteX51" fmla="*/ 89647 w 1404553"/>
                <a:gd name="connsiteY51" fmla="*/ 560294 h 1129553"/>
                <a:gd name="connsiteX52" fmla="*/ 103094 w 1404553"/>
                <a:gd name="connsiteY52" fmla="*/ 551330 h 1129553"/>
                <a:gd name="connsiteX53" fmla="*/ 121023 w 1404553"/>
                <a:gd name="connsiteY53" fmla="*/ 524436 h 1129553"/>
                <a:gd name="connsiteX54" fmla="*/ 129988 w 1404553"/>
                <a:gd name="connsiteY54" fmla="*/ 510989 h 1129553"/>
                <a:gd name="connsiteX55" fmla="*/ 138953 w 1404553"/>
                <a:gd name="connsiteY55" fmla="*/ 475130 h 1129553"/>
                <a:gd name="connsiteX56" fmla="*/ 147917 w 1404553"/>
                <a:gd name="connsiteY56" fmla="*/ 372036 h 1129553"/>
                <a:gd name="connsiteX57" fmla="*/ 152400 w 1404553"/>
                <a:gd name="connsiteY57" fmla="*/ 358589 h 1129553"/>
                <a:gd name="connsiteX58" fmla="*/ 161364 w 1404553"/>
                <a:gd name="connsiteY58" fmla="*/ 345141 h 1129553"/>
                <a:gd name="connsiteX59" fmla="*/ 188258 w 1404553"/>
                <a:gd name="connsiteY59" fmla="*/ 322730 h 1129553"/>
                <a:gd name="connsiteX60" fmla="*/ 228600 w 1404553"/>
                <a:gd name="connsiteY60" fmla="*/ 291353 h 1129553"/>
                <a:gd name="connsiteX61" fmla="*/ 242047 w 1404553"/>
                <a:gd name="connsiteY61" fmla="*/ 282389 h 1129553"/>
                <a:gd name="connsiteX62" fmla="*/ 255494 w 1404553"/>
                <a:gd name="connsiteY62" fmla="*/ 273424 h 1129553"/>
                <a:gd name="connsiteX63" fmla="*/ 264458 w 1404553"/>
                <a:gd name="connsiteY63" fmla="*/ 259977 h 1129553"/>
                <a:gd name="connsiteX64" fmla="*/ 291353 w 1404553"/>
                <a:gd name="connsiteY64" fmla="*/ 251012 h 1129553"/>
                <a:gd name="connsiteX65" fmla="*/ 457200 w 1404553"/>
                <a:gd name="connsiteY65" fmla="*/ 242047 h 1129553"/>
                <a:gd name="connsiteX66" fmla="*/ 470647 w 1404553"/>
                <a:gd name="connsiteY66" fmla="*/ 233083 h 1129553"/>
                <a:gd name="connsiteX67" fmla="*/ 488576 w 1404553"/>
                <a:gd name="connsiteY67" fmla="*/ 206189 h 1129553"/>
                <a:gd name="connsiteX68" fmla="*/ 515470 w 1404553"/>
                <a:gd name="connsiteY68" fmla="*/ 192741 h 1129553"/>
                <a:gd name="connsiteX69" fmla="*/ 519953 w 1404553"/>
                <a:gd name="connsiteY69" fmla="*/ 179294 h 1129553"/>
                <a:gd name="connsiteX70" fmla="*/ 524435 w 1404553"/>
                <a:gd name="connsiteY70" fmla="*/ 138953 h 1129553"/>
                <a:gd name="connsiteX71" fmla="*/ 533400 w 1404553"/>
                <a:gd name="connsiteY71" fmla="*/ 125506 h 1129553"/>
                <a:gd name="connsiteX72" fmla="*/ 560294 w 1404553"/>
                <a:gd name="connsiteY72" fmla="*/ 116541 h 1129553"/>
                <a:gd name="connsiteX73" fmla="*/ 587188 w 1404553"/>
                <a:gd name="connsiteY73" fmla="*/ 98612 h 1129553"/>
                <a:gd name="connsiteX74" fmla="*/ 627529 w 1404553"/>
                <a:gd name="connsiteY74" fmla="*/ 85165 h 1129553"/>
                <a:gd name="connsiteX75" fmla="*/ 640976 w 1404553"/>
                <a:gd name="connsiteY75" fmla="*/ 80683 h 1129553"/>
                <a:gd name="connsiteX76" fmla="*/ 654423 w 1404553"/>
                <a:gd name="connsiteY76" fmla="*/ 76200 h 1129553"/>
                <a:gd name="connsiteX77" fmla="*/ 690282 w 1404553"/>
                <a:gd name="connsiteY77" fmla="*/ 67236 h 1129553"/>
                <a:gd name="connsiteX78" fmla="*/ 717176 w 1404553"/>
                <a:gd name="connsiteY78" fmla="*/ 62753 h 1129553"/>
                <a:gd name="connsiteX79" fmla="*/ 744070 w 1404553"/>
                <a:gd name="connsiteY79" fmla="*/ 53789 h 1129553"/>
                <a:gd name="connsiteX80" fmla="*/ 757517 w 1404553"/>
                <a:gd name="connsiteY80" fmla="*/ 49306 h 1129553"/>
                <a:gd name="connsiteX81" fmla="*/ 770964 w 1404553"/>
                <a:gd name="connsiteY81" fmla="*/ 40341 h 1129553"/>
                <a:gd name="connsiteX82" fmla="*/ 784411 w 1404553"/>
                <a:gd name="connsiteY82" fmla="*/ 26894 h 1129553"/>
                <a:gd name="connsiteX83" fmla="*/ 797858 w 1404553"/>
                <a:gd name="connsiteY83" fmla="*/ 22412 h 1129553"/>
                <a:gd name="connsiteX84" fmla="*/ 811305 w 1404553"/>
                <a:gd name="connsiteY84" fmla="*/ 13447 h 1129553"/>
                <a:gd name="connsiteX85" fmla="*/ 829235 w 1404553"/>
                <a:gd name="connsiteY85" fmla="*/ 8965 h 1129553"/>
                <a:gd name="connsiteX86" fmla="*/ 896470 w 1404553"/>
                <a:gd name="connsiteY86" fmla="*/ 0 h 1129553"/>
                <a:gd name="connsiteX87" fmla="*/ 1013011 w 1404553"/>
                <a:gd name="connsiteY87" fmla="*/ 4483 h 1129553"/>
                <a:gd name="connsiteX88" fmla="*/ 1026458 w 1404553"/>
                <a:gd name="connsiteY88" fmla="*/ 8965 h 1129553"/>
                <a:gd name="connsiteX89" fmla="*/ 1044388 w 1404553"/>
                <a:gd name="connsiteY89" fmla="*/ 35859 h 1129553"/>
                <a:gd name="connsiteX90" fmla="*/ 1053353 w 1404553"/>
                <a:gd name="connsiteY90" fmla="*/ 62753 h 1129553"/>
                <a:gd name="connsiteX91" fmla="*/ 1098176 w 1404553"/>
                <a:gd name="connsiteY91" fmla="*/ 80683 h 1129553"/>
                <a:gd name="connsiteX92" fmla="*/ 1134035 w 1404553"/>
                <a:gd name="connsiteY92" fmla="*/ 85165 h 1129553"/>
                <a:gd name="connsiteX93" fmla="*/ 1183341 w 1404553"/>
                <a:gd name="connsiteY93" fmla="*/ 85165 h 1129553"/>
                <a:gd name="connsiteX94" fmla="*/ 1205753 w 1404553"/>
                <a:gd name="connsiteY94" fmla="*/ 112059 h 1129553"/>
                <a:gd name="connsiteX95" fmla="*/ 1232647 w 1404553"/>
                <a:gd name="connsiteY95" fmla="*/ 138953 h 1129553"/>
                <a:gd name="connsiteX96" fmla="*/ 1259541 w 1404553"/>
                <a:gd name="connsiteY96" fmla="*/ 152400 h 1129553"/>
                <a:gd name="connsiteX97" fmla="*/ 1295400 w 1404553"/>
                <a:gd name="connsiteY97" fmla="*/ 165847 h 1129553"/>
                <a:gd name="connsiteX98" fmla="*/ 1308847 w 1404553"/>
                <a:gd name="connsiteY98" fmla="*/ 179294 h 1129553"/>
                <a:gd name="connsiteX99" fmla="*/ 1335741 w 1404553"/>
                <a:gd name="connsiteY99" fmla="*/ 197224 h 1129553"/>
                <a:gd name="connsiteX100" fmla="*/ 1344705 w 1404553"/>
                <a:gd name="connsiteY100" fmla="*/ 210671 h 1129553"/>
                <a:gd name="connsiteX101" fmla="*/ 1371600 w 1404553"/>
                <a:gd name="connsiteY101" fmla="*/ 233083 h 1129553"/>
                <a:gd name="connsiteX102" fmla="*/ 1389529 w 1404553"/>
                <a:gd name="connsiteY102" fmla="*/ 259977 h 1129553"/>
                <a:gd name="connsiteX103" fmla="*/ 1394011 w 1404553"/>
                <a:gd name="connsiteY103" fmla="*/ 286871 h 1129553"/>
                <a:gd name="connsiteX104" fmla="*/ 1402976 w 1404553"/>
                <a:gd name="connsiteY104" fmla="*/ 300318 h 1129553"/>
                <a:gd name="connsiteX105" fmla="*/ 1394011 w 1404553"/>
                <a:gd name="connsiteY105" fmla="*/ 376518 h 1129553"/>
                <a:gd name="connsiteX106" fmla="*/ 1385047 w 1404553"/>
                <a:gd name="connsiteY106" fmla="*/ 412377 h 1129553"/>
                <a:gd name="connsiteX107" fmla="*/ 1376082 w 1404553"/>
                <a:gd name="connsiteY107" fmla="*/ 439271 h 1129553"/>
                <a:gd name="connsiteX108" fmla="*/ 1371600 w 1404553"/>
                <a:gd name="connsiteY108" fmla="*/ 452718 h 1129553"/>
                <a:gd name="connsiteX109" fmla="*/ 1344705 w 1404553"/>
                <a:gd name="connsiteY109" fmla="*/ 470647 h 1129553"/>
                <a:gd name="connsiteX110" fmla="*/ 1326776 w 1404553"/>
                <a:gd name="connsiteY110" fmla="*/ 484094 h 1129553"/>
                <a:gd name="connsiteX111" fmla="*/ 1313329 w 1404553"/>
                <a:gd name="connsiteY111" fmla="*/ 488577 h 1129553"/>
                <a:gd name="connsiteX112" fmla="*/ 1272988 w 1404553"/>
                <a:gd name="connsiteY112" fmla="*/ 524436 h 1129553"/>
                <a:gd name="connsiteX113" fmla="*/ 1264023 w 1404553"/>
                <a:gd name="connsiteY113" fmla="*/ 537883 h 1129553"/>
                <a:gd name="connsiteX114" fmla="*/ 1237129 w 1404553"/>
                <a:gd name="connsiteY114" fmla="*/ 546847 h 1129553"/>
                <a:gd name="connsiteX115" fmla="*/ 1178858 w 1404553"/>
                <a:gd name="connsiteY115" fmla="*/ 542365 h 1129553"/>
                <a:gd name="connsiteX116" fmla="*/ 1125070 w 1404553"/>
                <a:gd name="connsiteY116" fmla="*/ 551330 h 1129553"/>
                <a:gd name="connsiteX117" fmla="*/ 1084729 w 1404553"/>
                <a:gd name="connsiteY117" fmla="*/ 546847 h 1129553"/>
                <a:gd name="connsiteX118" fmla="*/ 1057835 w 1404553"/>
                <a:gd name="connsiteY118" fmla="*/ 564777 h 1129553"/>
                <a:gd name="connsiteX119" fmla="*/ 1044388 w 1404553"/>
                <a:gd name="connsiteY119" fmla="*/ 573741 h 1129553"/>
                <a:gd name="connsiteX120" fmla="*/ 1030941 w 1404553"/>
                <a:gd name="connsiteY120" fmla="*/ 587189 h 1129553"/>
                <a:gd name="connsiteX121" fmla="*/ 999564 w 1404553"/>
                <a:gd name="connsiteY121" fmla="*/ 578224 h 1129553"/>
                <a:gd name="connsiteX122" fmla="*/ 986117 w 1404553"/>
                <a:gd name="connsiteY122" fmla="*/ 582706 h 1129553"/>
                <a:gd name="connsiteX123" fmla="*/ 968188 w 1404553"/>
                <a:gd name="connsiteY123" fmla="*/ 623047 h 1129553"/>
                <a:gd name="connsiteX124" fmla="*/ 941294 w 1404553"/>
                <a:gd name="connsiteY124" fmla="*/ 632012 h 1129553"/>
                <a:gd name="connsiteX125" fmla="*/ 927847 w 1404553"/>
                <a:gd name="connsiteY125" fmla="*/ 636494 h 1129553"/>
                <a:gd name="connsiteX126" fmla="*/ 900953 w 1404553"/>
                <a:gd name="connsiteY126" fmla="*/ 654424 h 1129553"/>
                <a:gd name="connsiteX127" fmla="*/ 878541 w 1404553"/>
                <a:gd name="connsiteY127" fmla="*/ 694765 h 1129553"/>
                <a:gd name="connsiteX128" fmla="*/ 869576 w 1404553"/>
                <a:gd name="connsiteY128" fmla="*/ 708212 h 1129553"/>
                <a:gd name="connsiteX129" fmla="*/ 860611 w 1404553"/>
                <a:gd name="connsiteY129" fmla="*/ 721659 h 1129553"/>
                <a:gd name="connsiteX130" fmla="*/ 833717 w 1404553"/>
                <a:gd name="connsiteY130" fmla="*/ 748553 h 1129553"/>
                <a:gd name="connsiteX131" fmla="*/ 820270 w 1404553"/>
                <a:gd name="connsiteY131" fmla="*/ 762000 h 1129553"/>
                <a:gd name="connsiteX132" fmla="*/ 797858 w 1404553"/>
                <a:gd name="connsiteY132" fmla="*/ 784412 h 1129553"/>
                <a:gd name="connsiteX133" fmla="*/ 788894 w 1404553"/>
                <a:gd name="connsiteY133" fmla="*/ 797859 h 1129553"/>
                <a:gd name="connsiteX134" fmla="*/ 735105 w 1404553"/>
                <a:gd name="connsiteY134" fmla="*/ 833718 h 1129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Lst>
              <a:rect l="l" t="t" r="r" b="b"/>
              <a:pathLst>
                <a:path w="1404553" h="1129553">
                  <a:moveTo>
                    <a:pt x="735105" y="833718"/>
                  </a:moveTo>
                  <a:cubicBezTo>
                    <a:pt x="728381" y="843430"/>
                    <a:pt x="744657" y="848337"/>
                    <a:pt x="748553" y="856130"/>
                  </a:cubicBezTo>
                  <a:cubicBezTo>
                    <a:pt x="750666" y="860356"/>
                    <a:pt x="750741" y="865447"/>
                    <a:pt x="753035" y="869577"/>
                  </a:cubicBezTo>
                  <a:cubicBezTo>
                    <a:pt x="758267" y="878995"/>
                    <a:pt x="770964" y="896471"/>
                    <a:pt x="770964" y="896471"/>
                  </a:cubicBezTo>
                  <a:cubicBezTo>
                    <a:pt x="779929" y="945777"/>
                    <a:pt x="797858" y="994275"/>
                    <a:pt x="797858" y="1044389"/>
                  </a:cubicBezTo>
                  <a:cubicBezTo>
                    <a:pt x="797858" y="1055163"/>
                    <a:pt x="779929" y="1056342"/>
                    <a:pt x="770964" y="1062318"/>
                  </a:cubicBezTo>
                  <a:cubicBezTo>
                    <a:pt x="766482" y="1065306"/>
                    <a:pt x="762628" y="1069580"/>
                    <a:pt x="757517" y="1071283"/>
                  </a:cubicBezTo>
                  <a:cubicBezTo>
                    <a:pt x="724175" y="1082396"/>
                    <a:pt x="748783" y="1075428"/>
                    <a:pt x="681317" y="1080247"/>
                  </a:cubicBezTo>
                  <a:cubicBezTo>
                    <a:pt x="672461" y="1083200"/>
                    <a:pt x="660741" y="1085797"/>
                    <a:pt x="654423" y="1093694"/>
                  </a:cubicBezTo>
                  <a:cubicBezTo>
                    <a:pt x="637036" y="1115428"/>
                    <a:pt x="665835" y="1101842"/>
                    <a:pt x="636494" y="1111624"/>
                  </a:cubicBezTo>
                  <a:cubicBezTo>
                    <a:pt x="601298" y="1108916"/>
                    <a:pt x="585331" y="1110038"/>
                    <a:pt x="555811" y="1102659"/>
                  </a:cubicBezTo>
                  <a:cubicBezTo>
                    <a:pt x="551227" y="1101513"/>
                    <a:pt x="546846" y="1099671"/>
                    <a:pt x="542364" y="1098177"/>
                  </a:cubicBezTo>
                  <a:cubicBezTo>
                    <a:pt x="537882" y="1095189"/>
                    <a:pt x="533840" y="1091400"/>
                    <a:pt x="528917" y="1089212"/>
                  </a:cubicBezTo>
                  <a:cubicBezTo>
                    <a:pt x="520282" y="1085374"/>
                    <a:pt x="502023" y="1080247"/>
                    <a:pt x="502023" y="1080247"/>
                  </a:cubicBezTo>
                  <a:cubicBezTo>
                    <a:pt x="491564" y="1081741"/>
                    <a:pt x="481007" y="1082658"/>
                    <a:pt x="470647" y="1084730"/>
                  </a:cubicBezTo>
                  <a:cubicBezTo>
                    <a:pt x="466014" y="1085657"/>
                    <a:pt x="461743" y="1087914"/>
                    <a:pt x="457200" y="1089212"/>
                  </a:cubicBezTo>
                  <a:cubicBezTo>
                    <a:pt x="451276" y="1090904"/>
                    <a:pt x="445171" y="1091924"/>
                    <a:pt x="439270" y="1093694"/>
                  </a:cubicBezTo>
                  <a:cubicBezTo>
                    <a:pt x="430219" y="1096409"/>
                    <a:pt x="421544" y="1100367"/>
                    <a:pt x="412376" y="1102659"/>
                  </a:cubicBezTo>
                  <a:cubicBezTo>
                    <a:pt x="406400" y="1104153"/>
                    <a:pt x="400461" y="1105805"/>
                    <a:pt x="394447" y="1107141"/>
                  </a:cubicBezTo>
                  <a:cubicBezTo>
                    <a:pt x="387010" y="1108794"/>
                    <a:pt x="379385" y="1109619"/>
                    <a:pt x="372035" y="1111624"/>
                  </a:cubicBezTo>
                  <a:cubicBezTo>
                    <a:pt x="362918" y="1114111"/>
                    <a:pt x="353004" y="1115348"/>
                    <a:pt x="345141" y="1120589"/>
                  </a:cubicBezTo>
                  <a:lnTo>
                    <a:pt x="331694" y="1129553"/>
                  </a:lnTo>
                  <a:cubicBezTo>
                    <a:pt x="309282" y="1125071"/>
                    <a:pt x="286141" y="1123334"/>
                    <a:pt x="264458" y="1116106"/>
                  </a:cubicBezTo>
                  <a:lnTo>
                    <a:pt x="237564" y="1107141"/>
                  </a:lnTo>
                  <a:cubicBezTo>
                    <a:pt x="234576" y="1102659"/>
                    <a:pt x="230788" y="1098617"/>
                    <a:pt x="228600" y="1093694"/>
                  </a:cubicBezTo>
                  <a:cubicBezTo>
                    <a:pt x="224762" y="1085059"/>
                    <a:pt x="222623" y="1075765"/>
                    <a:pt x="219635" y="1066800"/>
                  </a:cubicBezTo>
                  <a:lnTo>
                    <a:pt x="210670" y="1039906"/>
                  </a:lnTo>
                  <a:cubicBezTo>
                    <a:pt x="210669" y="1039904"/>
                    <a:pt x="201707" y="1013013"/>
                    <a:pt x="201705" y="1013012"/>
                  </a:cubicBezTo>
                  <a:cubicBezTo>
                    <a:pt x="197223" y="1010024"/>
                    <a:pt x="192642" y="1007178"/>
                    <a:pt x="188258" y="1004047"/>
                  </a:cubicBezTo>
                  <a:cubicBezTo>
                    <a:pt x="182179" y="999705"/>
                    <a:pt x="177011" y="993941"/>
                    <a:pt x="170329" y="990600"/>
                  </a:cubicBezTo>
                  <a:cubicBezTo>
                    <a:pt x="161877" y="986374"/>
                    <a:pt x="152838" y="982576"/>
                    <a:pt x="143435" y="981636"/>
                  </a:cubicBezTo>
                  <a:lnTo>
                    <a:pt x="98611" y="977153"/>
                  </a:lnTo>
                  <a:lnTo>
                    <a:pt x="80682" y="950259"/>
                  </a:lnTo>
                  <a:lnTo>
                    <a:pt x="71717" y="936812"/>
                  </a:lnTo>
                  <a:cubicBezTo>
                    <a:pt x="68729" y="927847"/>
                    <a:pt x="67995" y="917780"/>
                    <a:pt x="62753" y="909918"/>
                  </a:cubicBezTo>
                  <a:cubicBezTo>
                    <a:pt x="59765" y="905436"/>
                    <a:pt x="56197" y="901289"/>
                    <a:pt x="53788" y="896471"/>
                  </a:cubicBezTo>
                  <a:cubicBezTo>
                    <a:pt x="51675" y="892245"/>
                    <a:pt x="52330" y="886654"/>
                    <a:pt x="49305" y="883024"/>
                  </a:cubicBezTo>
                  <a:cubicBezTo>
                    <a:pt x="44522" y="877285"/>
                    <a:pt x="36658" y="874859"/>
                    <a:pt x="31376" y="869577"/>
                  </a:cubicBezTo>
                  <a:cubicBezTo>
                    <a:pt x="27567" y="865768"/>
                    <a:pt x="25399" y="860612"/>
                    <a:pt x="22411" y="856130"/>
                  </a:cubicBezTo>
                  <a:cubicBezTo>
                    <a:pt x="20917" y="851648"/>
                    <a:pt x="20880" y="846372"/>
                    <a:pt x="17929" y="842683"/>
                  </a:cubicBezTo>
                  <a:cubicBezTo>
                    <a:pt x="14564" y="838476"/>
                    <a:pt x="7155" y="838395"/>
                    <a:pt x="4482" y="833718"/>
                  </a:cubicBezTo>
                  <a:cubicBezTo>
                    <a:pt x="702" y="827103"/>
                    <a:pt x="1494" y="818777"/>
                    <a:pt x="0" y="811306"/>
                  </a:cubicBezTo>
                  <a:cubicBezTo>
                    <a:pt x="12431" y="774011"/>
                    <a:pt x="-6490" y="833451"/>
                    <a:pt x="8964" y="766483"/>
                  </a:cubicBezTo>
                  <a:cubicBezTo>
                    <a:pt x="11089" y="757275"/>
                    <a:pt x="14941" y="748554"/>
                    <a:pt x="17929" y="739589"/>
                  </a:cubicBezTo>
                  <a:lnTo>
                    <a:pt x="22411" y="726141"/>
                  </a:lnTo>
                  <a:cubicBezTo>
                    <a:pt x="23905" y="721659"/>
                    <a:pt x="24273" y="716625"/>
                    <a:pt x="26894" y="712694"/>
                  </a:cubicBezTo>
                  <a:lnTo>
                    <a:pt x="44823" y="685800"/>
                  </a:lnTo>
                  <a:cubicBezTo>
                    <a:pt x="46317" y="679824"/>
                    <a:pt x="47535" y="673771"/>
                    <a:pt x="49305" y="667871"/>
                  </a:cubicBezTo>
                  <a:cubicBezTo>
                    <a:pt x="52020" y="658820"/>
                    <a:pt x="55282" y="649942"/>
                    <a:pt x="58270" y="640977"/>
                  </a:cubicBezTo>
                  <a:lnTo>
                    <a:pt x="67235" y="614083"/>
                  </a:lnTo>
                  <a:lnTo>
                    <a:pt x="76200" y="587189"/>
                  </a:lnTo>
                  <a:cubicBezTo>
                    <a:pt x="79846" y="576250"/>
                    <a:pt x="80956" y="568985"/>
                    <a:pt x="89647" y="560294"/>
                  </a:cubicBezTo>
                  <a:cubicBezTo>
                    <a:pt x="93456" y="556485"/>
                    <a:pt x="98612" y="554318"/>
                    <a:pt x="103094" y="551330"/>
                  </a:cubicBezTo>
                  <a:lnTo>
                    <a:pt x="121023" y="524436"/>
                  </a:lnTo>
                  <a:lnTo>
                    <a:pt x="129988" y="510989"/>
                  </a:lnTo>
                  <a:cubicBezTo>
                    <a:pt x="134582" y="497204"/>
                    <a:pt x="137246" y="491065"/>
                    <a:pt x="138953" y="475130"/>
                  </a:cubicBezTo>
                  <a:cubicBezTo>
                    <a:pt x="142628" y="440832"/>
                    <a:pt x="137007" y="404760"/>
                    <a:pt x="147917" y="372036"/>
                  </a:cubicBezTo>
                  <a:cubicBezTo>
                    <a:pt x="149411" y="367554"/>
                    <a:pt x="150287" y="362815"/>
                    <a:pt x="152400" y="358589"/>
                  </a:cubicBezTo>
                  <a:cubicBezTo>
                    <a:pt x="154809" y="353770"/>
                    <a:pt x="157915" y="349280"/>
                    <a:pt x="161364" y="345141"/>
                  </a:cubicBezTo>
                  <a:cubicBezTo>
                    <a:pt x="179219" y="323714"/>
                    <a:pt x="169028" y="338755"/>
                    <a:pt x="188258" y="322730"/>
                  </a:cubicBezTo>
                  <a:cubicBezTo>
                    <a:pt x="230392" y="287619"/>
                    <a:pt x="160620" y="336672"/>
                    <a:pt x="228600" y="291353"/>
                  </a:cubicBezTo>
                  <a:lnTo>
                    <a:pt x="242047" y="282389"/>
                  </a:lnTo>
                  <a:lnTo>
                    <a:pt x="255494" y="273424"/>
                  </a:lnTo>
                  <a:cubicBezTo>
                    <a:pt x="258482" y="268942"/>
                    <a:pt x="259890" y="262832"/>
                    <a:pt x="264458" y="259977"/>
                  </a:cubicBezTo>
                  <a:cubicBezTo>
                    <a:pt x="272472" y="254969"/>
                    <a:pt x="282185" y="253304"/>
                    <a:pt x="291353" y="251012"/>
                  </a:cubicBezTo>
                  <a:cubicBezTo>
                    <a:pt x="357138" y="234567"/>
                    <a:pt x="303125" y="246717"/>
                    <a:pt x="457200" y="242047"/>
                  </a:cubicBezTo>
                  <a:cubicBezTo>
                    <a:pt x="461682" y="239059"/>
                    <a:pt x="467100" y="237137"/>
                    <a:pt x="470647" y="233083"/>
                  </a:cubicBezTo>
                  <a:cubicBezTo>
                    <a:pt x="477742" y="224975"/>
                    <a:pt x="479611" y="212166"/>
                    <a:pt x="488576" y="206189"/>
                  </a:cubicBezTo>
                  <a:cubicBezTo>
                    <a:pt x="505954" y="194603"/>
                    <a:pt x="496912" y="198928"/>
                    <a:pt x="515470" y="192741"/>
                  </a:cubicBezTo>
                  <a:cubicBezTo>
                    <a:pt x="516964" y="188259"/>
                    <a:pt x="519176" y="183955"/>
                    <a:pt x="519953" y="179294"/>
                  </a:cubicBezTo>
                  <a:cubicBezTo>
                    <a:pt x="522177" y="165948"/>
                    <a:pt x="521154" y="152079"/>
                    <a:pt x="524435" y="138953"/>
                  </a:cubicBezTo>
                  <a:cubicBezTo>
                    <a:pt x="525742" y="133727"/>
                    <a:pt x="528832" y="128361"/>
                    <a:pt x="533400" y="125506"/>
                  </a:cubicBezTo>
                  <a:cubicBezTo>
                    <a:pt x="541413" y="120498"/>
                    <a:pt x="552431" y="121783"/>
                    <a:pt x="560294" y="116541"/>
                  </a:cubicBezTo>
                  <a:cubicBezTo>
                    <a:pt x="569259" y="110565"/>
                    <a:pt x="576967" y="102019"/>
                    <a:pt x="587188" y="98612"/>
                  </a:cubicBezTo>
                  <a:lnTo>
                    <a:pt x="627529" y="85165"/>
                  </a:lnTo>
                  <a:lnTo>
                    <a:pt x="640976" y="80683"/>
                  </a:lnTo>
                  <a:cubicBezTo>
                    <a:pt x="645458" y="79189"/>
                    <a:pt x="649839" y="77346"/>
                    <a:pt x="654423" y="76200"/>
                  </a:cubicBezTo>
                  <a:cubicBezTo>
                    <a:pt x="666376" y="73212"/>
                    <a:pt x="678129" y="69262"/>
                    <a:pt x="690282" y="67236"/>
                  </a:cubicBezTo>
                  <a:cubicBezTo>
                    <a:pt x="699247" y="65742"/>
                    <a:pt x="708359" y="64957"/>
                    <a:pt x="717176" y="62753"/>
                  </a:cubicBezTo>
                  <a:cubicBezTo>
                    <a:pt x="726343" y="60461"/>
                    <a:pt x="735105" y="56777"/>
                    <a:pt x="744070" y="53789"/>
                  </a:cubicBezTo>
                  <a:cubicBezTo>
                    <a:pt x="748552" y="52295"/>
                    <a:pt x="753586" y="51927"/>
                    <a:pt x="757517" y="49306"/>
                  </a:cubicBezTo>
                  <a:cubicBezTo>
                    <a:pt x="761999" y="46318"/>
                    <a:pt x="766825" y="43790"/>
                    <a:pt x="770964" y="40341"/>
                  </a:cubicBezTo>
                  <a:cubicBezTo>
                    <a:pt x="775834" y="36283"/>
                    <a:pt x="779137" y="30410"/>
                    <a:pt x="784411" y="26894"/>
                  </a:cubicBezTo>
                  <a:cubicBezTo>
                    <a:pt x="788342" y="24273"/>
                    <a:pt x="793376" y="23906"/>
                    <a:pt x="797858" y="22412"/>
                  </a:cubicBezTo>
                  <a:cubicBezTo>
                    <a:pt x="802340" y="19424"/>
                    <a:pt x="806353" y="15569"/>
                    <a:pt x="811305" y="13447"/>
                  </a:cubicBezTo>
                  <a:cubicBezTo>
                    <a:pt x="816967" y="11020"/>
                    <a:pt x="823311" y="10657"/>
                    <a:pt x="829235" y="8965"/>
                  </a:cubicBezTo>
                  <a:cubicBezTo>
                    <a:pt x="866932" y="-1805"/>
                    <a:pt x="810626" y="7155"/>
                    <a:pt x="896470" y="0"/>
                  </a:cubicBezTo>
                  <a:cubicBezTo>
                    <a:pt x="935317" y="1494"/>
                    <a:pt x="974227" y="1808"/>
                    <a:pt x="1013011" y="4483"/>
                  </a:cubicBezTo>
                  <a:cubicBezTo>
                    <a:pt x="1017725" y="4808"/>
                    <a:pt x="1023117" y="5624"/>
                    <a:pt x="1026458" y="8965"/>
                  </a:cubicBezTo>
                  <a:cubicBezTo>
                    <a:pt x="1034077" y="16583"/>
                    <a:pt x="1044388" y="35859"/>
                    <a:pt x="1044388" y="35859"/>
                  </a:cubicBezTo>
                  <a:cubicBezTo>
                    <a:pt x="1047376" y="44824"/>
                    <a:pt x="1044901" y="58527"/>
                    <a:pt x="1053353" y="62753"/>
                  </a:cubicBezTo>
                  <a:cubicBezTo>
                    <a:pt x="1066679" y="69416"/>
                    <a:pt x="1083406" y="78837"/>
                    <a:pt x="1098176" y="80683"/>
                  </a:cubicBezTo>
                  <a:lnTo>
                    <a:pt x="1134035" y="85165"/>
                  </a:lnTo>
                  <a:cubicBezTo>
                    <a:pt x="1147877" y="83435"/>
                    <a:pt x="1168940" y="75565"/>
                    <a:pt x="1183341" y="85165"/>
                  </a:cubicBezTo>
                  <a:cubicBezTo>
                    <a:pt x="1200062" y="96312"/>
                    <a:pt x="1193727" y="98530"/>
                    <a:pt x="1205753" y="112059"/>
                  </a:cubicBezTo>
                  <a:cubicBezTo>
                    <a:pt x="1214176" y="121535"/>
                    <a:pt x="1222098" y="131920"/>
                    <a:pt x="1232647" y="138953"/>
                  </a:cubicBezTo>
                  <a:cubicBezTo>
                    <a:pt x="1258491" y="156183"/>
                    <a:pt x="1233559" y="141265"/>
                    <a:pt x="1259541" y="152400"/>
                  </a:cubicBezTo>
                  <a:cubicBezTo>
                    <a:pt x="1292357" y="166464"/>
                    <a:pt x="1262342" y="157583"/>
                    <a:pt x="1295400" y="165847"/>
                  </a:cubicBezTo>
                  <a:cubicBezTo>
                    <a:pt x="1299882" y="170329"/>
                    <a:pt x="1303843" y="175402"/>
                    <a:pt x="1308847" y="179294"/>
                  </a:cubicBezTo>
                  <a:cubicBezTo>
                    <a:pt x="1317352" y="185909"/>
                    <a:pt x="1335741" y="197224"/>
                    <a:pt x="1335741" y="197224"/>
                  </a:cubicBezTo>
                  <a:cubicBezTo>
                    <a:pt x="1338729" y="201706"/>
                    <a:pt x="1340896" y="206862"/>
                    <a:pt x="1344705" y="210671"/>
                  </a:cubicBezTo>
                  <a:cubicBezTo>
                    <a:pt x="1370605" y="236571"/>
                    <a:pt x="1345899" y="200038"/>
                    <a:pt x="1371600" y="233083"/>
                  </a:cubicBezTo>
                  <a:cubicBezTo>
                    <a:pt x="1378215" y="241588"/>
                    <a:pt x="1389529" y="259977"/>
                    <a:pt x="1389529" y="259977"/>
                  </a:cubicBezTo>
                  <a:cubicBezTo>
                    <a:pt x="1391023" y="268942"/>
                    <a:pt x="1391137" y="278249"/>
                    <a:pt x="1394011" y="286871"/>
                  </a:cubicBezTo>
                  <a:cubicBezTo>
                    <a:pt x="1395715" y="291982"/>
                    <a:pt x="1402660" y="294940"/>
                    <a:pt x="1402976" y="300318"/>
                  </a:cubicBezTo>
                  <a:cubicBezTo>
                    <a:pt x="1406979" y="368353"/>
                    <a:pt x="1403139" y="343048"/>
                    <a:pt x="1394011" y="376518"/>
                  </a:cubicBezTo>
                  <a:cubicBezTo>
                    <a:pt x="1390769" y="388405"/>
                    <a:pt x="1388943" y="400688"/>
                    <a:pt x="1385047" y="412377"/>
                  </a:cubicBezTo>
                  <a:lnTo>
                    <a:pt x="1376082" y="439271"/>
                  </a:lnTo>
                  <a:cubicBezTo>
                    <a:pt x="1374588" y="443753"/>
                    <a:pt x="1375531" y="450097"/>
                    <a:pt x="1371600" y="452718"/>
                  </a:cubicBezTo>
                  <a:cubicBezTo>
                    <a:pt x="1362635" y="458694"/>
                    <a:pt x="1353324" y="464182"/>
                    <a:pt x="1344705" y="470647"/>
                  </a:cubicBezTo>
                  <a:cubicBezTo>
                    <a:pt x="1338729" y="475129"/>
                    <a:pt x="1333262" y="480387"/>
                    <a:pt x="1326776" y="484094"/>
                  </a:cubicBezTo>
                  <a:cubicBezTo>
                    <a:pt x="1322674" y="486438"/>
                    <a:pt x="1317555" y="486464"/>
                    <a:pt x="1313329" y="488577"/>
                  </a:cubicBezTo>
                  <a:cubicBezTo>
                    <a:pt x="1299853" y="495315"/>
                    <a:pt x="1278931" y="515521"/>
                    <a:pt x="1272988" y="524436"/>
                  </a:cubicBezTo>
                  <a:cubicBezTo>
                    <a:pt x="1270000" y="528918"/>
                    <a:pt x="1268591" y="535028"/>
                    <a:pt x="1264023" y="537883"/>
                  </a:cubicBezTo>
                  <a:cubicBezTo>
                    <a:pt x="1256010" y="542891"/>
                    <a:pt x="1237129" y="546847"/>
                    <a:pt x="1237129" y="546847"/>
                  </a:cubicBezTo>
                  <a:cubicBezTo>
                    <a:pt x="1217705" y="545353"/>
                    <a:pt x="1198339" y="542365"/>
                    <a:pt x="1178858" y="542365"/>
                  </a:cubicBezTo>
                  <a:cubicBezTo>
                    <a:pt x="1157869" y="542365"/>
                    <a:pt x="1143955" y="546608"/>
                    <a:pt x="1125070" y="551330"/>
                  </a:cubicBezTo>
                  <a:cubicBezTo>
                    <a:pt x="1093694" y="540871"/>
                    <a:pt x="1107141" y="539377"/>
                    <a:pt x="1084729" y="546847"/>
                  </a:cubicBezTo>
                  <a:lnTo>
                    <a:pt x="1057835" y="564777"/>
                  </a:lnTo>
                  <a:cubicBezTo>
                    <a:pt x="1053353" y="567765"/>
                    <a:pt x="1048197" y="569932"/>
                    <a:pt x="1044388" y="573741"/>
                  </a:cubicBezTo>
                  <a:lnTo>
                    <a:pt x="1030941" y="587189"/>
                  </a:lnTo>
                  <a:cubicBezTo>
                    <a:pt x="1024597" y="585074"/>
                    <a:pt x="1005197" y="578224"/>
                    <a:pt x="999564" y="578224"/>
                  </a:cubicBezTo>
                  <a:cubicBezTo>
                    <a:pt x="994839" y="578224"/>
                    <a:pt x="990599" y="581212"/>
                    <a:pt x="986117" y="582706"/>
                  </a:cubicBezTo>
                  <a:cubicBezTo>
                    <a:pt x="984629" y="587170"/>
                    <a:pt x="977162" y="617439"/>
                    <a:pt x="968188" y="623047"/>
                  </a:cubicBezTo>
                  <a:cubicBezTo>
                    <a:pt x="960175" y="628055"/>
                    <a:pt x="950259" y="629024"/>
                    <a:pt x="941294" y="632012"/>
                  </a:cubicBezTo>
                  <a:lnTo>
                    <a:pt x="927847" y="636494"/>
                  </a:lnTo>
                  <a:cubicBezTo>
                    <a:pt x="918882" y="642471"/>
                    <a:pt x="904361" y="644203"/>
                    <a:pt x="900953" y="654424"/>
                  </a:cubicBezTo>
                  <a:cubicBezTo>
                    <a:pt x="893063" y="678092"/>
                    <a:pt x="899090" y="663941"/>
                    <a:pt x="878541" y="694765"/>
                  </a:cubicBezTo>
                  <a:lnTo>
                    <a:pt x="869576" y="708212"/>
                  </a:lnTo>
                  <a:cubicBezTo>
                    <a:pt x="866588" y="712694"/>
                    <a:pt x="864420" y="717850"/>
                    <a:pt x="860611" y="721659"/>
                  </a:cubicBezTo>
                  <a:lnTo>
                    <a:pt x="833717" y="748553"/>
                  </a:lnTo>
                  <a:cubicBezTo>
                    <a:pt x="829235" y="753035"/>
                    <a:pt x="823786" y="756726"/>
                    <a:pt x="820270" y="762000"/>
                  </a:cubicBezTo>
                  <a:cubicBezTo>
                    <a:pt x="808317" y="779929"/>
                    <a:pt x="815787" y="772459"/>
                    <a:pt x="797858" y="784412"/>
                  </a:cubicBezTo>
                  <a:cubicBezTo>
                    <a:pt x="794870" y="788894"/>
                    <a:pt x="793462" y="795004"/>
                    <a:pt x="788894" y="797859"/>
                  </a:cubicBezTo>
                  <a:cubicBezTo>
                    <a:pt x="752452" y="820636"/>
                    <a:pt x="741829" y="824006"/>
                    <a:pt x="735105" y="833718"/>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grpSp>
      <p:sp>
        <p:nvSpPr>
          <p:cNvPr id="13" name="Title 1"/>
          <p:cNvSpPr>
            <a:spLocks noGrp="1"/>
          </p:cNvSpPr>
          <p:nvPr>
            <p:ph type="title"/>
          </p:nvPr>
        </p:nvSpPr>
        <p:spPr>
          <a:xfrm>
            <a:off x="910961" y="476014"/>
            <a:ext cx="10370079" cy="43264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6887559-9A99-4D4A-9DDF-7BBCABDF44FB}"/>
              </a:ext>
            </a:extLst>
          </p:cNvPr>
          <p:cNvSpPr>
            <a:spLocks noGrp="1"/>
          </p:cNvSpPr>
          <p:nvPr>
            <p:ph type="body" sz="quarter" idx="17"/>
          </p:nvPr>
        </p:nvSpPr>
        <p:spPr>
          <a:xfrm>
            <a:off x="334434" y="3500054"/>
            <a:ext cx="5568951" cy="236614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28" name="Chart Placeholder 27">
            <a:extLst>
              <a:ext uri="{FF2B5EF4-FFF2-40B4-BE49-F238E27FC236}">
                <a16:creationId xmlns:a16="http://schemas.microsoft.com/office/drawing/2014/main" id="{522E7419-88EA-4871-B716-BC65823F6A28}"/>
              </a:ext>
            </a:extLst>
          </p:cNvPr>
          <p:cNvSpPr>
            <a:spLocks noGrp="1"/>
          </p:cNvSpPr>
          <p:nvPr>
            <p:ph type="chart" sz="quarter" idx="18"/>
          </p:nvPr>
        </p:nvSpPr>
        <p:spPr>
          <a:xfrm>
            <a:off x="334434" y="1557339"/>
            <a:ext cx="2578375" cy="1684323"/>
          </a:xfrm>
        </p:spPr>
        <p:txBody>
          <a:bodyPr/>
          <a:lstStyle/>
          <a:p>
            <a:endParaRPr lang="en-ZA"/>
          </a:p>
        </p:txBody>
      </p:sp>
      <p:sp>
        <p:nvSpPr>
          <p:cNvPr id="29" name="Text Placeholder 2">
            <a:extLst>
              <a:ext uri="{FF2B5EF4-FFF2-40B4-BE49-F238E27FC236}">
                <a16:creationId xmlns:a16="http://schemas.microsoft.com/office/drawing/2014/main" id="{238511AD-6EA7-4851-9C57-B69FC43C149D}"/>
              </a:ext>
            </a:extLst>
          </p:cNvPr>
          <p:cNvSpPr>
            <a:spLocks noGrp="1"/>
          </p:cNvSpPr>
          <p:nvPr>
            <p:ph type="body" sz="quarter" idx="20"/>
          </p:nvPr>
        </p:nvSpPr>
        <p:spPr>
          <a:xfrm>
            <a:off x="2988181" y="1545627"/>
            <a:ext cx="3107819" cy="310341"/>
          </a:xfrm>
        </p:spPr>
        <p:txBody>
          <a:bodyPr lIns="0" tIns="36000" rIns="0" bIns="36000" anchor="ctr" anchorCtr="0">
            <a:noAutofit/>
          </a:bodyPr>
          <a:lstStyle>
            <a:lvl1pPr marL="57150" indent="0">
              <a:lnSpc>
                <a:spcPct val="100000"/>
              </a:lnSpc>
              <a:spcBef>
                <a:spcPts val="0"/>
              </a:spcBef>
              <a:spcAft>
                <a:spcPts val="0"/>
              </a:spcAft>
              <a:buNone/>
              <a:defRPr sz="1600" b="1">
                <a:solidFill>
                  <a:schemeClr val="accent2"/>
                </a:solidFill>
              </a:defRPr>
            </a:lvl1pPr>
          </a:lstStyle>
          <a:p>
            <a:pPr lvl="0"/>
            <a:r>
              <a:rPr lang="en-US" dirty="0"/>
              <a:t>Edit</a:t>
            </a:r>
            <a:endParaRPr lang="en-ZA" dirty="0"/>
          </a:p>
        </p:txBody>
      </p:sp>
      <p:sp>
        <p:nvSpPr>
          <p:cNvPr id="30" name="Text Placeholder 2">
            <a:extLst>
              <a:ext uri="{FF2B5EF4-FFF2-40B4-BE49-F238E27FC236}">
                <a16:creationId xmlns:a16="http://schemas.microsoft.com/office/drawing/2014/main" id="{A18F39FE-6F87-41F6-8B5D-46BB7DDAADE6}"/>
              </a:ext>
            </a:extLst>
          </p:cNvPr>
          <p:cNvSpPr>
            <a:spLocks noGrp="1"/>
          </p:cNvSpPr>
          <p:nvPr>
            <p:ph type="body" sz="quarter" idx="21"/>
          </p:nvPr>
        </p:nvSpPr>
        <p:spPr>
          <a:xfrm>
            <a:off x="2988181" y="1897343"/>
            <a:ext cx="3107819" cy="1344319"/>
          </a:xfrm>
        </p:spPr>
        <p:txBody>
          <a:bodyPr lIns="0" tIns="0" rIns="0" bIns="36000">
            <a:noAutofit/>
          </a:bodyPr>
          <a:lstStyle>
            <a:lvl1pPr marL="57150" indent="0">
              <a:lnSpc>
                <a:spcPct val="100000"/>
              </a:lnSpc>
              <a:spcBef>
                <a:spcPts val="0"/>
              </a:spcBef>
              <a:spcAft>
                <a:spcPts val="0"/>
              </a:spcAft>
              <a:buNone/>
              <a:defRPr sz="1400" b="0">
                <a:solidFill>
                  <a:schemeClr val="bg2">
                    <a:lumMod val="50000"/>
                  </a:schemeClr>
                </a:solidFill>
                <a:latin typeface="Calibri Light" panose="020F0302020204030204" pitchFamily="34" charset="0"/>
                <a:cs typeface="Calibri Light" panose="020F0302020204030204" pitchFamily="34" charset="0"/>
              </a:defRPr>
            </a:lvl1pPr>
          </a:lstStyle>
          <a:p>
            <a:pPr lvl="0"/>
            <a:r>
              <a:rPr lang="en-US" dirty="0"/>
              <a:t>Edit</a:t>
            </a:r>
            <a:endParaRPr lang="en-ZA" dirty="0"/>
          </a:p>
        </p:txBody>
      </p:sp>
      <p:pic>
        <p:nvPicPr>
          <p:cNvPr id="63" name="Picture 62">
            <a:extLst>
              <a:ext uri="{FF2B5EF4-FFF2-40B4-BE49-F238E27FC236}">
                <a16:creationId xmlns:a16="http://schemas.microsoft.com/office/drawing/2014/main" id="{B66AA12F-7504-4B2D-9E34-E54D52335BE9}"/>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1095140" y="1557338"/>
            <a:ext cx="720000" cy="540000"/>
          </a:xfrm>
          <a:prstGeom prst="rect">
            <a:avLst/>
          </a:prstGeom>
        </p:spPr>
      </p:pic>
      <p:sp>
        <p:nvSpPr>
          <p:cNvPr id="2" name="Footer Placeholder 1">
            <a:extLst>
              <a:ext uri="{FF2B5EF4-FFF2-40B4-BE49-F238E27FC236}">
                <a16:creationId xmlns:a16="http://schemas.microsoft.com/office/drawing/2014/main" id="{BD386495-3B1C-4A0B-AA0C-DFD33C63C7F6}"/>
              </a:ext>
            </a:extLst>
          </p:cNvPr>
          <p:cNvSpPr>
            <a:spLocks noGrp="1"/>
          </p:cNvSpPr>
          <p:nvPr>
            <p:ph type="ftr" sz="quarter" idx="22"/>
          </p:nvPr>
        </p:nvSpPr>
        <p:spPr>
          <a:xfrm>
            <a:off x="354779" y="6525197"/>
            <a:ext cx="11523135" cy="276999"/>
          </a:xfrm>
          <a:prstGeom prst="rect">
            <a:avLst/>
          </a:prstGeom>
        </p:spPr>
        <p:txBody>
          <a:bodyPr/>
          <a:lstStyle/>
          <a:p>
            <a:r>
              <a:rPr lang="en-ZA"/>
              <a:t>Presentation Title | Presenter Name | Day Month Year</a:t>
            </a:r>
            <a:endParaRPr lang="en-ZA" dirty="0"/>
          </a:p>
        </p:txBody>
      </p:sp>
      <p:sp>
        <p:nvSpPr>
          <p:cNvPr id="20" name="Text Placeholder 6">
            <a:extLst>
              <a:ext uri="{FF2B5EF4-FFF2-40B4-BE49-F238E27FC236}">
                <a16:creationId xmlns:a16="http://schemas.microsoft.com/office/drawing/2014/main" id="{475220AE-C480-42EC-AE81-D8A0C8230DC9}"/>
              </a:ext>
            </a:extLst>
          </p:cNvPr>
          <p:cNvSpPr>
            <a:spLocks noGrp="1"/>
          </p:cNvSpPr>
          <p:nvPr>
            <p:ph type="body" sz="quarter" idx="23" hasCustomPrompt="1"/>
          </p:nvPr>
        </p:nvSpPr>
        <p:spPr>
          <a:xfrm>
            <a:off x="334434" y="6020712"/>
            <a:ext cx="11523133" cy="360699"/>
          </a:xfrm>
        </p:spPr>
        <p:txBody>
          <a:bodyPr lIns="0" tIns="36000" rIns="36000" bIns="36000" anchor="ctr" anchorCtr="0">
            <a:noAutofit/>
          </a:bodyPr>
          <a:lstStyle>
            <a:lvl1pPr marL="57150" indent="0" algn="l">
              <a:buNone/>
              <a:defRPr sz="900"/>
            </a:lvl1pPr>
            <a:lvl2pPr>
              <a:defRPr sz="1100"/>
            </a:lvl2pPr>
            <a:lvl3pPr>
              <a:defRPr sz="1050"/>
            </a:lvl3pPr>
            <a:lvl4pPr>
              <a:defRPr sz="1050"/>
            </a:lvl4pPr>
            <a:lvl5pPr>
              <a:defRPr sz="1050"/>
            </a:lvl5pPr>
          </a:lstStyle>
          <a:p>
            <a:pPr lvl="0"/>
            <a:r>
              <a:rPr lang="en-US" dirty="0"/>
              <a:t>Footnote</a:t>
            </a:r>
          </a:p>
        </p:txBody>
      </p:sp>
    </p:spTree>
    <p:extLst>
      <p:ext uri="{BB962C8B-B14F-4D97-AF65-F5344CB8AC3E}">
        <p14:creationId xmlns:p14="http://schemas.microsoft.com/office/powerpoint/2010/main" val="15381641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West Africa">
    <p:spTree>
      <p:nvGrpSpPr>
        <p:cNvPr id="1" name=""/>
        <p:cNvGrpSpPr/>
        <p:nvPr/>
      </p:nvGrpSpPr>
      <p:grpSpPr>
        <a:xfrm>
          <a:off x="0" y="0"/>
          <a:ext cx="0" cy="0"/>
          <a:chOff x="0" y="0"/>
          <a:chExt cx="0" cy="0"/>
        </a:xfrm>
      </p:grpSpPr>
      <p:sp>
        <p:nvSpPr>
          <p:cNvPr id="13" name="Title 1"/>
          <p:cNvSpPr>
            <a:spLocks noGrp="1"/>
          </p:cNvSpPr>
          <p:nvPr>
            <p:ph type="title"/>
          </p:nvPr>
        </p:nvSpPr>
        <p:spPr>
          <a:xfrm>
            <a:off x="910961" y="476014"/>
            <a:ext cx="10370079" cy="43264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6887559-9A99-4D4A-9DDF-7BBCABDF44FB}"/>
              </a:ext>
            </a:extLst>
          </p:cNvPr>
          <p:cNvSpPr>
            <a:spLocks noGrp="1"/>
          </p:cNvSpPr>
          <p:nvPr>
            <p:ph type="body" sz="quarter" idx="17"/>
          </p:nvPr>
        </p:nvSpPr>
        <p:spPr>
          <a:xfrm>
            <a:off x="334434" y="3500054"/>
            <a:ext cx="5568951" cy="236614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28" name="Chart Placeholder 27">
            <a:extLst>
              <a:ext uri="{FF2B5EF4-FFF2-40B4-BE49-F238E27FC236}">
                <a16:creationId xmlns:a16="http://schemas.microsoft.com/office/drawing/2014/main" id="{522E7419-88EA-4871-B716-BC65823F6A28}"/>
              </a:ext>
            </a:extLst>
          </p:cNvPr>
          <p:cNvSpPr>
            <a:spLocks noGrp="1"/>
          </p:cNvSpPr>
          <p:nvPr>
            <p:ph type="chart" sz="quarter" idx="18"/>
          </p:nvPr>
        </p:nvSpPr>
        <p:spPr>
          <a:xfrm>
            <a:off x="334434" y="1557339"/>
            <a:ext cx="2578375" cy="1684323"/>
          </a:xfrm>
        </p:spPr>
        <p:txBody>
          <a:bodyPr/>
          <a:lstStyle/>
          <a:p>
            <a:endParaRPr lang="en-ZA"/>
          </a:p>
        </p:txBody>
      </p:sp>
      <p:sp>
        <p:nvSpPr>
          <p:cNvPr id="29" name="Text Placeholder 2">
            <a:extLst>
              <a:ext uri="{FF2B5EF4-FFF2-40B4-BE49-F238E27FC236}">
                <a16:creationId xmlns:a16="http://schemas.microsoft.com/office/drawing/2014/main" id="{238511AD-6EA7-4851-9C57-B69FC43C149D}"/>
              </a:ext>
            </a:extLst>
          </p:cNvPr>
          <p:cNvSpPr>
            <a:spLocks noGrp="1"/>
          </p:cNvSpPr>
          <p:nvPr>
            <p:ph type="body" sz="quarter" idx="20"/>
          </p:nvPr>
        </p:nvSpPr>
        <p:spPr>
          <a:xfrm>
            <a:off x="2988181" y="1545627"/>
            <a:ext cx="3107819" cy="310341"/>
          </a:xfrm>
        </p:spPr>
        <p:txBody>
          <a:bodyPr lIns="0" tIns="36000" rIns="0" bIns="36000" anchor="ctr" anchorCtr="0">
            <a:noAutofit/>
          </a:bodyPr>
          <a:lstStyle>
            <a:lvl1pPr marL="57150" indent="0">
              <a:lnSpc>
                <a:spcPct val="100000"/>
              </a:lnSpc>
              <a:spcBef>
                <a:spcPts val="0"/>
              </a:spcBef>
              <a:spcAft>
                <a:spcPts val="0"/>
              </a:spcAft>
              <a:buNone/>
              <a:defRPr sz="1600" b="1">
                <a:solidFill>
                  <a:schemeClr val="accent2"/>
                </a:solidFill>
              </a:defRPr>
            </a:lvl1pPr>
          </a:lstStyle>
          <a:p>
            <a:pPr lvl="0"/>
            <a:r>
              <a:rPr lang="en-US" dirty="0"/>
              <a:t>Edit</a:t>
            </a:r>
            <a:endParaRPr lang="en-ZA" dirty="0"/>
          </a:p>
        </p:txBody>
      </p:sp>
      <p:sp>
        <p:nvSpPr>
          <p:cNvPr id="30" name="Text Placeholder 2">
            <a:extLst>
              <a:ext uri="{FF2B5EF4-FFF2-40B4-BE49-F238E27FC236}">
                <a16:creationId xmlns:a16="http://schemas.microsoft.com/office/drawing/2014/main" id="{A18F39FE-6F87-41F6-8B5D-46BB7DDAADE6}"/>
              </a:ext>
            </a:extLst>
          </p:cNvPr>
          <p:cNvSpPr>
            <a:spLocks noGrp="1"/>
          </p:cNvSpPr>
          <p:nvPr>
            <p:ph type="body" sz="quarter" idx="21"/>
          </p:nvPr>
        </p:nvSpPr>
        <p:spPr>
          <a:xfrm>
            <a:off x="2988181" y="1897343"/>
            <a:ext cx="3107819" cy="1344319"/>
          </a:xfrm>
        </p:spPr>
        <p:txBody>
          <a:bodyPr lIns="0" tIns="0" rIns="0" bIns="36000">
            <a:noAutofit/>
          </a:bodyPr>
          <a:lstStyle>
            <a:lvl1pPr marL="57150" indent="0">
              <a:lnSpc>
                <a:spcPct val="100000"/>
              </a:lnSpc>
              <a:spcBef>
                <a:spcPts val="0"/>
              </a:spcBef>
              <a:spcAft>
                <a:spcPts val="0"/>
              </a:spcAft>
              <a:buNone/>
              <a:defRPr sz="1400" b="0">
                <a:solidFill>
                  <a:schemeClr val="bg2">
                    <a:lumMod val="50000"/>
                  </a:schemeClr>
                </a:solidFill>
                <a:latin typeface="Calibri Light" panose="020F0302020204030204" pitchFamily="34" charset="0"/>
                <a:cs typeface="Calibri Light" panose="020F0302020204030204" pitchFamily="34" charset="0"/>
              </a:defRPr>
            </a:lvl1pPr>
          </a:lstStyle>
          <a:p>
            <a:pPr lvl="0"/>
            <a:r>
              <a:rPr lang="en-US" dirty="0"/>
              <a:t>Edit</a:t>
            </a:r>
            <a:endParaRPr lang="en-ZA" dirty="0"/>
          </a:p>
        </p:txBody>
      </p:sp>
      <p:grpSp>
        <p:nvGrpSpPr>
          <p:cNvPr id="19" name="Group 18">
            <a:extLst>
              <a:ext uri="{FF2B5EF4-FFF2-40B4-BE49-F238E27FC236}">
                <a16:creationId xmlns:a16="http://schemas.microsoft.com/office/drawing/2014/main" id="{4EDE1B27-BA69-4FA0-BA74-FD631A0F42CF}"/>
              </a:ext>
            </a:extLst>
          </p:cNvPr>
          <p:cNvGrpSpPr/>
          <p:nvPr userDrawn="1"/>
        </p:nvGrpSpPr>
        <p:grpSpPr>
          <a:xfrm>
            <a:off x="7152118" y="1742406"/>
            <a:ext cx="3692105" cy="3968282"/>
            <a:chOff x="5175849" y="1742406"/>
            <a:chExt cx="2769079" cy="3968282"/>
          </a:xfrm>
        </p:grpSpPr>
        <p:sp>
          <p:nvSpPr>
            <p:cNvPr id="20" name="Freeform 5">
              <a:extLst>
                <a:ext uri="{FF2B5EF4-FFF2-40B4-BE49-F238E27FC236}">
                  <a16:creationId xmlns:a16="http://schemas.microsoft.com/office/drawing/2014/main" id="{DAF380C4-D713-4EED-A72F-12A3EC6B280A}"/>
                </a:ext>
              </a:extLst>
            </p:cNvPr>
            <p:cNvSpPr/>
            <p:nvPr/>
          </p:nvSpPr>
          <p:spPr>
            <a:xfrm>
              <a:off x="5369943" y="1820043"/>
              <a:ext cx="970592" cy="879895"/>
            </a:xfrm>
            <a:custGeom>
              <a:avLst/>
              <a:gdLst>
                <a:gd name="connsiteX0" fmla="*/ 86265 w 970472"/>
                <a:gd name="connsiteY0" fmla="*/ 21566 h 879895"/>
                <a:gd name="connsiteX1" fmla="*/ 107831 w 970472"/>
                <a:gd name="connsiteY1" fmla="*/ 30193 h 879895"/>
                <a:gd name="connsiteX2" fmla="*/ 129397 w 970472"/>
                <a:gd name="connsiteY2" fmla="*/ 34506 h 879895"/>
                <a:gd name="connsiteX3" fmla="*/ 625415 w 970472"/>
                <a:gd name="connsiteY3" fmla="*/ 30193 h 879895"/>
                <a:gd name="connsiteX4" fmla="*/ 707366 w 970472"/>
                <a:gd name="connsiteY4" fmla="*/ 25880 h 879895"/>
                <a:gd name="connsiteX5" fmla="*/ 806570 w 970472"/>
                <a:gd name="connsiteY5" fmla="*/ 17253 h 879895"/>
                <a:gd name="connsiteX6" fmla="*/ 841076 w 970472"/>
                <a:gd name="connsiteY6" fmla="*/ 8627 h 879895"/>
                <a:gd name="connsiteX7" fmla="*/ 871268 w 970472"/>
                <a:gd name="connsiteY7" fmla="*/ 0 h 879895"/>
                <a:gd name="connsiteX8" fmla="*/ 892834 w 970472"/>
                <a:gd name="connsiteY8" fmla="*/ 4314 h 879895"/>
                <a:gd name="connsiteX9" fmla="*/ 923027 w 970472"/>
                <a:gd name="connsiteY9" fmla="*/ 8627 h 879895"/>
                <a:gd name="connsiteX10" fmla="*/ 935966 w 970472"/>
                <a:gd name="connsiteY10" fmla="*/ 12940 h 879895"/>
                <a:gd name="connsiteX11" fmla="*/ 931653 w 970472"/>
                <a:gd name="connsiteY11" fmla="*/ 43132 h 879895"/>
                <a:gd name="connsiteX12" fmla="*/ 918714 w 970472"/>
                <a:gd name="connsiteY12" fmla="*/ 86264 h 879895"/>
                <a:gd name="connsiteX13" fmla="*/ 914400 w 970472"/>
                <a:gd name="connsiteY13" fmla="*/ 99204 h 879895"/>
                <a:gd name="connsiteX14" fmla="*/ 905774 w 970472"/>
                <a:gd name="connsiteY14" fmla="*/ 116457 h 879895"/>
                <a:gd name="connsiteX15" fmla="*/ 892834 w 970472"/>
                <a:gd name="connsiteY15" fmla="*/ 138023 h 879895"/>
                <a:gd name="connsiteX16" fmla="*/ 888521 w 970472"/>
                <a:gd name="connsiteY16" fmla="*/ 150963 h 879895"/>
                <a:gd name="connsiteX17" fmla="*/ 862642 w 970472"/>
                <a:gd name="connsiteY17" fmla="*/ 172529 h 879895"/>
                <a:gd name="connsiteX18" fmla="*/ 854015 w 970472"/>
                <a:gd name="connsiteY18" fmla="*/ 198408 h 879895"/>
                <a:gd name="connsiteX19" fmla="*/ 858329 w 970472"/>
                <a:gd name="connsiteY19" fmla="*/ 211347 h 879895"/>
                <a:gd name="connsiteX20" fmla="*/ 866955 w 970472"/>
                <a:gd name="connsiteY20" fmla="*/ 241540 h 879895"/>
                <a:gd name="connsiteX21" fmla="*/ 871268 w 970472"/>
                <a:gd name="connsiteY21" fmla="*/ 280359 h 879895"/>
                <a:gd name="connsiteX22" fmla="*/ 888521 w 970472"/>
                <a:gd name="connsiteY22" fmla="*/ 297612 h 879895"/>
                <a:gd name="connsiteX23" fmla="*/ 910087 w 970472"/>
                <a:gd name="connsiteY23" fmla="*/ 314864 h 879895"/>
                <a:gd name="connsiteX24" fmla="*/ 923027 w 970472"/>
                <a:gd name="connsiteY24" fmla="*/ 319178 h 879895"/>
                <a:gd name="connsiteX25" fmla="*/ 953219 w 970472"/>
                <a:gd name="connsiteY25" fmla="*/ 353683 h 879895"/>
                <a:gd name="connsiteX26" fmla="*/ 970472 w 970472"/>
                <a:gd name="connsiteY26" fmla="*/ 375249 h 879895"/>
                <a:gd name="connsiteX27" fmla="*/ 953219 w 970472"/>
                <a:gd name="connsiteY27" fmla="*/ 405442 h 879895"/>
                <a:gd name="connsiteX28" fmla="*/ 931653 w 970472"/>
                <a:gd name="connsiteY28" fmla="*/ 401129 h 879895"/>
                <a:gd name="connsiteX29" fmla="*/ 918714 w 970472"/>
                <a:gd name="connsiteY29" fmla="*/ 392502 h 879895"/>
                <a:gd name="connsiteX30" fmla="*/ 897148 w 970472"/>
                <a:gd name="connsiteY30" fmla="*/ 396815 h 879895"/>
                <a:gd name="connsiteX31" fmla="*/ 888521 w 970472"/>
                <a:gd name="connsiteY31" fmla="*/ 405442 h 879895"/>
                <a:gd name="connsiteX32" fmla="*/ 871268 w 970472"/>
                <a:gd name="connsiteY32" fmla="*/ 431321 h 879895"/>
                <a:gd name="connsiteX33" fmla="*/ 845389 w 970472"/>
                <a:gd name="connsiteY33" fmla="*/ 457200 h 879895"/>
                <a:gd name="connsiteX34" fmla="*/ 836763 w 970472"/>
                <a:gd name="connsiteY34" fmla="*/ 465827 h 879895"/>
                <a:gd name="connsiteX35" fmla="*/ 832449 w 970472"/>
                <a:gd name="connsiteY35" fmla="*/ 478766 h 879895"/>
                <a:gd name="connsiteX36" fmla="*/ 823823 w 970472"/>
                <a:gd name="connsiteY36" fmla="*/ 491706 h 879895"/>
                <a:gd name="connsiteX37" fmla="*/ 832449 w 970472"/>
                <a:gd name="connsiteY37" fmla="*/ 539151 h 879895"/>
                <a:gd name="connsiteX38" fmla="*/ 841076 w 970472"/>
                <a:gd name="connsiteY38" fmla="*/ 552091 h 879895"/>
                <a:gd name="connsiteX39" fmla="*/ 841076 w 970472"/>
                <a:gd name="connsiteY39" fmla="*/ 582283 h 879895"/>
                <a:gd name="connsiteX40" fmla="*/ 828136 w 970472"/>
                <a:gd name="connsiteY40" fmla="*/ 590910 h 879895"/>
                <a:gd name="connsiteX41" fmla="*/ 819510 w 970472"/>
                <a:gd name="connsiteY41" fmla="*/ 616789 h 879895"/>
                <a:gd name="connsiteX42" fmla="*/ 793631 w 970472"/>
                <a:gd name="connsiteY42" fmla="*/ 651295 h 879895"/>
                <a:gd name="connsiteX43" fmla="*/ 780691 w 970472"/>
                <a:gd name="connsiteY43" fmla="*/ 655608 h 879895"/>
                <a:gd name="connsiteX44" fmla="*/ 767751 w 970472"/>
                <a:gd name="connsiteY44" fmla="*/ 668547 h 879895"/>
                <a:gd name="connsiteX45" fmla="*/ 759125 w 970472"/>
                <a:gd name="connsiteY45" fmla="*/ 694427 h 879895"/>
                <a:gd name="connsiteX46" fmla="*/ 754812 w 970472"/>
                <a:gd name="connsiteY46" fmla="*/ 737559 h 879895"/>
                <a:gd name="connsiteX47" fmla="*/ 746185 w 970472"/>
                <a:gd name="connsiteY47" fmla="*/ 746185 h 879895"/>
                <a:gd name="connsiteX48" fmla="*/ 720306 w 970472"/>
                <a:gd name="connsiteY48" fmla="*/ 759125 h 879895"/>
                <a:gd name="connsiteX49" fmla="*/ 608163 w 970472"/>
                <a:gd name="connsiteY49" fmla="*/ 754812 h 879895"/>
                <a:gd name="connsiteX50" fmla="*/ 569344 w 970472"/>
                <a:gd name="connsiteY50" fmla="*/ 759125 h 879895"/>
                <a:gd name="connsiteX51" fmla="*/ 461514 w 970472"/>
                <a:gd name="connsiteY51" fmla="*/ 763438 h 879895"/>
                <a:gd name="connsiteX52" fmla="*/ 439948 w 970472"/>
                <a:gd name="connsiteY52" fmla="*/ 767751 h 879895"/>
                <a:gd name="connsiteX53" fmla="*/ 427008 w 970472"/>
                <a:gd name="connsiteY53" fmla="*/ 772064 h 879895"/>
                <a:gd name="connsiteX54" fmla="*/ 396815 w 970472"/>
                <a:gd name="connsiteY54" fmla="*/ 776378 h 879895"/>
                <a:gd name="connsiteX55" fmla="*/ 357997 w 970472"/>
                <a:gd name="connsiteY55" fmla="*/ 785004 h 879895"/>
                <a:gd name="connsiteX56" fmla="*/ 332117 w 970472"/>
                <a:gd name="connsiteY56" fmla="*/ 793630 h 879895"/>
                <a:gd name="connsiteX57" fmla="*/ 306238 w 970472"/>
                <a:gd name="connsiteY57" fmla="*/ 802257 h 879895"/>
                <a:gd name="connsiteX58" fmla="*/ 280359 w 970472"/>
                <a:gd name="connsiteY58" fmla="*/ 810883 h 879895"/>
                <a:gd name="connsiteX59" fmla="*/ 228600 w 970472"/>
                <a:gd name="connsiteY59" fmla="*/ 819510 h 879895"/>
                <a:gd name="connsiteX60" fmla="*/ 207034 w 970472"/>
                <a:gd name="connsiteY60" fmla="*/ 836763 h 879895"/>
                <a:gd name="connsiteX61" fmla="*/ 194095 w 970472"/>
                <a:gd name="connsiteY61" fmla="*/ 845389 h 879895"/>
                <a:gd name="connsiteX62" fmla="*/ 185468 w 970472"/>
                <a:gd name="connsiteY62" fmla="*/ 854015 h 879895"/>
                <a:gd name="connsiteX63" fmla="*/ 172529 w 970472"/>
                <a:gd name="connsiteY63" fmla="*/ 862642 h 879895"/>
                <a:gd name="connsiteX64" fmla="*/ 155276 w 970472"/>
                <a:gd name="connsiteY64" fmla="*/ 879895 h 879895"/>
                <a:gd name="connsiteX65" fmla="*/ 125083 w 970472"/>
                <a:gd name="connsiteY65" fmla="*/ 875581 h 879895"/>
                <a:gd name="connsiteX66" fmla="*/ 112144 w 970472"/>
                <a:gd name="connsiteY66" fmla="*/ 862642 h 879895"/>
                <a:gd name="connsiteX67" fmla="*/ 103517 w 970472"/>
                <a:gd name="connsiteY67" fmla="*/ 823823 h 879895"/>
                <a:gd name="connsiteX68" fmla="*/ 107831 w 970472"/>
                <a:gd name="connsiteY68" fmla="*/ 802257 h 879895"/>
                <a:gd name="connsiteX69" fmla="*/ 125083 w 970472"/>
                <a:gd name="connsiteY69" fmla="*/ 776378 h 879895"/>
                <a:gd name="connsiteX70" fmla="*/ 129397 w 970472"/>
                <a:gd name="connsiteY70" fmla="*/ 759125 h 879895"/>
                <a:gd name="connsiteX71" fmla="*/ 125083 w 970472"/>
                <a:gd name="connsiteY71" fmla="*/ 741872 h 879895"/>
                <a:gd name="connsiteX72" fmla="*/ 120770 w 970472"/>
                <a:gd name="connsiteY72" fmla="*/ 720306 h 879895"/>
                <a:gd name="connsiteX73" fmla="*/ 112144 w 970472"/>
                <a:gd name="connsiteY73" fmla="*/ 707366 h 879895"/>
                <a:gd name="connsiteX74" fmla="*/ 103517 w 970472"/>
                <a:gd name="connsiteY74" fmla="*/ 668547 h 879895"/>
                <a:gd name="connsiteX75" fmla="*/ 103517 w 970472"/>
                <a:gd name="connsiteY75" fmla="*/ 599536 h 879895"/>
                <a:gd name="connsiteX76" fmla="*/ 112144 w 970472"/>
                <a:gd name="connsiteY76" fmla="*/ 560717 h 879895"/>
                <a:gd name="connsiteX77" fmla="*/ 116457 w 970472"/>
                <a:gd name="connsiteY77" fmla="*/ 513272 h 879895"/>
                <a:gd name="connsiteX78" fmla="*/ 120770 w 970472"/>
                <a:gd name="connsiteY78" fmla="*/ 500332 h 879895"/>
                <a:gd name="connsiteX79" fmla="*/ 125083 w 970472"/>
                <a:gd name="connsiteY79" fmla="*/ 487393 h 879895"/>
                <a:gd name="connsiteX80" fmla="*/ 112144 w 970472"/>
                <a:gd name="connsiteY80" fmla="*/ 483080 h 879895"/>
                <a:gd name="connsiteX81" fmla="*/ 94891 w 970472"/>
                <a:gd name="connsiteY81" fmla="*/ 461514 h 879895"/>
                <a:gd name="connsiteX82" fmla="*/ 86265 w 970472"/>
                <a:gd name="connsiteY82" fmla="*/ 452887 h 879895"/>
                <a:gd name="connsiteX83" fmla="*/ 81951 w 970472"/>
                <a:gd name="connsiteY83" fmla="*/ 439947 h 879895"/>
                <a:gd name="connsiteX84" fmla="*/ 69012 w 970472"/>
                <a:gd name="connsiteY84" fmla="*/ 431321 h 879895"/>
                <a:gd name="connsiteX85" fmla="*/ 81951 w 970472"/>
                <a:gd name="connsiteY85" fmla="*/ 396815 h 879895"/>
                <a:gd name="connsiteX86" fmla="*/ 94891 w 970472"/>
                <a:gd name="connsiteY86" fmla="*/ 392502 h 879895"/>
                <a:gd name="connsiteX87" fmla="*/ 107831 w 970472"/>
                <a:gd name="connsiteY87" fmla="*/ 379563 h 879895"/>
                <a:gd name="connsiteX88" fmla="*/ 103517 w 970472"/>
                <a:gd name="connsiteY88" fmla="*/ 366623 h 879895"/>
                <a:gd name="connsiteX89" fmla="*/ 69012 w 970472"/>
                <a:gd name="connsiteY89" fmla="*/ 353683 h 879895"/>
                <a:gd name="connsiteX90" fmla="*/ 60385 w 970472"/>
                <a:gd name="connsiteY90" fmla="*/ 327804 h 879895"/>
                <a:gd name="connsiteX91" fmla="*/ 43132 w 970472"/>
                <a:gd name="connsiteY91" fmla="*/ 306238 h 879895"/>
                <a:gd name="connsiteX92" fmla="*/ 30193 w 970472"/>
                <a:gd name="connsiteY92" fmla="*/ 297612 h 879895"/>
                <a:gd name="connsiteX93" fmla="*/ 8627 w 970472"/>
                <a:gd name="connsiteY93" fmla="*/ 280359 h 879895"/>
                <a:gd name="connsiteX94" fmla="*/ 4314 w 970472"/>
                <a:gd name="connsiteY94" fmla="*/ 263106 h 879895"/>
                <a:gd name="connsiteX95" fmla="*/ 0 w 970472"/>
                <a:gd name="connsiteY95" fmla="*/ 250166 h 879895"/>
                <a:gd name="connsiteX96" fmla="*/ 4314 w 970472"/>
                <a:gd name="connsiteY96" fmla="*/ 237227 h 879895"/>
                <a:gd name="connsiteX97" fmla="*/ 8627 w 970472"/>
                <a:gd name="connsiteY97" fmla="*/ 219974 h 879895"/>
                <a:gd name="connsiteX98" fmla="*/ 12940 w 970472"/>
                <a:gd name="connsiteY98" fmla="*/ 198408 h 879895"/>
                <a:gd name="connsiteX99" fmla="*/ 30193 w 970472"/>
                <a:gd name="connsiteY99" fmla="*/ 181155 h 879895"/>
                <a:gd name="connsiteX100" fmla="*/ 38819 w 970472"/>
                <a:gd name="connsiteY100" fmla="*/ 155276 h 879895"/>
                <a:gd name="connsiteX101" fmla="*/ 43132 w 970472"/>
                <a:gd name="connsiteY101" fmla="*/ 142336 h 879895"/>
                <a:gd name="connsiteX102" fmla="*/ 51759 w 970472"/>
                <a:gd name="connsiteY102" fmla="*/ 125083 h 879895"/>
                <a:gd name="connsiteX103" fmla="*/ 56072 w 970472"/>
                <a:gd name="connsiteY103" fmla="*/ 103517 h 879895"/>
                <a:gd name="connsiteX104" fmla="*/ 64699 w 970472"/>
                <a:gd name="connsiteY104" fmla="*/ 47446 h 879895"/>
                <a:gd name="connsiteX105" fmla="*/ 69012 w 970472"/>
                <a:gd name="connsiteY105" fmla="*/ 34506 h 879895"/>
                <a:gd name="connsiteX106" fmla="*/ 86265 w 970472"/>
                <a:gd name="connsiteY106" fmla="*/ 21566 h 879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Lst>
              <a:rect l="l" t="t" r="r" b="b"/>
              <a:pathLst>
                <a:path w="970472" h="879895">
                  <a:moveTo>
                    <a:pt x="86265" y="21566"/>
                  </a:moveTo>
                  <a:cubicBezTo>
                    <a:pt x="92735" y="20847"/>
                    <a:pt x="100415" y="27968"/>
                    <a:pt x="107831" y="30193"/>
                  </a:cubicBezTo>
                  <a:cubicBezTo>
                    <a:pt x="114853" y="32300"/>
                    <a:pt x="122066" y="34506"/>
                    <a:pt x="129397" y="34506"/>
                  </a:cubicBezTo>
                  <a:lnTo>
                    <a:pt x="625415" y="30193"/>
                  </a:lnTo>
                  <a:lnTo>
                    <a:pt x="707366" y="25880"/>
                  </a:lnTo>
                  <a:cubicBezTo>
                    <a:pt x="735478" y="24274"/>
                    <a:pt x="776076" y="23352"/>
                    <a:pt x="806570" y="17253"/>
                  </a:cubicBezTo>
                  <a:cubicBezTo>
                    <a:pt x="818196" y="14928"/>
                    <a:pt x="829574" y="11502"/>
                    <a:pt x="841076" y="8627"/>
                  </a:cubicBezTo>
                  <a:cubicBezTo>
                    <a:pt x="862740" y="3211"/>
                    <a:pt x="852705" y="6189"/>
                    <a:pt x="871268" y="0"/>
                  </a:cubicBezTo>
                  <a:cubicBezTo>
                    <a:pt x="878457" y="1438"/>
                    <a:pt x="885603" y="3109"/>
                    <a:pt x="892834" y="4314"/>
                  </a:cubicBezTo>
                  <a:cubicBezTo>
                    <a:pt x="902862" y="5985"/>
                    <a:pt x="913058" y="6633"/>
                    <a:pt x="923027" y="8627"/>
                  </a:cubicBezTo>
                  <a:cubicBezTo>
                    <a:pt x="927485" y="9519"/>
                    <a:pt x="931653" y="11502"/>
                    <a:pt x="935966" y="12940"/>
                  </a:cubicBezTo>
                  <a:cubicBezTo>
                    <a:pt x="934528" y="23004"/>
                    <a:pt x="933472" y="33130"/>
                    <a:pt x="931653" y="43132"/>
                  </a:cubicBezTo>
                  <a:cubicBezTo>
                    <a:pt x="929046" y="57472"/>
                    <a:pt x="923215" y="72760"/>
                    <a:pt x="918714" y="86264"/>
                  </a:cubicBezTo>
                  <a:cubicBezTo>
                    <a:pt x="917276" y="90577"/>
                    <a:pt x="916433" y="95137"/>
                    <a:pt x="914400" y="99204"/>
                  </a:cubicBezTo>
                  <a:cubicBezTo>
                    <a:pt x="911525" y="104955"/>
                    <a:pt x="908307" y="110547"/>
                    <a:pt x="905774" y="116457"/>
                  </a:cubicBezTo>
                  <a:cubicBezTo>
                    <a:pt x="897376" y="136054"/>
                    <a:pt x="907180" y="123679"/>
                    <a:pt x="892834" y="138023"/>
                  </a:cubicBezTo>
                  <a:cubicBezTo>
                    <a:pt x="891396" y="142336"/>
                    <a:pt x="891043" y="147180"/>
                    <a:pt x="888521" y="150963"/>
                  </a:cubicBezTo>
                  <a:cubicBezTo>
                    <a:pt x="881880" y="160925"/>
                    <a:pt x="872189" y="166164"/>
                    <a:pt x="862642" y="172529"/>
                  </a:cubicBezTo>
                  <a:cubicBezTo>
                    <a:pt x="859766" y="181155"/>
                    <a:pt x="851139" y="189782"/>
                    <a:pt x="854015" y="198408"/>
                  </a:cubicBezTo>
                  <a:cubicBezTo>
                    <a:pt x="855453" y="202721"/>
                    <a:pt x="857080" y="206976"/>
                    <a:pt x="858329" y="211347"/>
                  </a:cubicBezTo>
                  <a:cubicBezTo>
                    <a:pt x="869172" y="249293"/>
                    <a:pt x="856605" y="210488"/>
                    <a:pt x="866955" y="241540"/>
                  </a:cubicBezTo>
                  <a:cubicBezTo>
                    <a:pt x="868393" y="254480"/>
                    <a:pt x="866594" y="268207"/>
                    <a:pt x="871268" y="280359"/>
                  </a:cubicBezTo>
                  <a:cubicBezTo>
                    <a:pt x="874188" y="287950"/>
                    <a:pt x="882770" y="291861"/>
                    <a:pt x="888521" y="297612"/>
                  </a:cubicBezTo>
                  <a:cubicBezTo>
                    <a:pt x="896543" y="305634"/>
                    <a:pt x="899208" y="309424"/>
                    <a:pt x="910087" y="314864"/>
                  </a:cubicBezTo>
                  <a:cubicBezTo>
                    <a:pt x="914154" y="316897"/>
                    <a:pt x="918714" y="317740"/>
                    <a:pt x="923027" y="319178"/>
                  </a:cubicBezTo>
                  <a:cubicBezTo>
                    <a:pt x="976239" y="372390"/>
                    <a:pt x="924687" y="318018"/>
                    <a:pt x="953219" y="353683"/>
                  </a:cubicBezTo>
                  <a:cubicBezTo>
                    <a:pt x="977802" y="384412"/>
                    <a:pt x="943924" y="335427"/>
                    <a:pt x="970472" y="375249"/>
                  </a:cubicBezTo>
                  <a:cubicBezTo>
                    <a:pt x="968134" y="386940"/>
                    <a:pt x="970143" y="403326"/>
                    <a:pt x="953219" y="405442"/>
                  </a:cubicBezTo>
                  <a:cubicBezTo>
                    <a:pt x="945945" y="406351"/>
                    <a:pt x="938842" y="402567"/>
                    <a:pt x="931653" y="401129"/>
                  </a:cubicBezTo>
                  <a:cubicBezTo>
                    <a:pt x="927340" y="398253"/>
                    <a:pt x="923858" y="393145"/>
                    <a:pt x="918714" y="392502"/>
                  </a:cubicBezTo>
                  <a:cubicBezTo>
                    <a:pt x="911440" y="391593"/>
                    <a:pt x="903886" y="393927"/>
                    <a:pt x="897148" y="396815"/>
                  </a:cubicBezTo>
                  <a:cubicBezTo>
                    <a:pt x="893410" y="398417"/>
                    <a:pt x="890961" y="402189"/>
                    <a:pt x="888521" y="405442"/>
                  </a:cubicBezTo>
                  <a:cubicBezTo>
                    <a:pt x="882300" y="413736"/>
                    <a:pt x="878599" y="423990"/>
                    <a:pt x="871268" y="431321"/>
                  </a:cubicBezTo>
                  <a:lnTo>
                    <a:pt x="845389" y="457200"/>
                  </a:lnTo>
                  <a:lnTo>
                    <a:pt x="836763" y="465827"/>
                  </a:lnTo>
                  <a:cubicBezTo>
                    <a:pt x="835325" y="470140"/>
                    <a:pt x="834482" y="474700"/>
                    <a:pt x="832449" y="478766"/>
                  </a:cubicBezTo>
                  <a:cubicBezTo>
                    <a:pt x="830131" y="483403"/>
                    <a:pt x="824339" y="486548"/>
                    <a:pt x="823823" y="491706"/>
                  </a:cubicBezTo>
                  <a:cubicBezTo>
                    <a:pt x="823445" y="495487"/>
                    <a:pt x="828895" y="530858"/>
                    <a:pt x="832449" y="539151"/>
                  </a:cubicBezTo>
                  <a:cubicBezTo>
                    <a:pt x="834491" y="543916"/>
                    <a:pt x="838200" y="547778"/>
                    <a:pt x="841076" y="552091"/>
                  </a:cubicBezTo>
                  <a:cubicBezTo>
                    <a:pt x="844956" y="563731"/>
                    <a:pt x="849500" y="569646"/>
                    <a:pt x="841076" y="582283"/>
                  </a:cubicBezTo>
                  <a:cubicBezTo>
                    <a:pt x="838200" y="586596"/>
                    <a:pt x="832449" y="588034"/>
                    <a:pt x="828136" y="590910"/>
                  </a:cubicBezTo>
                  <a:lnTo>
                    <a:pt x="819510" y="616789"/>
                  </a:lnTo>
                  <a:cubicBezTo>
                    <a:pt x="814753" y="631062"/>
                    <a:pt x="812217" y="645100"/>
                    <a:pt x="793631" y="651295"/>
                  </a:cubicBezTo>
                  <a:lnTo>
                    <a:pt x="780691" y="655608"/>
                  </a:lnTo>
                  <a:cubicBezTo>
                    <a:pt x="776378" y="659921"/>
                    <a:pt x="770713" y="663215"/>
                    <a:pt x="767751" y="668547"/>
                  </a:cubicBezTo>
                  <a:cubicBezTo>
                    <a:pt x="763335" y="676496"/>
                    <a:pt x="759125" y="694427"/>
                    <a:pt x="759125" y="694427"/>
                  </a:cubicBezTo>
                  <a:cubicBezTo>
                    <a:pt x="757687" y="708804"/>
                    <a:pt x="758317" y="723541"/>
                    <a:pt x="754812" y="737559"/>
                  </a:cubicBezTo>
                  <a:cubicBezTo>
                    <a:pt x="753826" y="741504"/>
                    <a:pt x="749360" y="743645"/>
                    <a:pt x="746185" y="746185"/>
                  </a:cubicBezTo>
                  <a:cubicBezTo>
                    <a:pt x="734238" y="755743"/>
                    <a:pt x="733976" y="754569"/>
                    <a:pt x="720306" y="759125"/>
                  </a:cubicBezTo>
                  <a:cubicBezTo>
                    <a:pt x="682925" y="757687"/>
                    <a:pt x="645572" y="754812"/>
                    <a:pt x="608163" y="754812"/>
                  </a:cubicBezTo>
                  <a:cubicBezTo>
                    <a:pt x="595144" y="754812"/>
                    <a:pt x="582341" y="758361"/>
                    <a:pt x="569344" y="759125"/>
                  </a:cubicBezTo>
                  <a:cubicBezTo>
                    <a:pt x="533434" y="761237"/>
                    <a:pt x="497457" y="762000"/>
                    <a:pt x="461514" y="763438"/>
                  </a:cubicBezTo>
                  <a:cubicBezTo>
                    <a:pt x="454325" y="764876"/>
                    <a:pt x="447060" y="765973"/>
                    <a:pt x="439948" y="767751"/>
                  </a:cubicBezTo>
                  <a:cubicBezTo>
                    <a:pt x="435537" y="768854"/>
                    <a:pt x="431466" y="771172"/>
                    <a:pt x="427008" y="772064"/>
                  </a:cubicBezTo>
                  <a:cubicBezTo>
                    <a:pt x="417039" y="774058"/>
                    <a:pt x="406843" y="774707"/>
                    <a:pt x="396815" y="776378"/>
                  </a:cubicBezTo>
                  <a:cubicBezTo>
                    <a:pt x="387577" y="777918"/>
                    <a:pt x="367693" y="782095"/>
                    <a:pt x="357997" y="785004"/>
                  </a:cubicBezTo>
                  <a:cubicBezTo>
                    <a:pt x="349287" y="787617"/>
                    <a:pt x="340744" y="790754"/>
                    <a:pt x="332117" y="793630"/>
                  </a:cubicBezTo>
                  <a:lnTo>
                    <a:pt x="306238" y="802257"/>
                  </a:lnTo>
                  <a:lnTo>
                    <a:pt x="280359" y="810883"/>
                  </a:lnTo>
                  <a:lnTo>
                    <a:pt x="228600" y="819510"/>
                  </a:lnTo>
                  <a:cubicBezTo>
                    <a:pt x="188778" y="846058"/>
                    <a:pt x="237763" y="812180"/>
                    <a:pt x="207034" y="836763"/>
                  </a:cubicBezTo>
                  <a:cubicBezTo>
                    <a:pt x="202986" y="840001"/>
                    <a:pt x="198143" y="842151"/>
                    <a:pt x="194095" y="845389"/>
                  </a:cubicBezTo>
                  <a:cubicBezTo>
                    <a:pt x="190919" y="847929"/>
                    <a:pt x="188643" y="851475"/>
                    <a:pt x="185468" y="854015"/>
                  </a:cubicBezTo>
                  <a:cubicBezTo>
                    <a:pt x="181420" y="857253"/>
                    <a:pt x="176465" y="859268"/>
                    <a:pt x="172529" y="862642"/>
                  </a:cubicBezTo>
                  <a:cubicBezTo>
                    <a:pt x="166354" y="867935"/>
                    <a:pt x="155276" y="879895"/>
                    <a:pt x="155276" y="879895"/>
                  </a:cubicBezTo>
                  <a:cubicBezTo>
                    <a:pt x="145212" y="878457"/>
                    <a:pt x="134522" y="879357"/>
                    <a:pt x="125083" y="875581"/>
                  </a:cubicBezTo>
                  <a:cubicBezTo>
                    <a:pt x="119420" y="873316"/>
                    <a:pt x="115527" y="867717"/>
                    <a:pt x="112144" y="862642"/>
                  </a:cubicBezTo>
                  <a:cubicBezTo>
                    <a:pt x="107426" y="855565"/>
                    <a:pt x="104038" y="826951"/>
                    <a:pt x="103517" y="823823"/>
                  </a:cubicBezTo>
                  <a:cubicBezTo>
                    <a:pt x="104955" y="816634"/>
                    <a:pt x="104797" y="808931"/>
                    <a:pt x="107831" y="802257"/>
                  </a:cubicBezTo>
                  <a:cubicBezTo>
                    <a:pt x="112121" y="792819"/>
                    <a:pt x="125083" y="776378"/>
                    <a:pt x="125083" y="776378"/>
                  </a:cubicBezTo>
                  <a:cubicBezTo>
                    <a:pt x="126521" y="770627"/>
                    <a:pt x="129397" y="765053"/>
                    <a:pt x="129397" y="759125"/>
                  </a:cubicBezTo>
                  <a:cubicBezTo>
                    <a:pt x="129397" y="753197"/>
                    <a:pt x="126369" y="747659"/>
                    <a:pt x="125083" y="741872"/>
                  </a:cubicBezTo>
                  <a:cubicBezTo>
                    <a:pt x="123493" y="734716"/>
                    <a:pt x="123344" y="727170"/>
                    <a:pt x="120770" y="720306"/>
                  </a:cubicBezTo>
                  <a:cubicBezTo>
                    <a:pt x="118950" y="715452"/>
                    <a:pt x="114462" y="712003"/>
                    <a:pt x="112144" y="707366"/>
                  </a:cubicBezTo>
                  <a:cubicBezTo>
                    <a:pt x="106835" y="696748"/>
                    <a:pt x="105174" y="678485"/>
                    <a:pt x="103517" y="668547"/>
                  </a:cubicBezTo>
                  <a:cubicBezTo>
                    <a:pt x="113345" y="609592"/>
                    <a:pt x="103517" y="682470"/>
                    <a:pt x="103517" y="599536"/>
                  </a:cubicBezTo>
                  <a:cubicBezTo>
                    <a:pt x="103517" y="584358"/>
                    <a:pt x="107697" y="574059"/>
                    <a:pt x="112144" y="560717"/>
                  </a:cubicBezTo>
                  <a:cubicBezTo>
                    <a:pt x="106048" y="530234"/>
                    <a:pt x="105513" y="546106"/>
                    <a:pt x="116457" y="513272"/>
                  </a:cubicBezTo>
                  <a:lnTo>
                    <a:pt x="120770" y="500332"/>
                  </a:lnTo>
                  <a:lnTo>
                    <a:pt x="125083" y="487393"/>
                  </a:lnTo>
                  <a:cubicBezTo>
                    <a:pt x="120770" y="485955"/>
                    <a:pt x="116042" y="485419"/>
                    <a:pt x="112144" y="483080"/>
                  </a:cubicBezTo>
                  <a:cubicBezTo>
                    <a:pt x="104133" y="478273"/>
                    <a:pt x="100316" y="468296"/>
                    <a:pt x="94891" y="461514"/>
                  </a:cubicBezTo>
                  <a:cubicBezTo>
                    <a:pt x="92351" y="458338"/>
                    <a:pt x="89140" y="455763"/>
                    <a:pt x="86265" y="452887"/>
                  </a:cubicBezTo>
                  <a:cubicBezTo>
                    <a:pt x="84827" y="448574"/>
                    <a:pt x="84791" y="443497"/>
                    <a:pt x="81951" y="439947"/>
                  </a:cubicBezTo>
                  <a:cubicBezTo>
                    <a:pt x="78713" y="435899"/>
                    <a:pt x="70436" y="436305"/>
                    <a:pt x="69012" y="431321"/>
                  </a:cubicBezTo>
                  <a:cubicBezTo>
                    <a:pt x="66729" y="423329"/>
                    <a:pt x="74642" y="402662"/>
                    <a:pt x="81951" y="396815"/>
                  </a:cubicBezTo>
                  <a:cubicBezTo>
                    <a:pt x="85501" y="393975"/>
                    <a:pt x="90578" y="393940"/>
                    <a:pt x="94891" y="392502"/>
                  </a:cubicBezTo>
                  <a:cubicBezTo>
                    <a:pt x="99204" y="388189"/>
                    <a:pt x="105902" y="385350"/>
                    <a:pt x="107831" y="379563"/>
                  </a:cubicBezTo>
                  <a:cubicBezTo>
                    <a:pt x="109269" y="375250"/>
                    <a:pt x="106357" y="370173"/>
                    <a:pt x="103517" y="366623"/>
                  </a:cubicBezTo>
                  <a:cubicBezTo>
                    <a:pt x="95056" y="356046"/>
                    <a:pt x="80701" y="356021"/>
                    <a:pt x="69012" y="353683"/>
                  </a:cubicBezTo>
                  <a:cubicBezTo>
                    <a:pt x="66136" y="345057"/>
                    <a:pt x="65429" y="335370"/>
                    <a:pt x="60385" y="327804"/>
                  </a:cubicBezTo>
                  <a:cubicBezTo>
                    <a:pt x="53978" y="318193"/>
                    <a:pt x="51915" y="313264"/>
                    <a:pt x="43132" y="306238"/>
                  </a:cubicBezTo>
                  <a:cubicBezTo>
                    <a:pt x="39084" y="303000"/>
                    <a:pt x="34241" y="300850"/>
                    <a:pt x="30193" y="297612"/>
                  </a:cubicBezTo>
                  <a:cubicBezTo>
                    <a:pt x="-536" y="273029"/>
                    <a:pt x="48449" y="306907"/>
                    <a:pt x="8627" y="280359"/>
                  </a:cubicBezTo>
                  <a:cubicBezTo>
                    <a:pt x="7189" y="274608"/>
                    <a:pt x="5943" y="268806"/>
                    <a:pt x="4314" y="263106"/>
                  </a:cubicBezTo>
                  <a:cubicBezTo>
                    <a:pt x="3065" y="258734"/>
                    <a:pt x="0" y="254713"/>
                    <a:pt x="0" y="250166"/>
                  </a:cubicBezTo>
                  <a:cubicBezTo>
                    <a:pt x="0" y="245620"/>
                    <a:pt x="3065" y="241598"/>
                    <a:pt x="4314" y="237227"/>
                  </a:cubicBezTo>
                  <a:cubicBezTo>
                    <a:pt x="5943" y="231527"/>
                    <a:pt x="7341" y="225761"/>
                    <a:pt x="8627" y="219974"/>
                  </a:cubicBezTo>
                  <a:cubicBezTo>
                    <a:pt x="10217" y="212818"/>
                    <a:pt x="9380" y="204816"/>
                    <a:pt x="12940" y="198408"/>
                  </a:cubicBezTo>
                  <a:cubicBezTo>
                    <a:pt x="16890" y="191298"/>
                    <a:pt x="30193" y="181155"/>
                    <a:pt x="30193" y="181155"/>
                  </a:cubicBezTo>
                  <a:lnTo>
                    <a:pt x="38819" y="155276"/>
                  </a:lnTo>
                  <a:cubicBezTo>
                    <a:pt x="40257" y="150963"/>
                    <a:pt x="41099" y="146403"/>
                    <a:pt x="43132" y="142336"/>
                  </a:cubicBezTo>
                  <a:lnTo>
                    <a:pt x="51759" y="125083"/>
                  </a:lnTo>
                  <a:cubicBezTo>
                    <a:pt x="53197" y="117894"/>
                    <a:pt x="54957" y="110763"/>
                    <a:pt x="56072" y="103517"/>
                  </a:cubicBezTo>
                  <a:cubicBezTo>
                    <a:pt x="60264" y="76265"/>
                    <a:pt x="58763" y="71190"/>
                    <a:pt x="64699" y="47446"/>
                  </a:cubicBezTo>
                  <a:cubicBezTo>
                    <a:pt x="65802" y="43035"/>
                    <a:pt x="66172" y="38056"/>
                    <a:pt x="69012" y="34506"/>
                  </a:cubicBezTo>
                  <a:cubicBezTo>
                    <a:pt x="83147" y="16836"/>
                    <a:pt x="79795" y="22285"/>
                    <a:pt x="86265" y="21566"/>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21" name="Freeform 6">
              <a:extLst>
                <a:ext uri="{FF2B5EF4-FFF2-40B4-BE49-F238E27FC236}">
                  <a16:creationId xmlns:a16="http://schemas.microsoft.com/office/drawing/2014/main" id="{F628ED67-E7DB-4CA4-9D7C-9AA790CCEDB3}"/>
                </a:ext>
              </a:extLst>
            </p:cNvPr>
            <p:cNvSpPr/>
            <p:nvPr/>
          </p:nvSpPr>
          <p:spPr>
            <a:xfrm>
              <a:off x="6156176" y="1742406"/>
              <a:ext cx="1055638" cy="530524"/>
            </a:xfrm>
            <a:custGeom>
              <a:avLst/>
              <a:gdLst>
                <a:gd name="connsiteX0" fmla="*/ 836762 w 1000664"/>
                <a:gd name="connsiteY0" fmla="*/ 0 h 530524"/>
                <a:gd name="connsiteX1" fmla="*/ 849702 w 1000664"/>
                <a:gd name="connsiteY1" fmla="*/ 17252 h 530524"/>
                <a:gd name="connsiteX2" fmla="*/ 862641 w 1000664"/>
                <a:gd name="connsiteY2" fmla="*/ 21566 h 530524"/>
                <a:gd name="connsiteX3" fmla="*/ 974785 w 1000664"/>
                <a:gd name="connsiteY3" fmla="*/ 17252 h 530524"/>
                <a:gd name="connsiteX4" fmla="*/ 992038 w 1000664"/>
                <a:gd name="connsiteY4" fmla="*/ 21566 h 530524"/>
                <a:gd name="connsiteX5" fmla="*/ 996351 w 1000664"/>
                <a:gd name="connsiteY5" fmla="*/ 43132 h 530524"/>
                <a:gd name="connsiteX6" fmla="*/ 1000664 w 1000664"/>
                <a:gd name="connsiteY6" fmla="*/ 60384 h 530524"/>
                <a:gd name="connsiteX7" fmla="*/ 992038 w 1000664"/>
                <a:gd name="connsiteY7" fmla="*/ 103517 h 530524"/>
                <a:gd name="connsiteX8" fmla="*/ 983411 w 1000664"/>
                <a:gd name="connsiteY8" fmla="*/ 112143 h 530524"/>
                <a:gd name="connsiteX9" fmla="*/ 966158 w 1000664"/>
                <a:gd name="connsiteY9" fmla="*/ 133709 h 530524"/>
                <a:gd name="connsiteX10" fmla="*/ 970472 w 1000664"/>
                <a:gd name="connsiteY10" fmla="*/ 168215 h 530524"/>
                <a:gd name="connsiteX11" fmla="*/ 974785 w 1000664"/>
                <a:gd name="connsiteY11" fmla="*/ 181154 h 530524"/>
                <a:gd name="connsiteX12" fmla="*/ 970472 w 1000664"/>
                <a:gd name="connsiteY12" fmla="*/ 198407 h 530524"/>
                <a:gd name="connsiteX13" fmla="*/ 957532 w 1000664"/>
                <a:gd name="connsiteY13" fmla="*/ 228600 h 530524"/>
                <a:gd name="connsiteX14" fmla="*/ 953219 w 1000664"/>
                <a:gd name="connsiteY14" fmla="*/ 241539 h 530524"/>
                <a:gd name="connsiteX15" fmla="*/ 944592 w 1000664"/>
                <a:gd name="connsiteY15" fmla="*/ 250166 h 530524"/>
                <a:gd name="connsiteX16" fmla="*/ 927339 w 1000664"/>
                <a:gd name="connsiteY16" fmla="*/ 276045 h 530524"/>
                <a:gd name="connsiteX17" fmla="*/ 918713 w 1000664"/>
                <a:gd name="connsiteY17" fmla="*/ 288984 h 530524"/>
                <a:gd name="connsiteX18" fmla="*/ 905773 w 1000664"/>
                <a:gd name="connsiteY18" fmla="*/ 297611 h 530524"/>
                <a:gd name="connsiteX19" fmla="*/ 879894 w 1000664"/>
                <a:gd name="connsiteY19" fmla="*/ 306237 h 530524"/>
                <a:gd name="connsiteX20" fmla="*/ 845389 w 1000664"/>
                <a:gd name="connsiteY20" fmla="*/ 314864 h 530524"/>
                <a:gd name="connsiteX21" fmla="*/ 815196 w 1000664"/>
                <a:gd name="connsiteY21" fmla="*/ 319177 h 530524"/>
                <a:gd name="connsiteX22" fmla="*/ 780690 w 1000664"/>
                <a:gd name="connsiteY22" fmla="*/ 327803 h 530524"/>
                <a:gd name="connsiteX23" fmla="*/ 763438 w 1000664"/>
                <a:gd name="connsiteY23" fmla="*/ 332117 h 530524"/>
                <a:gd name="connsiteX24" fmla="*/ 737558 w 1000664"/>
                <a:gd name="connsiteY24" fmla="*/ 336430 h 530524"/>
                <a:gd name="connsiteX25" fmla="*/ 715992 w 1000664"/>
                <a:gd name="connsiteY25" fmla="*/ 332117 h 530524"/>
                <a:gd name="connsiteX26" fmla="*/ 703053 w 1000664"/>
                <a:gd name="connsiteY26" fmla="*/ 327803 h 530524"/>
                <a:gd name="connsiteX27" fmla="*/ 690113 w 1000664"/>
                <a:gd name="connsiteY27" fmla="*/ 332117 h 530524"/>
                <a:gd name="connsiteX28" fmla="*/ 685800 w 1000664"/>
                <a:gd name="connsiteY28" fmla="*/ 345056 h 530524"/>
                <a:gd name="connsiteX29" fmla="*/ 681487 w 1000664"/>
                <a:gd name="connsiteY29" fmla="*/ 370935 h 530524"/>
                <a:gd name="connsiteX30" fmla="*/ 659921 w 1000664"/>
                <a:gd name="connsiteY30" fmla="*/ 383875 h 530524"/>
                <a:gd name="connsiteX31" fmla="*/ 616789 w 1000664"/>
                <a:gd name="connsiteY31" fmla="*/ 392501 h 530524"/>
                <a:gd name="connsiteX32" fmla="*/ 599536 w 1000664"/>
                <a:gd name="connsiteY32" fmla="*/ 396815 h 530524"/>
                <a:gd name="connsiteX33" fmla="*/ 565030 w 1000664"/>
                <a:gd name="connsiteY33" fmla="*/ 392501 h 530524"/>
                <a:gd name="connsiteX34" fmla="*/ 560717 w 1000664"/>
                <a:gd name="connsiteY34" fmla="*/ 379562 h 530524"/>
                <a:gd name="connsiteX35" fmla="*/ 556404 w 1000664"/>
                <a:gd name="connsiteY35" fmla="*/ 336430 h 530524"/>
                <a:gd name="connsiteX36" fmla="*/ 552090 w 1000664"/>
                <a:gd name="connsiteY36" fmla="*/ 314864 h 530524"/>
                <a:gd name="connsiteX37" fmla="*/ 539151 w 1000664"/>
                <a:gd name="connsiteY37" fmla="*/ 310551 h 530524"/>
                <a:gd name="connsiteX38" fmla="*/ 517585 w 1000664"/>
                <a:gd name="connsiteY38" fmla="*/ 314864 h 530524"/>
                <a:gd name="connsiteX39" fmla="*/ 491706 w 1000664"/>
                <a:gd name="connsiteY39" fmla="*/ 323490 h 530524"/>
                <a:gd name="connsiteX40" fmla="*/ 478766 w 1000664"/>
                <a:gd name="connsiteY40" fmla="*/ 345056 h 530524"/>
                <a:gd name="connsiteX41" fmla="*/ 470139 w 1000664"/>
                <a:gd name="connsiteY41" fmla="*/ 379562 h 530524"/>
                <a:gd name="connsiteX42" fmla="*/ 457200 w 1000664"/>
                <a:gd name="connsiteY42" fmla="*/ 388188 h 530524"/>
                <a:gd name="connsiteX43" fmla="*/ 448573 w 1000664"/>
                <a:gd name="connsiteY43" fmla="*/ 396815 h 530524"/>
                <a:gd name="connsiteX44" fmla="*/ 435634 w 1000664"/>
                <a:gd name="connsiteY44" fmla="*/ 401128 h 530524"/>
                <a:gd name="connsiteX45" fmla="*/ 409755 w 1000664"/>
                <a:gd name="connsiteY45" fmla="*/ 414067 h 530524"/>
                <a:gd name="connsiteX46" fmla="*/ 401128 w 1000664"/>
                <a:gd name="connsiteY46" fmla="*/ 405441 h 530524"/>
                <a:gd name="connsiteX47" fmla="*/ 396815 w 1000664"/>
                <a:gd name="connsiteY47" fmla="*/ 392501 h 530524"/>
                <a:gd name="connsiteX48" fmla="*/ 383875 w 1000664"/>
                <a:gd name="connsiteY48" fmla="*/ 388188 h 530524"/>
                <a:gd name="connsiteX49" fmla="*/ 314864 w 1000664"/>
                <a:gd name="connsiteY49" fmla="*/ 396815 h 530524"/>
                <a:gd name="connsiteX50" fmla="*/ 301924 w 1000664"/>
                <a:gd name="connsiteY50" fmla="*/ 401128 h 530524"/>
                <a:gd name="connsiteX51" fmla="*/ 288985 w 1000664"/>
                <a:gd name="connsiteY51" fmla="*/ 409754 h 530524"/>
                <a:gd name="connsiteX52" fmla="*/ 280358 w 1000664"/>
                <a:gd name="connsiteY52" fmla="*/ 435634 h 530524"/>
                <a:gd name="connsiteX53" fmla="*/ 271732 w 1000664"/>
                <a:gd name="connsiteY53" fmla="*/ 448573 h 530524"/>
                <a:gd name="connsiteX54" fmla="*/ 254479 w 1000664"/>
                <a:gd name="connsiteY54" fmla="*/ 500332 h 530524"/>
                <a:gd name="connsiteX55" fmla="*/ 250166 w 1000664"/>
                <a:gd name="connsiteY55" fmla="*/ 513271 h 530524"/>
                <a:gd name="connsiteX56" fmla="*/ 228600 w 1000664"/>
                <a:gd name="connsiteY56" fmla="*/ 530524 h 530524"/>
                <a:gd name="connsiteX57" fmla="*/ 198407 w 1000664"/>
                <a:gd name="connsiteY57" fmla="*/ 526211 h 530524"/>
                <a:gd name="connsiteX58" fmla="*/ 185468 w 1000664"/>
                <a:gd name="connsiteY58" fmla="*/ 517584 h 530524"/>
                <a:gd name="connsiteX59" fmla="*/ 159589 w 1000664"/>
                <a:gd name="connsiteY59" fmla="*/ 508958 h 530524"/>
                <a:gd name="connsiteX60" fmla="*/ 146649 w 1000664"/>
                <a:gd name="connsiteY60" fmla="*/ 504645 h 530524"/>
                <a:gd name="connsiteX61" fmla="*/ 133709 w 1000664"/>
                <a:gd name="connsiteY61" fmla="*/ 500332 h 530524"/>
                <a:gd name="connsiteX62" fmla="*/ 129396 w 1000664"/>
                <a:gd name="connsiteY62" fmla="*/ 487392 h 530524"/>
                <a:gd name="connsiteX63" fmla="*/ 138023 w 1000664"/>
                <a:gd name="connsiteY63" fmla="*/ 439947 h 530524"/>
                <a:gd name="connsiteX64" fmla="*/ 120770 w 1000664"/>
                <a:gd name="connsiteY64" fmla="*/ 435634 h 530524"/>
                <a:gd name="connsiteX65" fmla="*/ 94890 w 1000664"/>
                <a:gd name="connsiteY65" fmla="*/ 431320 h 530524"/>
                <a:gd name="connsiteX66" fmla="*/ 81951 w 1000664"/>
                <a:gd name="connsiteY66" fmla="*/ 418381 h 530524"/>
                <a:gd name="connsiteX67" fmla="*/ 69011 w 1000664"/>
                <a:gd name="connsiteY67" fmla="*/ 388188 h 530524"/>
                <a:gd name="connsiteX68" fmla="*/ 43132 w 1000664"/>
                <a:gd name="connsiteY68" fmla="*/ 379562 h 530524"/>
                <a:gd name="connsiteX69" fmla="*/ 21566 w 1000664"/>
                <a:gd name="connsiteY69" fmla="*/ 357996 h 530524"/>
                <a:gd name="connsiteX70" fmla="*/ 12939 w 1000664"/>
                <a:gd name="connsiteY70" fmla="*/ 332117 h 530524"/>
                <a:gd name="connsiteX71" fmla="*/ 8626 w 1000664"/>
                <a:gd name="connsiteY71" fmla="*/ 301924 h 530524"/>
                <a:gd name="connsiteX72" fmla="*/ 0 w 1000664"/>
                <a:gd name="connsiteY72" fmla="*/ 276045 h 530524"/>
                <a:gd name="connsiteX73" fmla="*/ 4313 w 1000664"/>
                <a:gd name="connsiteY73" fmla="*/ 241539 h 530524"/>
                <a:gd name="connsiteX74" fmla="*/ 8626 w 1000664"/>
                <a:gd name="connsiteY74" fmla="*/ 228600 h 530524"/>
                <a:gd name="connsiteX75" fmla="*/ 30192 w 1000664"/>
                <a:gd name="connsiteY75" fmla="*/ 207034 h 530524"/>
                <a:gd name="connsiteX76" fmla="*/ 38819 w 1000664"/>
                <a:gd name="connsiteY76" fmla="*/ 198407 h 530524"/>
                <a:gd name="connsiteX77" fmla="*/ 51758 w 1000664"/>
                <a:gd name="connsiteY77" fmla="*/ 155275 h 530524"/>
                <a:gd name="connsiteX78" fmla="*/ 56072 w 1000664"/>
                <a:gd name="connsiteY78" fmla="*/ 142335 h 530524"/>
                <a:gd name="connsiteX79" fmla="*/ 77638 w 1000664"/>
                <a:gd name="connsiteY79" fmla="*/ 120769 h 530524"/>
                <a:gd name="connsiteX80" fmla="*/ 90577 w 1000664"/>
                <a:gd name="connsiteY80" fmla="*/ 107830 h 530524"/>
                <a:gd name="connsiteX81" fmla="*/ 99204 w 1000664"/>
                <a:gd name="connsiteY81" fmla="*/ 99203 h 530524"/>
                <a:gd name="connsiteX82" fmla="*/ 237226 w 1000664"/>
                <a:gd name="connsiteY82" fmla="*/ 90577 h 530524"/>
                <a:gd name="connsiteX83" fmla="*/ 284672 w 1000664"/>
                <a:gd name="connsiteY83" fmla="*/ 86264 h 530524"/>
                <a:gd name="connsiteX84" fmla="*/ 297611 w 1000664"/>
                <a:gd name="connsiteY84" fmla="*/ 81951 h 530524"/>
                <a:gd name="connsiteX85" fmla="*/ 306238 w 1000664"/>
                <a:gd name="connsiteY85" fmla="*/ 69011 h 530524"/>
                <a:gd name="connsiteX86" fmla="*/ 332117 w 1000664"/>
                <a:gd name="connsiteY86" fmla="*/ 73324 h 530524"/>
                <a:gd name="connsiteX87" fmla="*/ 362309 w 1000664"/>
                <a:gd name="connsiteY87" fmla="*/ 81951 h 530524"/>
                <a:gd name="connsiteX88" fmla="*/ 401128 w 1000664"/>
                <a:gd name="connsiteY88" fmla="*/ 86264 h 530524"/>
                <a:gd name="connsiteX89" fmla="*/ 409755 w 1000664"/>
                <a:gd name="connsiteY89" fmla="*/ 94890 h 530524"/>
                <a:gd name="connsiteX90" fmla="*/ 414068 w 1000664"/>
                <a:gd name="connsiteY90" fmla="*/ 116456 h 530524"/>
                <a:gd name="connsiteX91" fmla="*/ 418381 w 1000664"/>
                <a:gd name="connsiteY91" fmla="*/ 129396 h 530524"/>
                <a:gd name="connsiteX92" fmla="*/ 444260 w 1000664"/>
                <a:gd name="connsiteY92" fmla="*/ 112143 h 530524"/>
                <a:gd name="connsiteX93" fmla="*/ 461513 w 1000664"/>
                <a:gd name="connsiteY93" fmla="*/ 94890 h 530524"/>
                <a:gd name="connsiteX94" fmla="*/ 534838 w 1000664"/>
                <a:gd name="connsiteY94" fmla="*/ 99203 h 530524"/>
                <a:gd name="connsiteX95" fmla="*/ 556404 w 1000664"/>
                <a:gd name="connsiteY95" fmla="*/ 120769 h 530524"/>
                <a:gd name="connsiteX96" fmla="*/ 586596 w 1000664"/>
                <a:gd name="connsiteY96" fmla="*/ 129396 h 530524"/>
                <a:gd name="connsiteX97" fmla="*/ 599536 w 1000664"/>
                <a:gd name="connsiteY97" fmla="*/ 138022 h 530524"/>
                <a:gd name="connsiteX98" fmla="*/ 616789 w 1000664"/>
                <a:gd name="connsiteY98" fmla="*/ 133709 h 530524"/>
                <a:gd name="connsiteX99" fmla="*/ 638355 w 1000664"/>
                <a:gd name="connsiteY99" fmla="*/ 129396 h 530524"/>
                <a:gd name="connsiteX100" fmla="*/ 646981 w 1000664"/>
                <a:gd name="connsiteY100" fmla="*/ 103517 h 530524"/>
                <a:gd name="connsiteX101" fmla="*/ 690113 w 1000664"/>
                <a:gd name="connsiteY101" fmla="*/ 86264 h 530524"/>
                <a:gd name="connsiteX102" fmla="*/ 698739 w 1000664"/>
                <a:gd name="connsiteY102" fmla="*/ 77637 h 530524"/>
                <a:gd name="connsiteX103" fmla="*/ 711679 w 1000664"/>
                <a:gd name="connsiteY103" fmla="*/ 73324 h 530524"/>
                <a:gd name="connsiteX104" fmla="*/ 715992 w 1000664"/>
                <a:gd name="connsiteY104" fmla="*/ 60384 h 530524"/>
                <a:gd name="connsiteX105" fmla="*/ 720306 w 1000664"/>
                <a:gd name="connsiteY105" fmla="*/ 25879 h 530524"/>
                <a:gd name="connsiteX106" fmla="*/ 754811 w 1000664"/>
                <a:gd name="connsiteY106" fmla="*/ 25879 h 530524"/>
                <a:gd name="connsiteX107" fmla="*/ 776377 w 1000664"/>
                <a:gd name="connsiteY107" fmla="*/ 43132 h 530524"/>
                <a:gd name="connsiteX108" fmla="*/ 785004 w 1000664"/>
                <a:gd name="connsiteY108" fmla="*/ 34505 h 530524"/>
                <a:gd name="connsiteX109" fmla="*/ 797943 w 1000664"/>
                <a:gd name="connsiteY109" fmla="*/ 25879 h 530524"/>
                <a:gd name="connsiteX110" fmla="*/ 806570 w 1000664"/>
                <a:gd name="connsiteY110" fmla="*/ 17252 h 530524"/>
                <a:gd name="connsiteX111" fmla="*/ 836762 w 1000664"/>
                <a:gd name="connsiteY111" fmla="*/ 0 h 530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1000664" h="530524">
                  <a:moveTo>
                    <a:pt x="836762" y="0"/>
                  </a:moveTo>
                  <a:cubicBezTo>
                    <a:pt x="843951" y="0"/>
                    <a:pt x="844180" y="12650"/>
                    <a:pt x="849702" y="17252"/>
                  </a:cubicBezTo>
                  <a:cubicBezTo>
                    <a:pt x="853195" y="20163"/>
                    <a:pt x="858095" y="21566"/>
                    <a:pt x="862641" y="21566"/>
                  </a:cubicBezTo>
                  <a:cubicBezTo>
                    <a:pt x="900050" y="21566"/>
                    <a:pt x="937404" y="18690"/>
                    <a:pt x="974785" y="17252"/>
                  </a:cubicBezTo>
                  <a:cubicBezTo>
                    <a:pt x="980536" y="18690"/>
                    <a:pt x="988243" y="17012"/>
                    <a:pt x="992038" y="21566"/>
                  </a:cubicBezTo>
                  <a:cubicBezTo>
                    <a:pt x="996731" y="27198"/>
                    <a:pt x="994761" y="35976"/>
                    <a:pt x="996351" y="43132"/>
                  </a:cubicBezTo>
                  <a:cubicBezTo>
                    <a:pt x="997637" y="48919"/>
                    <a:pt x="999226" y="54633"/>
                    <a:pt x="1000664" y="60384"/>
                  </a:cubicBezTo>
                  <a:cubicBezTo>
                    <a:pt x="1000123" y="63632"/>
                    <a:pt x="995255" y="97083"/>
                    <a:pt x="992038" y="103517"/>
                  </a:cubicBezTo>
                  <a:cubicBezTo>
                    <a:pt x="990219" y="107154"/>
                    <a:pt x="985951" y="108968"/>
                    <a:pt x="983411" y="112143"/>
                  </a:cubicBezTo>
                  <a:cubicBezTo>
                    <a:pt x="961647" y="139348"/>
                    <a:pt x="986988" y="112881"/>
                    <a:pt x="966158" y="133709"/>
                  </a:cubicBezTo>
                  <a:cubicBezTo>
                    <a:pt x="967596" y="145211"/>
                    <a:pt x="968398" y="156810"/>
                    <a:pt x="970472" y="168215"/>
                  </a:cubicBezTo>
                  <a:cubicBezTo>
                    <a:pt x="971285" y="172688"/>
                    <a:pt x="974785" y="176608"/>
                    <a:pt x="974785" y="181154"/>
                  </a:cubicBezTo>
                  <a:cubicBezTo>
                    <a:pt x="974785" y="187082"/>
                    <a:pt x="972101" y="192707"/>
                    <a:pt x="970472" y="198407"/>
                  </a:cubicBezTo>
                  <a:cubicBezTo>
                    <a:pt x="964693" y="218632"/>
                    <a:pt x="967387" y="205604"/>
                    <a:pt x="957532" y="228600"/>
                  </a:cubicBezTo>
                  <a:cubicBezTo>
                    <a:pt x="955741" y="232779"/>
                    <a:pt x="955558" y="237641"/>
                    <a:pt x="953219" y="241539"/>
                  </a:cubicBezTo>
                  <a:cubicBezTo>
                    <a:pt x="951127" y="245026"/>
                    <a:pt x="947032" y="246913"/>
                    <a:pt x="944592" y="250166"/>
                  </a:cubicBezTo>
                  <a:cubicBezTo>
                    <a:pt x="938371" y="258460"/>
                    <a:pt x="933090" y="267419"/>
                    <a:pt x="927339" y="276045"/>
                  </a:cubicBezTo>
                  <a:cubicBezTo>
                    <a:pt x="924464" y="280358"/>
                    <a:pt x="923026" y="286109"/>
                    <a:pt x="918713" y="288984"/>
                  </a:cubicBezTo>
                  <a:cubicBezTo>
                    <a:pt x="914400" y="291860"/>
                    <a:pt x="910510" y="295506"/>
                    <a:pt x="905773" y="297611"/>
                  </a:cubicBezTo>
                  <a:cubicBezTo>
                    <a:pt x="897464" y="301304"/>
                    <a:pt x="888520" y="303361"/>
                    <a:pt x="879894" y="306237"/>
                  </a:cubicBezTo>
                  <a:cubicBezTo>
                    <a:pt x="863221" y="311795"/>
                    <a:pt x="866221" y="311392"/>
                    <a:pt x="845389" y="314864"/>
                  </a:cubicBezTo>
                  <a:cubicBezTo>
                    <a:pt x="835361" y="316535"/>
                    <a:pt x="825165" y="317183"/>
                    <a:pt x="815196" y="319177"/>
                  </a:cubicBezTo>
                  <a:cubicBezTo>
                    <a:pt x="803570" y="321502"/>
                    <a:pt x="792192" y="324927"/>
                    <a:pt x="780690" y="327803"/>
                  </a:cubicBezTo>
                  <a:cubicBezTo>
                    <a:pt x="774939" y="329241"/>
                    <a:pt x="769285" y="331143"/>
                    <a:pt x="763438" y="332117"/>
                  </a:cubicBezTo>
                  <a:lnTo>
                    <a:pt x="737558" y="336430"/>
                  </a:lnTo>
                  <a:cubicBezTo>
                    <a:pt x="730369" y="334992"/>
                    <a:pt x="723104" y="333895"/>
                    <a:pt x="715992" y="332117"/>
                  </a:cubicBezTo>
                  <a:cubicBezTo>
                    <a:pt x="711581" y="331014"/>
                    <a:pt x="707599" y="327803"/>
                    <a:pt x="703053" y="327803"/>
                  </a:cubicBezTo>
                  <a:cubicBezTo>
                    <a:pt x="698506" y="327803"/>
                    <a:pt x="694426" y="330679"/>
                    <a:pt x="690113" y="332117"/>
                  </a:cubicBezTo>
                  <a:cubicBezTo>
                    <a:pt x="688675" y="336430"/>
                    <a:pt x="686786" y="340618"/>
                    <a:pt x="685800" y="345056"/>
                  </a:cubicBezTo>
                  <a:cubicBezTo>
                    <a:pt x="683903" y="353593"/>
                    <a:pt x="684558" y="362747"/>
                    <a:pt x="681487" y="370935"/>
                  </a:cubicBezTo>
                  <a:cubicBezTo>
                    <a:pt x="678235" y="379607"/>
                    <a:pt x="667116" y="381819"/>
                    <a:pt x="659921" y="383875"/>
                  </a:cubicBezTo>
                  <a:cubicBezTo>
                    <a:pt x="636541" y="390555"/>
                    <a:pt x="645037" y="386851"/>
                    <a:pt x="616789" y="392501"/>
                  </a:cubicBezTo>
                  <a:cubicBezTo>
                    <a:pt x="610976" y="393664"/>
                    <a:pt x="605287" y="395377"/>
                    <a:pt x="599536" y="396815"/>
                  </a:cubicBezTo>
                  <a:cubicBezTo>
                    <a:pt x="588034" y="395377"/>
                    <a:pt x="575622" y="397209"/>
                    <a:pt x="565030" y="392501"/>
                  </a:cubicBezTo>
                  <a:cubicBezTo>
                    <a:pt x="560876" y="390655"/>
                    <a:pt x="561408" y="384055"/>
                    <a:pt x="560717" y="379562"/>
                  </a:cubicBezTo>
                  <a:cubicBezTo>
                    <a:pt x="558520" y="365281"/>
                    <a:pt x="558314" y="350752"/>
                    <a:pt x="556404" y="336430"/>
                  </a:cubicBezTo>
                  <a:cubicBezTo>
                    <a:pt x="555435" y="329163"/>
                    <a:pt x="556157" y="320964"/>
                    <a:pt x="552090" y="314864"/>
                  </a:cubicBezTo>
                  <a:cubicBezTo>
                    <a:pt x="549568" y="311081"/>
                    <a:pt x="543464" y="311989"/>
                    <a:pt x="539151" y="310551"/>
                  </a:cubicBezTo>
                  <a:cubicBezTo>
                    <a:pt x="531962" y="311989"/>
                    <a:pt x="524658" y="312935"/>
                    <a:pt x="517585" y="314864"/>
                  </a:cubicBezTo>
                  <a:cubicBezTo>
                    <a:pt x="508812" y="317256"/>
                    <a:pt x="491706" y="323490"/>
                    <a:pt x="491706" y="323490"/>
                  </a:cubicBezTo>
                  <a:cubicBezTo>
                    <a:pt x="481534" y="333662"/>
                    <a:pt x="482499" y="330125"/>
                    <a:pt x="478766" y="345056"/>
                  </a:cubicBezTo>
                  <a:cubicBezTo>
                    <a:pt x="478472" y="346232"/>
                    <a:pt x="473726" y="375078"/>
                    <a:pt x="470139" y="379562"/>
                  </a:cubicBezTo>
                  <a:cubicBezTo>
                    <a:pt x="466901" y="383610"/>
                    <a:pt x="461248" y="384950"/>
                    <a:pt x="457200" y="388188"/>
                  </a:cubicBezTo>
                  <a:cubicBezTo>
                    <a:pt x="454024" y="390729"/>
                    <a:pt x="452060" y="394723"/>
                    <a:pt x="448573" y="396815"/>
                  </a:cubicBezTo>
                  <a:cubicBezTo>
                    <a:pt x="444675" y="399154"/>
                    <a:pt x="439700" y="399095"/>
                    <a:pt x="435634" y="401128"/>
                  </a:cubicBezTo>
                  <a:cubicBezTo>
                    <a:pt x="402190" y="417850"/>
                    <a:pt x="442277" y="403226"/>
                    <a:pt x="409755" y="414067"/>
                  </a:cubicBezTo>
                  <a:cubicBezTo>
                    <a:pt x="406879" y="411192"/>
                    <a:pt x="403220" y="408928"/>
                    <a:pt x="401128" y="405441"/>
                  </a:cubicBezTo>
                  <a:cubicBezTo>
                    <a:pt x="398789" y="401542"/>
                    <a:pt x="400030" y="395716"/>
                    <a:pt x="396815" y="392501"/>
                  </a:cubicBezTo>
                  <a:cubicBezTo>
                    <a:pt x="393600" y="389286"/>
                    <a:pt x="388188" y="389626"/>
                    <a:pt x="383875" y="388188"/>
                  </a:cubicBezTo>
                  <a:cubicBezTo>
                    <a:pt x="354398" y="390868"/>
                    <a:pt x="340336" y="390447"/>
                    <a:pt x="314864" y="396815"/>
                  </a:cubicBezTo>
                  <a:cubicBezTo>
                    <a:pt x="310453" y="397918"/>
                    <a:pt x="306237" y="399690"/>
                    <a:pt x="301924" y="401128"/>
                  </a:cubicBezTo>
                  <a:cubicBezTo>
                    <a:pt x="297611" y="404003"/>
                    <a:pt x="291732" y="405358"/>
                    <a:pt x="288985" y="409754"/>
                  </a:cubicBezTo>
                  <a:cubicBezTo>
                    <a:pt x="284166" y="417465"/>
                    <a:pt x="285402" y="428068"/>
                    <a:pt x="280358" y="435634"/>
                  </a:cubicBezTo>
                  <a:lnTo>
                    <a:pt x="271732" y="448573"/>
                  </a:lnTo>
                  <a:lnTo>
                    <a:pt x="254479" y="500332"/>
                  </a:lnTo>
                  <a:cubicBezTo>
                    <a:pt x="253041" y="504645"/>
                    <a:pt x="253381" y="510056"/>
                    <a:pt x="250166" y="513271"/>
                  </a:cubicBezTo>
                  <a:cubicBezTo>
                    <a:pt x="237874" y="525563"/>
                    <a:pt x="244923" y="519642"/>
                    <a:pt x="228600" y="530524"/>
                  </a:cubicBezTo>
                  <a:cubicBezTo>
                    <a:pt x="218536" y="529086"/>
                    <a:pt x="208145" y="529132"/>
                    <a:pt x="198407" y="526211"/>
                  </a:cubicBezTo>
                  <a:cubicBezTo>
                    <a:pt x="193442" y="524721"/>
                    <a:pt x="190205" y="519689"/>
                    <a:pt x="185468" y="517584"/>
                  </a:cubicBezTo>
                  <a:cubicBezTo>
                    <a:pt x="177159" y="513891"/>
                    <a:pt x="168215" y="511833"/>
                    <a:pt x="159589" y="508958"/>
                  </a:cubicBezTo>
                  <a:lnTo>
                    <a:pt x="146649" y="504645"/>
                  </a:lnTo>
                  <a:lnTo>
                    <a:pt x="133709" y="500332"/>
                  </a:lnTo>
                  <a:cubicBezTo>
                    <a:pt x="132271" y="496019"/>
                    <a:pt x="129396" y="491939"/>
                    <a:pt x="129396" y="487392"/>
                  </a:cubicBezTo>
                  <a:cubicBezTo>
                    <a:pt x="129396" y="463002"/>
                    <a:pt x="131955" y="458145"/>
                    <a:pt x="138023" y="439947"/>
                  </a:cubicBezTo>
                  <a:cubicBezTo>
                    <a:pt x="132272" y="438509"/>
                    <a:pt x="126583" y="436797"/>
                    <a:pt x="120770" y="435634"/>
                  </a:cubicBezTo>
                  <a:cubicBezTo>
                    <a:pt x="112194" y="433919"/>
                    <a:pt x="102882" y="434872"/>
                    <a:pt x="94890" y="431320"/>
                  </a:cubicBezTo>
                  <a:cubicBezTo>
                    <a:pt x="89316" y="428843"/>
                    <a:pt x="86264" y="422694"/>
                    <a:pt x="81951" y="418381"/>
                  </a:cubicBezTo>
                  <a:cubicBezTo>
                    <a:pt x="79607" y="406658"/>
                    <a:pt x="81287" y="394326"/>
                    <a:pt x="69011" y="388188"/>
                  </a:cubicBezTo>
                  <a:cubicBezTo>
                    <a:pt x="60878" y="384122"/>
                    <a:pt x="43132" y="379562"/>
                    <a:pt x="43132" y="379562"/>
                  </a:cubicBezTo>
                  <a:cubicBezTo>
                    <a:pt x="31327" y="371692"/>
                    <a:pt x="27620" y="371616"/>
                    <a:pt x="21566" y="357996"/>
                  </a:cubicBezTo>
                  <a:cubicBezTo>
                    <a:pt x="17873" y="349687"/>
                    <a:pt x="12939" y="332117"/>
                    <a:pt x="12939" y="332117"/>
                  </a:cubicBezTo>
                  <a:cubicBezTo>
                    <a:pt x="11501" y="322053"/>
                    <a:pt x="10912" y="311830"/>
                    <a:pt x="8626" y="301924"/>
                  </a:cubicBezTo>
                  <a:cubicBezTo>
                    <a:pt x="6581" y="293064"/>
                    <a:pt x="0" y="276045"/>
                    <a:pt x="0" y="276045"/>
                  </a:cubicBezTo>
                  <a:cubicBezTo>
                    <a:pt x="1438" y="264543"/>
                    <a:pt x="2240" y="252944"/>
                    <a:pt x="4313" y="241539"/>
                  </a:cubicBezTo>
                  <a:cubicBezTo>
                    <a:pt x="5126" y="237066"/>
                    <a:pt x="5898" y="232237"/>
                    <a:pt x="8626" y="228600"/>
                  </a:cubicBezTo>
                  <a:cubicBezTo>
                    <a:pt x="14726" y="220467"/>
                    <a:pt x="23003" y="214223"/>
                    <a:pt x="30192" y="207034"/>
                  </a:cubicBezTo>
                  <a:lnTo>
                    <a:pt x="38819" y="198407"/>
                  </a:lnTo>
                  <a:cubicBezTo>
                    <a:pt x="59332" y="136866"/>
                    <a:pt x="38712" y="200932"/>
                    <a:pt x="51758" y="155275"/>
                  </a:cubicBezTo>
                  <a:cubicBezTo>
                    <a:pt x="53007" y="150903"/>
                    <a:pt x="53344" y="145972"/>
                    <a:pt x="56072" y="142335"/>
                  </a:cubicBezTo>
                  <a:cubicBezTo>
                    <a:pt x="62172" y="134202"/>
                    <a:pt x="70449" y="127958"/>
                    <a:pt x="77638" y="120769"/>
                  </a:cubicBezTo>
                  <a:lnTo>
                    <a:pt x="90577" y="107830"/>
                  </a:lnTo>
                  <a:cubicBezTo>
                    <a:pt x="93453" y="104954"/>
                    <a:pt x="95259" y="100189"/>
                    <a:pt x="99204" y="99203"/>
                  </a:cubicBezTo>
                  <a:cubicBezTo>
                    <a:pt x="155536" y="85120"/>
                    <a:pt x="110532" y="95102"/>
                    <a:pt x="237226" y="90577"/>
                  </a:cubicBezTo>
                  <a:cubicBezTo>
                    <a:pt x="253041" y="89139"/>
                    <a:pt x="268951" y="88510"/>
                    <a:pt x="284672" y="86264"/>
                  </a:cubicBezTo>
                  <a:cubicBezTo>
                    <a:pt x="289173" y="85621"/>
                    <a:pt x="294061" y="84791"/>
                    <a:pt x="297611" y="81951"/>
                  </a:cubicBezTo>
                  <a:cubicBezTo>
                    <a:pt x="301659" y="78713"/>
                    <a:pt x="303362" y="73324"/>
                    <a:pt x="306238" y="69011"/>
                  </a:cubicBezTo>
                  <a:cubicBezTo>
                    <a:pt x="314864" y="70449"/>
                    <a:pt x="323580" y="71427"/>
                    <a:pt x="332117" y="73324"/>
                  </a:cubicBezTo>
                  <a:cubicBezTo>
                    <a:pt x="357476" y="78959"/>
                    <a:pt x="331784" y="77255"/>
                    <a:pt x="362309" y="81951"/>
                  </a:cubicBezTo>
                  <a:cubicBezTo>
                    <a:pt x="375177" y="83931"/>
                    <a:pt x="388188" y="84826"/>
                    <a:pt x="401128" y="86264"/>
                  </a:cubicBezTo>
                  <a:cubicBezTo>
                    <a:pt x="404004" y="89139"/>
                    <a:pt x="408153" y="91152"/>
                    <a:pt x="409755" y="94890"/>
                  </a:cubicBezTo>
                  <a:cubicBezTo>
                    <a:pt x="412643" y="101628"/>
                    <a:pt x="412290" y="109344"/>
                    <a:pt x="414068" y="116456"/>
                  </a:cubicBezTo>
                  <a:cubicBezTo>
                    <a:pt x="415171" y="120867"/>
                    <a:pt x="416943" y="125083"/>
                    <a:pt x="418381" y="129396"/>
                  </a:cubicBezTo>
                  <a:cubicBezTo>
                    <a:pt x="427007" y="123645"/>
                    <a:pt x="436929" y="119474"/>
                    <a:pt x="444260" y="112143"/>
                  </a:cubicBezTo>
                  <a:lnTo>
                    <a:pt x="461513" y="94890"/>
                  </a:lnTo>
                  <a:cubicBezTo>
                    <a:pt x="485955" y="96328"/>
                    <a:pt x="511217" y="92761"/>
                    <a:pt x="534838" y="99203"/>
                  </a:cubicBezTo>
                  <a:cubicBezTo>
                    <a:pt x="544646" y="101878"/>
                    <a:pt x="546760" y="117553"/>
                    <a:pt x="556404" y="120769"/>
                  </a:cubicBezTo>
                  <a:cubicBezTo>
                    <a:pt x="574967" y="126958"/>
                    <a:pt x="564932" y="123980"/>
                    <a:pt x="586596" y="129396"/>
                  </a:cubicBezTo>
                  <a:cubicBezTo>
                    <a:pt x="590909" y="132271"/>
                    <a:pt x="594404" y="137289"/>
                    <a:pt x="599536" y="138022"/>
                  </a:cubicBezTo>
                  <a:cubicBezTo>
                    <a:pt x="605404" y="138860"/>
                    <a:pt x="611002" y="134995"/>
                    <a:pt x="616789" y="133709"/>
                  </a:cubicBezTo>
                  <a:cubicBezTo>
                    <a:pt x="623945" y="132119"/>
                    <a:pt x="631166" y="130834"/>
                    <a:pt x="638355" y="129396"/>
                  </a:cubicBezTo>
                  <a:cubicBezTo>
                    <a:pt x="641230" y="120770"/>
                    <a:pt x="638355" y="106393"/>
                    <a:pt x="646981" y="103517"/>
                  </a:cubicBezTo>
                  <a:cubicBezTo>
                    <a:pt x="678960" y="92857"/>
                    <a:pt x="664727" y="98956"/>
                    <a:pt x="690113" y="86264"/>
                  </a:cubicBezTo>
                  <a:cubicBezTo>
                    <a:pt x="692988" y="83388"/>
                    <a:pt x="695252" y="79729"/>
                    <a:pt x="698739" y="77637"/>
                  </a:cubicBezTo>
                  <a:cubicBezTo>
                    <a:pt x="702638" y="75298"/>
                    <a:pt x="708464" y="76539"/>
                    <a:pt x="711679" y="73324"/>
                  </a:cubicBezTo>
                  <a:cubicBezTo>
                    <a:pt x="714894" y="70109"/>
                    <a:pt x="714554" y="64697"/>
                    <a:pt x="715992" y="60384"/>
                  </a:cubicBezTo>
                  <a:cubicBezTo>
                    <a:pt x="717430" y="48882"/>
                    <a:pt x="714677" y="36011"/>
                    <a:pt x="720306" y="25879"/>
                  </a:cubicBezTo>
                  <a:cubicBezTo>
                    <a:pt x="725916" y="15780"/>
                    <a:pt x="749201" y="24477"/>
                    <a:pt x="754811" y="25879"/>
                  </a:cubicBezTo>
                  <a:cubicBezTo>
                    <a:pt x="759571" y="33018"/>
                    <a:pt x="764124" y="45583"/>
                    <a:pt x="776377" y="43132"/>
                  </a:cubicBezTo>
                  <a:cubicBezTo>
                    <a:pt x="780365" y="42334"/>
                    <a:pt x="781828" y="37046"/>
                    <a:pt x="785004" y="34505"/>
                  </a:cubicBezTo>
                  <a:cubicBezTo>
                    <a:pt x="789052" y="31267"/>
                    <a:pt x="793895" y="29117"/>
                    <a:pt x="797943" y="25879"/>
                  </a:cubicBezTo>
                  <a:cubicBezTo>
                    <a:pt x="801119" y="23338"/>
                    <a:pt x="803083" y="19344"/>
                    <a:pt x="806570" y="17252"/>
                  </a:cubicBezTo>
                  <a:cubicBezTo>
                    <a:pt x="810468" y="14913"/>
                    <a:pt x="829573" y="0"/>
                    <a:pt x="836762" y="0"/>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22" name="Freeform 7">
              <a:extLst>
                <a:ext uri="{FF2B5EF4-FFF2-40B4-BE49-F238E27FC236}">
                  <a16:creationId xmlns:a16="http://schemas.microsoft.com/office/drawing/2014/main" id="{C3B202A3-D706-4AB6-849C-0CD35BEDA83B}"/>
                </a:ext>
              </a:extLst>
            </p:cNvPr>
            <p:cNvSpPr/>
            <p:nvPr/>
          </p:nvSpPr>
          <p:spPr>
            <a:xfrm>
              <a:off x="5486400" y="2018451"/>
              <a:ext cx="2058560" cy="1712343"/>
            </a:xfrm>
            <a:custGeom>
              <a:avLst/>
              <a:gdLst>
                <a:gd name="connsiteX0" fmla="*/ 38819 w 2058305"/>
                <a:gd name="connsiteY0" fmla="*/ 634041 h 1712343"/>
                <a:gd name="connsiteX1" fmla="*/ 12940 w 2058305"/>
                <a:gd name="connsiteY1" fmla="*/ 724619 h 1712343"/>
                <a:gd name="connsiteX2" fmla="*/ 25879 w 2058305"/>
                <a:gd name="connsiteY2" fmla="*/ 733245 h 1712343"/>
                <a:gd name="connsiteX3" fmla="*/ 51758 w 2058305"/>
                <a:gd name="connsiteY3" fmla="*/ 754811 h 1712343"/>
                <a:gd name="connsiteX4" fmla="*/ 51758 w 2058305"/>
                <a:gd name="connsiteY4" fmla="*/ 832449 h 1712343"/>
                <a:gd name="connsiteX5" fmla="*/ 43132 w 2058305"/>
                <a:gd name="connsiteY5" fmla="*/ 845389 h 1712343"/>
                <a:gd name="connsiteX6" fmla="*/ 38819 w 2058305"/>
                <a:gd name="connsiteY6" fmla="*/ 858328 h 1712343"/>
                <a:gd name="connsiteX7" fmla="*/ 30192 w 2058305"/>
                <a:gd name="connsiteY7" fmla="*/ 866955 h 1712343"/>
                <a:gd name="connsiteX8" fmla="*/ 21566 w 2058305"/>
                <a:gd name="connsiteY8" fmla="*/ 879894 h 1712343"/>
                <a:gd name="connsiteX9" fmla="*/ 34506 w 2058305"/>
                <a:gd name="connsiteY9" fmla="*/ 884207 h 1712343"/>
                <a:gd name="connsiteX10" fmla="*/ 47445 w 2058305"/>
                <a:gd name="connsiteY10" fmla="*/ 905773 h 1712343"/>
                <a:gd name="connsiteX11" fmla="*/ 43132 w 2058305"/>
                <a:gd name="connsiteY11" fmla="*/ 918713 h 1712343"/>
                <a:gd name="connsiteX12" fmla="*/ 25879 w 2058305"/>
                <a:gd name="connsiteY12" fmla="*/ 944592 h 1712343"/>
                <a:gd name="connsiteX13" fmla="*/ 17253 w 2058305"/>
                <a:gd name="connsiteY13" fmla="*/ 970472 h 1712343"/>
                <a:gd name="connsiteX14" fmla="*/ 12940 w 2058305"/>
                <a:gd name="connsiteY14" fmla="*/ 983411 h 1712343"/>
                <a:gd name="connsiteX15" fmla="*/ 4313 w 2058305"/>
                <a:gd name="connsiteY15" fmla="*/ 992038 h 1712343"/>
                <a:gd name="connsiteX16" fmla="*/ 0 w 2058305"/>
                <a:gd name="connsiteY16" fmla="*/ 1004977 h 1712343"/>
                <a:gd name="connsiteX17" fmla="*/ 25879 w 2058305"/>
                <a:gd name="connsiteY17" fmla="*/ 1039483 h 1712343"/>
                <a:gd name="connsiteX18" fmla="*/ 34506 w 2058305"/>
                <a:gd name="connsiteY18" fmla="*/ 1048109 h 1712343"/>
                <a:gd name="connsiteX19" fmla="*/ 43132 w 2058305"/>
                <a:gd name="connsiteY19" fmla="*/ 1073989 h 1712343"/>
                <a:gd name="connsiteX20" fmla="*/ 47445 w 2058305"/>
                <a:gd name="connsiteY20" fmla="*/ 1091241 h 1712343"/>
                <a:gd name="connsiteX21" fmla="*/ 56072 w 2058305"/>
                <a:gd name="connsiteY21" fmla="*/ 1099868 h 1712343"/>
                <a:gd name="connsiteX22" fmla="*/ 73325 w 2058305"/>
                <a:gd name="connsiteY22" fmla="*/ 1138687 h 1712343"/>
                <a:gd name="connsiteX23" fmla="*/ 86264 w 2058305"/>
                <a:gd name="connsiteY23" fmla="*/ 1164566 h 1712343"/>
                <a:gd name="connsiteX24" fmla="*/ 90577 w 2058305"/>
                <a:gd name="connsiteY24" fmla="*/ 1177506 h 1712343"/>
                <a:gd name="connsiteX25" fmla="*/ 99204 w 2058305"/>
                <a:gd name="connsiteY25" fmla="*/ 1186132 h 1712343"/>
                <a:gd name="connsiteX26" fmla="*/ 112143 w 2058305"/>
                <a:gd name="connsiteY26" fmla="*/ 1203385 h 1712343"/>
                <a:gd name="connsiteX27" fmla="*/ 120770 w 2058305"/>
                <a:gd name="connsiteY27" fmla="*/ 1212011 h 1712343"/>
                <a:gd name="connsiteX28" fmla="*/ 142336 w 2058305"/>
                <a:gd name="connsiteY28" fmla="*/ 1229264 h 1712343"/>
                <a:gd name="connsiteX29" fmla="*/ 159589 w 2058305"/>
                <a:gd name="connsiteY29" fmla="*/ 1250830 h 1712343"/>
                <a:gd name="connsiteX30" fmla="*/ 172528 w 2058305"/>
                <a:gd name="connsiteY30" fmla="*/ 1276709 h 1712343"/>
                <a:gd name="connsiteX31" fmla="*/ 189781 w 2058305"/>
                <a:gd name="connsiteY31" fmla="*/ 1315528 h 1712343"/>
                <a:gd name="connsiteX32" fmla="*/ 215660 w 2058305"/>
                <a:gd name="connsiteY32" fmla="*/ 1341407 h 1712343"/>
                <a:gd name="connsiteX33" fmla="*/ 224287 w 2058305"/>
                <a:gd name="connsiteY33" fmla="*/ 1350034 h 1712343"/>
                <a:gd name="connsiteX34" fmla="*/ 241540 w 2058305"/>
                <a:gd name="connsiteY34" fmla="*/ 1384539 h 1712343"/>
                <a:gd name="connsiteX35" fmla="*/ 245853 w 2058305"/>
                <a:gd name="connsiteY35" fmla="*/ 1397479 h 1712343"/>
                <a:gd name="connsiteX36" fmla="*/ 254479 w 2058305"/>
                <a:gd name="connsiteY36" fmla="*/ 1406106 h 1712343"/>
                <a:gd name="connsiteX37" fmla="*/ 271732 w 2058305"/>
                <a:gd name="connsiteY37" fmla="*/ 1444924 h 1712343"/>
                <a:gd name="connsiteX38" fmla="*/ 284672 w 2058305"/>
                <a:gd name="connsiteY38" fmla="*/ 1483743 h 1712343"/>
                <a:gd name="connsiteX39" fmla="*/ 288985 w 2058305"/>
                <a:gd name="connsiteY39" fmla="*/ 1496683 h 1712343"/>
                <a:gd name="connsiteX40" fmla="*/ 293298 w 2058305"/>
                <a:gd name="connsiteY40" fmla="*/ 1513936 h 1712343"/>
                <a:gd name="connsiteX41" fmla="*/ 323491 w 2058305"/>
                <a:gd name="connsiteY41" fmla="*/ 1539815 h 1712343"/>
                <a:gd name="connsiteX42" fmla="*/ 357996 w 2058305"/>
                <a:gd name="connsiteY42" fmla="*/ 1578634 h 1712343"/>
                <a:gd name="connsiteX43" fmla="*/ 375249 w 2058305"/>
                <a:gd name="connsiteY43" fmla="*/ 1595887 h 1712343"/>
                <a:gd name="connsiteX44" fmla="*/ 405442 w 2058305"/>
                <a:gd name="connsiteY44" fmla="*/ 1604513 h 1712343"/>
                <a:gd name="connsiteX45" fmla="*/ 444260 w 2058305"/>
                <a:gd name="connsiteY45" fmla="*/ 1608826 h 1712343"/>
                <a:gd name="connsiteX46" fmla="*/ 483079 w 2058305"/>
                <a:gd name="connsiteY46" fmla="*/ 1587260 h 1712343"/>
                <a:gd name="connsiteX47" fmla="*/ 500332 w 2058305"/>
                <a:gd name="connsiteY47" fmla="*/ 1570007 h 1712343"/>
                <a:gd name="connsiteX48" fmla="*/ 526211 w 2058305"/>
                <a:gd name="connsiteY48" fmla="*/ 1548441 h 1712343"/>
                <a:gd name="connsiteX49" fmla="*/ 556404 w 2058305"/>
                <a:gd name="connsiteY49" fmla="*/ 1552755 h 1712343"/>
                <a:gd name="connsiteX50" fmla="*/ 569343 w 2058305"/>
                <a:gd name="connsiteY50" fmla="*/ 1557068 h 1712343"/>
                <a:gd name="connsiteX51" fmla="*/ 599536 w 2058305"/>
                <a:gd name="connsiteY51" fmla="*/ 1552755 h 1712343"/>
                <a:gd name="connsiteX52" fmla="*/ 603849 w 2058305"/>
                <a:gd name="connsiteY52" fmla="*/ 1539815 h 1712343"/>
                <a:gd name="connsiteX53" fmla="*/ 612475 w 2058305"/>
                <a:gd name="connsiteY53" fmla="*/ 1526875 h 1712343"/>
                <a:gd name="connsiteX54" fmla="*/ 582283 w 2058305"/>
                <a:gd name="connsiteY54" fmla="*/ 1492370 h 1712343"/>
                <a:gd name="connsiteX55" fmla="*/ 569343 w 2058305"/>
                <a:gd name="connsiteY55" fmla="*/ 1488056 h 1712343"/>
                <a:gd name="connsiteX56" fmla="*/ 534838 w 2058305"/>
                <a:gd name="connsiteY56" fmla="*/ 1483743 h 1712343"/>
                <a:gd name="connsiteX57" fmla="*/ 530525 w 2058305"/>
                <a:gd name="connsiteY57" fmla="*/ 1466490 h 1712343"/>
                <a:gd name="connsiteX58" fmla="*/ 521898 w 2058305"/>
                <a:gd name="connsiteY58" fmla="*/ 1449238 h 1712343"/>
                <a:gd name="connsiteX59" fmla="*/ 534838 w 2058305"/>
                <a:gd name="connsiteY59" fmla="*/ 1380226 h 1712343"/>
                <a:gd name="connsiteX60" fmla="*/ 547777 w 2058305"/>
                <a:gd name="connsiteY60" fmla="*/ 1311215 h 1712343"/>
                <a:gd name="connsiteX61" fmla="*/ 595223 w 2058305"/>
                <a:gd name="connsiteY61" fmla="*/ 1315528 h 1712343"/>
                <a:gd name="connsiteX62" fmla="*/ 625415 w 2058305"/>
                <a:gd name="connsiteY62" fmla="*/ 1324155 h 1712343"/>
                <a:gd name="connsiteX63" fmla="*/ 659921 w 2058305"/>
                <a:gd name="connsiteY63" fmla="*/ 1298275 h 1712343"/>
                <a:gd name="connsiteX64" fmla="*/ 672860 w 2058305"/>
                <a:gd name="connsiteY64" fmla="*/ 1285336 h 1712343"/>
                <a:gd name="connsiteX65" fmla="*/ 677174 w 2058305"/>
                <a:gd name="connsiteY65" fmla="*/ 1272396 h 1712343"/>
                <a:gd name="connsiteX66" fmla="*/ 715992 w 2058305"/>
                <a:gd name="connsiteY66" fmla="*/ 1272396 h 1712343"/>
                <a:gd name="connsiteX67" fmla="*/ 728932 w 2058305"/>
                <a:gd name="connsiteY67" fmla="*/ 1281022 h 1712343"/>
                <a:gd name="connsiteX68" fmla="*/ 746185 w 2058305"/>
                <a:gd name="connsiteY68" fmla="*/ 1285336 h 1712343"/>
                <a:gd name="connsiteX69" fmla="*/ 767751 w 2058305"/>
                <a:gd name="connsiteY69" fmla="*/ 1281022 h 1712343"/>
                <a:gd name="connsiteX70" fmla="*/ 776377 w 2058305"/>
                <a:gd name="connsiteY70" fmla="*/ 1255143 h 1712343"/>
                <a:gd name="connsiteX71" fmla="*/ 780691 w 2058305"/>
                <a:gd name="connsiteY71" fmla="*/ 1242204 h 1712343"/>
                <a:gd name="connsiteX72" fmla="*/ 802257 w 2058305"/>
                <a:gd name="connsiteY72" fmla="*/ 1224951 h 1712343"/>
                <a:gd name="connsiteX73" fmla="*/ 858328 w 2058305"/>
                <a:gd name="connsiteY73" fmla="*/ 1229264 h 1712343"/>
                <a:gd name="connsiteX74" fmla="*/ 884208 w 2058305"/>
                <a:gd name="connsiteY74" fmla="*/ 1237890 h 1712343"/>
                <a:gd name="connsiteX75" fmla="*/ 892834 w 2058305"/>
                <a:gd name="connsiteY75" fmla="*/ 1246517 h 1712343"/>
                <a:gd name="connsiteX76" fmla="*/ 901460 w 2058305"/>
                <a:gd name="connsiteY76" fmla="*/ 1259456 h 1712343"/>
                <a:gd name="connsiteX77" fmla="*/ 940279 w 2058305"/>
                <a:gd name="connsiteY77" fmla="*/ 1268083 h 1712343"/>
                <a:gd name="connsiteX78" fmla="*/ 966158 w 2058305"/>
                <a:gd name="connsiteY78" fmla="*/ 1276709 h 1712343"/>
                <a:gd name="connsiteX79" fmla="*/ 979098 w 2058305"/>
                <a:gd name="connsiteY79" fmla="*/ 1281022 h 1712343"/>
                <a:gd name="connsiteX80" fmla="*/ 983411 w 2058305"/>
                <a:gd name="connsiteY80" fmla="*/ 1302589 h 1712343"/>
                <a:gd name="connsiteX81" fmla="*/ 987725 w 2058305"/>
                <a:gd name="connsiteY81" fmla="*/ 1315528 h 1712343"/>
                <a:gd name="connsiteX82" fmla="*/ 983411 w 2058305"/>
                <a:gd name="connsiteY82" fmla="*/ 1332781 h 1712343"/>
                <a:gd name="connsiteX83" fmla="*/ 979098 w 2058305"/>
                <a:gd name="connsiteY83" fmla="*/ 1354347 h 1712343"/>
                <a:gd name="connsiteX84" fmla="*/ 974785 w 2058305"/>
                <a:gd name="connsiteY84" fmla="*/ 1367287 h 1712343"/>
                <a:gd name="connsiteX85" fmla="*/ 970472 w 2058305"/>
                <a:gd name="connsiteY85" fmla="*/ 1388853 h 1712343"/>
                <a:gd name="connsiteX86" fmla="*/ 948906 w 2058305"/>
                <a:gd name="connsiteY86" fmla="*/ 1410419 h 1712343"/>
                <a:gd name="connsiteX87" fmla="*/ 940279 w 2058305"/>
                <a:gd name="connsiteY87" fmla="*/ 1419045 h 1712343"/>
                <a:gd name="connsiteX88" fmla="*/ 944592 w 2058305"/>
                <a:gd name="connsiteY88" fmla="*/ 1479430 h 1712343"/>
                <a:gd name="connsiteX89" fmla="*/ 940279 w 2058305"/>
                <a:gd name="connsiteY89" fmla="*/ 1496683 h 1712343"/>
                <a:gd name="connsiteX90" fmla="*/ 944592 w 2058305"/>
                <a:gd name="connsiteY90" fmla="*/ 1548441 h 1712343"/>
                <a:gd name="connsiteX91" fmla="*/ 957532 w 2058305"/>
                <a:gd name="connsiteY91" fmla="*/ 1574321 h 1712343"/>
                <a:gd name="connsiteX92" fmla="*/ 961845 w 2058305"/>
                <a:gd name="connsiteY92" fmla="*/ 1587260 h 1712343"/>
                <a:gd name="connsiteX93" fmla="*/ 966158 w 2058305"/>
                <a:gd name="connsiteY93" fmla="*/ 1604513 h 1712343"/>
                <a:gd name="connsiteX94" fmla="*/ 974785 w 2058305"/>
                <a:gd name="connsiteY94" fmla="*/ 1613139 h 1712343"/>
                <a:gd name="connsiteX95" fmla="*/ 983411 w 2058305"/>
                <a:gd name="connsiteY95" fmla="*/ 1626079 h 1712343"/>
                <a:gd name="connsiteX96" fmla="*/ 1000664 w 2058305"/>
                <a:gd name="connsiteY96" fmla="*/ 1664898 h 1712343"/>
                <a:gd name="connsiteX97" fmla="*/ 1022230 w 2058305"/>
                <a:gd name="connsiteY97" fmla="*/ 1708030 h 1712343"/>
                <a:gd name="connsiteX98" fmla="*/ 1035170 w 2058305"/>
                <a:gd name="connsiteY98" fmla="*/ 1712343 h 1712343"/>
                <a:gd name="connsiteX99" fmla="*/ 1073989 w 2058305"/>
                <a:gd name="connsiteY99" fmla="*/ 1699404 h 1712343"/>
                <a:gd name="connsiteX100" fmla="*/ 1078302 w 2058305"/>
                <a:gd name="connsiteY100" fmla="*/ 1677838 h 1712343"/>
                <a:gd name="connsiteX101" fmla="*/ 1073989 w 2058305"/>
                <a:gd name="connsiteY101" fmla="*/ 1656272 h 1712343"/>
                <a:gd name="connsiteX102" fmla="*/ 1069675 w 2058305"/>
                <a:gd name="connsiteY102" fmla="*/ 1643332 h 1712343"/>
                <a:gd name="connsiteX103" fmla="*/ 1065362 w 2058305"/>
                <a:gd name="connsiteY103" fmla="*/ 1626079 h 1712343"/>
                <a:gd name="connsiteX104" fmla="*/ 1069675 w 2058305"/>
                <a:gd name="connsiteY104" fmla="*/ 1613139 h 1712343"/>
                <a:gd name="connsiteX105" fmla="*/ 1095555 w 2058305"/>
                <a:gd name="connsiteY105" fmla="*/ 1604513 h 1712343"/>
                <a:gd name="connsiteX106" fmla="*/ 1121434 w 2058305"/>
                <a:gd name="connsiteY106" fmla="*/ 1587260 h 1712343"/>
                <a:gd name="connsiteX107" fmla="*/ 1151626 w 2058305"/>
                <a:gd name="connsiteY107" fmla="*/ 1552755 h 1712343"/>
                <a:gd name="connsiteX108" fmla="*/ 1155940 w 2058305"/>
                <a:gd name="connsiteY108" fmla="*/ 1526875 h 1712343"/>
                <a:gd name="connsiteX109" fmla="*/ 1181819 w 2058305"/>
                <a:gd name="connsiteY109" fmla="*/ 1509622 h 1712343"/>
                <a:gd name="connsiteX110" fmla="*/ 1194758 w 2058305"/>
                <a:gd name="connsiteY110" fmla="*/ 1500996 h 1712343"/>
                <a:gd name="connsiteX111" fmla="*/ 1246517 w 2058305"/>
                <a:gd name="connsiteY111" fmla="*/ 1505309 h 1712343"/>
                <a:gd name="connsiteX112" fmla="*/ 1285336 w 2058305"/>
                <a:gd name="connsiteY112" fmla="*/ 1518249 h 1712343"/>
                <a:gd name="connsiteX113" fmla="*/ 1306902 w 2058305"/>
                <a:gd name="connsiteY113" fmla="*/ 1522562 h 1712343"/>
                <a:gd name="connsiteX114" fmla="*/ 1319842 w 2058305"/>
                <a:gd name="connsiteY114" fmla="*/ 1544128 h 1712343"/>
                <a:gd name="connsiteX115" fmla="*/ 1328468 w 2058305"/>
                <a:gd name="connsiteY115" fmla="*/ 1557068 h 1712343"/>
                <a:gd name="connsiteX116" fmla="*/ 1358660 w 2058305"/>
                <a:gd name="connsiteY116" fmla="*/ 1578634 h 1712343"/>
                <a:gd name="connsiteX117" fmla="*/ 1384540 w 2058305"/>
                <a:gd name="connsiteY117" fmla="*/ 1587260 h 1712343"/>
                <a:gd name="connsiteX118" fmla="*/ 1427672 w 2058305"/>
                <a:gd name="connsiteY118" fmla="*/ 1613139 h 1712343"/>
                <a:gd name="connsiteX119" fmla="*/ 1436298 w 2058305"/>
                <a:gd name="connsiteY119" fmla="*/ 1621766 h 1712343"/>
                <a:gd name="connsiteX120" fmla="*/ 1479430 w 2058305"/>
                <a:gd name="connsiteY120" fmla="*/ 1617453 h 1712343"/>
                <a:gd name="connsiteX121" fmla="*/ 1488057 w 2058305"/>
                <a:gd name="connsiteY121" fmla="*/ 1604513 h 1712343"/>
                <a:gd name="connsiteX122" fmla="*/ 1496683 w 2058305"/>
                <a:gd name="connsiteY122" fmla="*/ 1578634 h 1712343"/>
                <a:gd name="connsiteX123" fmla="*/ 1522562 w 2058305"/>
                <a:gd name="connsiteY123" fmla="*/ 1570007 h 1712343"/>
                <a:gd name="connsiteX124" fmla="*/ 1574321 w 2058305"/>
                <a:gd name="connsiteY124" fmla="*/ 1578634 h 1712343"/>
                <a:gd name="connsiteX125" fmla="*/ 1582947 w 2058305"/>
                <a:gd name="connsiteY125" fmla="*/ 1570007 h 1712343"/>
                <a:gd name="connsiteX126" fmla="*/ 1595887 w 2058305"/>
                <a:gd name="connsiteY126" fmla="*/ 1561381 h 1712343"/>
                <a:gd name="connsiteX127" fmla="*/ 1604513 w 2058305"/>
                <a:gd name="connsiteY127" fmla="*/ 1548441 h 1712343"/>
                <a:gd name="connsiteX128" fmla="*/ 1613140 w 2058305"/>
                <a:gd name="connsiteY128" fmla="*/ 1522562 h 1712343"/>
                <a:gd name="connsiteX129" fmla="*/ 1617453 w 2058305"/>
                <a:gd name="connsiteY129" fmla="*/ 1509622 h 1712343"/>
                <a:gd name="connsiteX130" fmla="*/ 1626079 w 2058305"/>
                <a:gd name="connsiteY130" fmla="*/ 1496683 h 1712343"/>
                <a:gd name="connsiteX131" fmla="*/ 1626079 w 2058305"/>
                <a:gd name="connsiteY131" fmla="*/ 1509622 h 1712343"/>
                <a:gd name="connsiteX132" fmla="*/ 1608826 w 2058305"/>
                <a:gd name="connsiteY132" fmla="*/ 1505309 h 1712343"/>
                <a:gd name="connsiteX133" fmla="*/ 1600200 w 2058305"/>
                <a:gd name="connsiteY133" fmla="*/ 1500996 h 1712343"/>
                <a:gd name="connsiteX134" fmla="*/ 1626079 w 2058305"/>
                <a:gd name="connsiteY134" fmla="*/ 1496683 h 1712343"/>
                <a:gd name="connsiteX135" fmla="*/ 1639019 w 2058305"/>
                <a:gd name="connsiteY135" fmla="*/ 1492370 h 1712343"/>
                <a:gd name="connsiteX136" fmla="*/ 1669211 w 2058305"/>
                <a:gd name="connsiteY136" fmla="*/ 1496683 h 1712343"/>
                <a:gd name="connsiteX137" fmla="*/ 1720970 w 2058305"/>
                <a:gd name="connsiteY137" fmla="*/ 1513936 h 1712343"/>
                <a:gd name="connsiteX138" fmla="*/ 1733909 w 2058305"/>
                <a:gd name="connsiteY138" fmla="*/ 1518249 h 1712343"/>
                <a:gd name="connsiteX139" fmla="*/ 1746849 w 2058305"/>
                <a:gd name="connsiteY139" fmla="*/ 1522562 h 1712343"/>
                <a:gd name="connsiteX140" fmla="*/ 1755475 w 2058305"/>
                <a:gd name="connsiteY140" fmla="*/ 1535502 h 1712343"/>
                <a:gd name="connsiteX141" fmla="*/ 1772728 w 2058305"/>
                <a:gd name="connsiteY141" fmla="*/ 1552755 h 1712343"/>
                <a:gd name="connsiteX142" fmla="*/ 1811547 w 2058305"/>
                <a:gd name="connsiteY142" fmla="*/ 1561381 h 1712343"/>
                <a:gd name="connsiteX143" fmla="*/ 1850366 w 2058305"/>
                <a:gd name="connsiteY143" fmla="*/ 1557068 h 1712343"/>
                <a:gd name="connsiteX144" fmla="*/ 1858992 w 2058305"/>
                <a:gd name="connsiteY144" fmla="*/ 1531189 h 1712343"/>
                <a:gd name="connsiteX145" fmla="*/ 1863306 w 2058305"/>
                <a:gd name="connsiteY145" fmla="*/ 1518249 h 1712343"/>
                <a:gd name="connsiteX146" fmla="*/ 1867619 w 2058305"/>
                <a:gd name="connsiteY146" fmla="*/ 1505309 h 1712343"/>
                <a:gd name="connsiteX147" fmla="*/ 1871932 w 2058305"/>
                <a:gd name="connsiteY147" fmla="*/ 1492370 h 1712343"/>
                <a:gd name="connsiteX148" fmla="*/ 1854679 w 2058305"/>
                <a:gd name="connsiteY148" fmla="*/ 1470804 h 1712343"/>
                <a:gd name="connsiteX149" fmla="*/ 1846053 w 2058305"/>
                <a:gd name="connsiteY149" fmla="*/ 1457864 h 1712343"/>
                <a:gd name="connsiteX150" fmla="*/ 1820174 w 2058305"/>
                <a:gd name="connsiteY150" fmla="*/ 1449238 h 1712343"/>
                <a:gd name="connsiteX151" fmla="*/ 1798608 w 2058305"/>
                <a:gd name="connsiteY151" fmla="*/ 1427672 h 1712343"/>
                <a:gd name="connsiteX152" fmla="*/ 1789981 w 2058305"/>
                <a:gd name="connsiteY152" fmla="*/ 1401792 h 1712343"/>
                <a:gd name="connsiteX153" fmla="*/ 1802921 w 2058305"/>
                <a:gd name="connsiteY153" fmla="*/ 1362973 h 1712343"/>
                <a:gd name="connsiteX154" fmla="*/ 1807234 w 2058305"/>
                <a:gd name="connsiteY154" fmla="*/ 1350034 h 1712343"/>
                <a:gd name="connsiteX155" fmla="*/ 1802921 w 2058305"/>
                <a:gd name="connsiteY155" fmla="*/ 1311215 h 1712343"/>
                <a:gd name="connsiteX156" fmla="*/ 1807234 w 2058305"/>
                <a:gd name="connsiteY156" fmla="*/ 1272396 h 1712343"/>
                <a:gd name="connsiteX157" fmla="*/ 1833113 w 2058305"/>
                <a:gd name="connsiteY157" fmla="*/ 1259456 h 1712343"/>
                <a:gd name="connsiteX158" fmla="*/ 1828800 w 2058305"/>
                <a:gd name="connsiteY158" fmla="*/ 1212011 h 1712343"/>
                <a:gd name="connsiteX159" fmla="*/ 1889185 w 2058305"/>
                <a:gd name="connsiteY159" fmla="*/ 1216324 h 1712343"/>
                <a:gd name="connsiteX160" fmla="*/ 1923691 w 2058305"/>
                <a:gd name="connsiteY160" fmla="*/ 1216324 h 1712343"/>
                <a:gd name="connsiteX161" fmla="*/ 1936630 w 2058305"/>
                <a:gd name="connsiteY161" fmla="*/ 1207698 h 1712343"/>
                <a:gd name="connsiteX162" fmla="*/ 1953883 w 2058305"/>
                <a:gd name="connsiteY162" fmla="*/ 1203385 h 1712343"/>
                <a:gd name="connsiteX163" fmla="*/ 1966823 w 2058305"/>
                <a:gd name="connsiteY163" fmla="*/ 1199072 h 1712343"/>
                <a:gd name="connsiteX164" fmla="*/ 1984075 w 2058305"/>
                <a:gd name="connsiteY164" fmla="*/ 1190445 h 1712343"/>
                <a:gd name="connsiteX165" fmla="*/ 2018581 w 2058305"/>
                <a:gd name="connsiteY165" fmla="*/ 1181819 h 1712343"/>
                <a:gd name="connsiteX166" fmla="*/ 2031521 w 2058305"/>
                <a:gd name="connsiteY166" fmla="*/ 1177506 h 1712343"/>
                <a:gd name="connsiteX167" fmla="*/ 2035834 w 2058305"/>
                <a:gd name="connsiteY167" fmla="*/ 1164566 h 1712343"/>
                <a:gd name="connsiteX168" fmla="*/ 2027208 w 2058305"/>
                <a:gd name="connsiteY168" fmla="*/ 1121434 h 1712343"/>
                <a:gd name="connsiteX169" fmla="*/ 2018581 w 2058305"/>
                <a:gd name="connsiteY169" fmla="*/ 1065362 h 1712343"/>
                <a:gd name="connsiteX170" fmla="*/ 2001328 w 2058305"/>
                <a:gd name="connsiteY170" fmla="*/ 1043796 h 1712343"/>
                <a:gd name="connsiteX171" fmla="*/ 2009955 w 2058305"/>
                <a:gd name="connsiteY171" fmla="*/ 979098 h 1712343"/>
                <a:gd name="connsiteX172" fmla="*/ 2018581 w 2058305"/>
                <a:gd name="connsiteY172" fmla="*/ 966158 h 1712343"/>
                <a:gd name="connsiteX173" fmla="*/ 2027208 w 2058305"/>
                <a:gd name="connsiteY173" fmla="*/ 957532 h 1712343"/>
                <a:gd name="connsiteX174" fmla="*/ 2048774 w 2058305"/>
                <a:gd name="connsiteY174" fmla="*/ 940279 h 1712343"/>
                <a:gd name="connsiteX175" fmla="*/ 2053087 w 2058305"/>
                <a:gd name="connsiteY175" fmla="*/ 862641 h 1712343"/>
                <a:gd name="connsiteX176" fmla="*/ 2040147 w 2058305"/>
                <a:gd name="connsiteY176" fmla="*/ 806570 h 1712343"/>
                <a:gd name="connsiteX177" fmla="*/ 2031521 w 2058305"/>
                <a:gd name="connsiteY177" fmla="*/ 797943 h 1712343"/>
                <a:gd name="connsiteX178" fmla="*/ 2022894 w 2058305"/>
                <a:gd name="connsiteY178" fmla="*/ 785004 h 1712343"/>
                <a:gd name="connsiteX179" fmla="*/ 1988389 w 2058305"/>
                <a:gd name="connsiteY179" fmla="*/ 772064 h 1712343"/>
                <a:gd name="connsiteX180" fmla="*/ 1971136 w 2058305"/>
                <a:gd name="connsiteY180" fmla="*/ 767751 h 1712343"/>
                <a:gd name="connsiteX181" fmla="*/ 1923691 w 2058305"/>
                <a:gd name="connsiteY181" fmla="*/ 776377 h 1712343"/>
                <a:gd name="connsiteX182" fmla="*/ 1915064 w 2058305"/>
                <a:gd name="connsiteY182" fmla="*/ 785004 h 1712343"/>
                <a:gd name="connsiteX183" fmla="*/ 1902125 w 2058305"/>
                <a:gd name="connsiteY183" fmla="*/ 793630 h 1712343"/>
                <a:gd name="connsiteX184" fmla="*/ 1867619 w 2058305"/>
                <a:gd name="connsiteY184" fmla="*/ 815196 h 1712343"/>
                <a:gd name="connsiteX185" fmla="*/ 1854679 w 2058305"/>
                <a:gd name="connsiteY185" fmla="*/ 819509 h 1712343"/>
                <a:gd name="connsiteX186" fmla="*/ 1841740 w 2058305"/>
                <a:gd name="connsiteY186" fmla="*/ 815196 h 1712343"/>
                <a:gd name="connsiteX187" fmla="*/ 1828800 w 2058305"/>
                <a:gd name="connsiteY187" fmla="*/ 789317 h 1712343"/>
                <a:gd name="connsiteX188" fmla="*/ 1833113 w 2058305"/>
                <a:gd name="connsiteY188" fmla="*/ 776377 h 1712343"/>
                <a:gd name="connsiteX189" fmla="*/ 1846053 w 2058305"/>
                <a:gd name="connsiteY189" fmla="*/ 772064 h 1712343"/>
                <a:gd name="connsiteX190" fmla="*/ 1876245 w 2058305"/>
                <a:gd name="connsiteY190" fmla="*/ 767751 h 1712343"/>
                <a:gd name="connsiteX191" fmla="*/ 1880558 w 2058305"/>
                <a:gd name="connsiteY191" fmla="*/ 754811 h 1712343"/>
                <a:gd name="connsiteX192" fmla="*/ 1846053 w 2058305"/>
                <a:gd name="connsiteY192" fmla="*/ 737558 h 1712343"/>
                <a:gd name="connsiteX193" fmla="*/ 1858992 w 2058305"/>
                <a:gd name="connsiteY193" fmla="*/ 711679 h 1712343"/>
                <a:gd name="connsiteX194" fmla="*/ 1863306 w 2058305"/>
                <a:gd name="connsiteY194" fmla="*/ 698739 h 1712343"/>
                <a:gd name="connsiteX195" fmla="*/ 1871932 w 2058305"/>
                <a:gd name="connsiteY195" fmla="*/ 685800 h 1712343"/>
                <a:gd name="connsiteX196" fmla="*/ 1893498 w 2058305"/>
                <a:gd name="connsiteY196" fmla="*/ 655607 h 1712343"/>
                <a:gd name="connsiteX197" fmla="*/ 1902125 w 2058305"/>
                <a:gd name="connsiteY197" fmla="*/ 646981 h 1712343"/>
                <a:gd name="connsiteX198" fmla="*/ 1910751 w 2058305"/>
                <a:gd name="connsiteY198" fmla="*/ 621102 h 1712343"/>
                <a:gd name="connsiteX199" fmla="*/ 1902125 w 2058305"/>
                <a:gd name="connsiteY199" fmla="*/ 608162 h 1712343"/>
                <a:gd name="connsiteX200" fmla="*/ 1923691 w 2058305"/>
                <a:gd name="connsiteY200" fmla="*/ 590909 h 1712343"/>
                <a:gd name="connsiteX201" fmla="*/ 1932317 w 2058305"/>
                <a:gd name="connsiteY201" fmla="*/ 577970 h 1712343"/>
                <a:gd name="connsiteX202" fmla="*/ 1915064 w 2058305"/>
                <a:gd name="connsiteY202" fmla="*/ 552090 h 1712343"/>
                <a:gd name="connsiteX203" fmla="*/ 1902125 w 2058305"/>
                <a:gd name="connsiteY203" fmla="*/ 547777 h 1712343"/>
                <a:gd name="connsiteX204" fmla="*/ 1897811 w 2058305"/>
                <a:gd name="connsiteY204" fmla="*/ 534838 h 1712343"/>
                <a:gd name="connsiteX205" fmla="*/ 1906438 w 2058305"/>
                <a:gd name="connsiteY205" fmla="*/ 526211 h 1712343"/>
                <a:gd name="connsiteX206" fmla="*/ 1910751 w 2058305"/>
                <a:gd name="connsiteY206" fmla="*/ 513272 h 1712343"/>
                <a:gd name="connsiteX207" fmla="*/ 1915064 w 2058305"/>
                <a:gd name="connsiteY207" fmla="*/ 487392 h 1712343"/>
                <a:gd name="connsiteX208" fmla="*/ 1923691 w 2058305"/>
                <a:gd name="connsiteY208" fmla="*/ 444260 h 1712343"/>
                <a:gd name="connsiteX209" fmla="*/ 1932317 w 2058305"/>
                <a:gd name="connsiteY209" fmla="*/ 396815 h 1712343"/>
                <a:gd name="connsiteX210" fmla="*/ 1945257 w 2058305"/>
                <a:gd name="connsiteY210" fmla="*/ 370936 h 1712343"/>
                <a:gd name="connsiteX211" fmla="*/ 1940943 w 2058305"/>
                <a:gd name="connsiteY211" fmla="*/ 357996 h 1712343"/>
                <a:gd name="connsiteX212" fmla="*/ 1940943 w 2058305"/>
                <a:gd name="connsiteY212" fmla="*/ 332117 h 1712343"/>
                <a:gd name="connsiteX213" fmla="*/ 1945257 w 2058305"/>
                <a:gd name="connsiteY213" fmla="*/ 301924 h 1712343"/>
                <a:gd name="connsiteX214" fmla="*/ 1953883 w 2058305"/>
                <a:gd name="connsiteY214" fmla="*/ 271732 h 1712343"/>
                <a:gd name="connsiteX215" fmla="*/ 1940943 w 2058305"/>
                <a:gd name="connsiteY215" fmla="*/ 258792 h 1712343"/>
                <a:gd name="connsiteX216" fmla="*/ 1897811 w 2058305"/>
                <a:gd name="connsiteY216" fmla="*/ 245853 h 1712343"/>
                <a:gd name="connsiteX217" fmla="*/ 1880558 w 2058305"/>
                <a:gd name="connsiteY217" fmla="*/ 211347 h 1712343"/>
                <a:gd name="connsiteX218" fmla="*/ 1867619 w 2058305"/>
                <a:gd name="connsiteY218" fmla="*/ 202721 h 1712343"/>
                <a:gd name="connsiteX219" fmla="*/ 1854679 w 2058305"/>
                <a:gd name="connsiteY219" fmla="*/ 198407 h 1712343"/>
                <a:gd name="connsiteX220" fmla="*/ 1841740 w 2058305"/>
                <a:gd name="connsiteY220" fmla="*/ 189781 h 1712343"/>
                <a:gd name="connsiteX221" fmla="*/ 1815860 w 2058305"/>
                <a:gd name="connsiteY221" fmla="*/ 181155 h 1712343"/>
                <a:gd name="connsiteX222" fmla="*/ 1807234 w 2058305"/>
                <a:gd name="connsiteY222" fmla="*/ 155275 h 1712343"/>
                <a:gd name="connsiteX223" fmla="*/ 1802921 w 2058305"/>
                <a:gd name="connsiteY223" fmla="*/ 142336 h 1712343"/>
                <a:gd name="connsiteX224" fmla="*/ 1794294 w 2058305"/>
                <a:gd name="connsiteY224" fmla="*/ 133709 h 1712343"/>
                <a:gd name="connsiteX225" fmla="*/ 1785668 w 2058305"/>
                <a:gd name="connsiteY225" fmla="*/ 120770 h 1712343"/>
                <a:gd name="connsiteX226" fmla="*/ 1772728 w 2058305"/>
                <a:gd name="connsiteY226" fmla="*/ 112143 h 1712343"/>
                <a:gd name="connsiteX227" fmla="*/ 1755475 w 2058305"/>
                <a:gd name="connsiteY227" fmla="*/ 90577 h 1712343"/>
                <a:gd name="connsiteX228" fmla="*/ 1742536 w 2058305"/>
                <a:gd name="connsiteY228" fmla="*/ 81951 h 1712343"/>
                <a:gd name="connsiteX229" fmla="*/ 1733909 w 2058305"/>
                <a:gd name="connsiteY229" fmla="*/ 73324 h 1712343"/>
                <a:gd name="connsiteX230" fmla="*/ 1712343 w 2058305"/>
                <a:gd name="connsiteY230" fmla="*/ 69011 h 1712343"/>
                <a:gd name="connsiteX231" fmla="*/ 1677838 w 2058305"/>
                <a:gd name="connsiteY231" fmla="*/ 51758 h 1712343"/>
                <a:gd name="connsiteX232" fmla="*/ 1660585 w 2058305"/>
                <a:gd name="connsiteY232" fmla="*/ 30192 h 1712343"/>
                <a:gd name="connsiteX233" fmla="*/ 1630392 w 2058305"/>
                <a:gd name="connsiteY233" fmla="*/ 4313 h 1712343"/>
                <a:gd name="connsiteX234" fmla="*/ 1617453 w 2058305"/>
                <a:gd name="connsiteY234" fmla="*/ 0 h 1712343"/>
                <a:gd name="connsiteX235" fmla="*/ 1591574 w 2058305"/>
                <a:gd name="connsiteY235" fmla="*/ 12939 h 1712343"/>
                <a:gd name="connsiteX236" fmla="*/ 1574321 w 2058305"/>
                <a:gd name="connsiteY236" fmla="*/ 17253 h 1712343"/>
                <a:gd name="connsiteX237" fmla="*/ 1496683 w 2058305"/>
                <a:gd name="connsiteY237" fmla="*/ 21566 h 1712343"/>
                <a:gd name="connsiteX238" fmla="*/ 1431985 w 2058305"/>
                <a:gd name="connsiteY238" fmla="*/ 34506 h 1712343"/>
                <a:gd name="connsiteX239" fmla="*/ 1431985 w 2058305"/>
                <a:gd name="connsiteY239" fmla="*/ 34506 h 1712343"/>
                <a:gd name="connsiteX240" fmla="*/ 1414732 w 2058305"/>
                <a:gd name="connsiteY240" fmla="*/ 38819 h 1712343"/>
                <a:gd name="connsiteX241" fmla="*/ 1397479 w 2058305"/>
                <a:gd name="connsiteY241" fmla="*/ 60385 h 1712343"/>
                <a:gd name="connsiteX242" fmla="*/ 1388853 w 2058305"/>
                <a:gd name="connsiteY242" fmla="*/ 73324 h 1712343"/>
                <a:gd name="connsiteX243" fmla="*/ 1371600 w 2058305"/>
                <a:gd name="connsiteY243" fmla="*/ 77638 h 1712343"/>
                <a:gd name="connsiteX244" fmla="*/ 1341408 w 2058305"/>
                <a:gd name="connsiteY244" fmla="*/ 73324 h 1712343"/>
                <a:gd name="connsiteX245" fmla="*/ 1319842 w 2058305"/>
                <a:gd name="connsiteY245" fmla="*/ 69011 h 1712343"/>
                <a:gd name="connsiteX246" fmla="*/ 1302589 w 2058305"/>
                <a:gd name="connsiteY246" fmla="*/ 51758 h 1712343"/>
                <a:gd name="connsiteX247" fmla="*/ 1281023 w 2058305"/>
                <a:gd name="connsiteY247" fmla="*/ 21566 h 1712343"/>
                <a:gd name="connsiteX248" fmla="*/ 1203385 w 2058305"/>
                <a:gd name="connsiteY248" fmla="*/ 25879 h 1712343"/>
                <a:gd name="connsiteX249" fmla="*/ 1190445 w 2058305"/>
                <a:gd name="connsiteY249" fmla="*/ 30192 h 1712343"/>
                <a:gd name="connsiteX250" fmla="*/ 1173192 w 2058305"/>
                <a:gd name="connsiteY250" fmla="*/ 34506 h 1712343"/>
                <a:gd name="connsiteX251" fmla="*/ 1151626 w 2058305"/>
                <a:gd name="connsiteY251" fmla="*/ 51758 h 1712343"/>
                <a:gd name="connsiteX252" fmla="*/ 1138687 w 2058305"/>
                <a:gd name="connsiteY252" fmla="*/ 77638 h 1712343"/>
                <a:gd name="connsiteX253" fmla="*/ 1125747 w 2058305"/>
                <a:gd name="connsiteY253" fmla="*/ 81951 h 1712343"/>
                <a:gd name="connsiteX254" fmla="*/ 1117121 w 2058305"/>
                <a:gd name="connsiteY254" fmla="*/ 73324 h 1712343"/>
                <a:gd name="connsiteX255" fmla="*/ 1086928 w 2058305"/>
                <a:gd name="connsiteY255" fmla="*/ 64698 h 1712343"/>
                <a:gd name="connsiteX256" fmla="*/ 1052423 w 2058305"/>
                <a:gd name="connsiteY256" fmla="*/ 73324 h 1712343"/>
                <a:gd name="connsiteX257" fmla="*/ 1035170 w 2058305"/>
                <a:gd name="connsiteY257" fmla="*/ 77638 h 1712343"/>
                <a:gd name="connsiteX258" fmla="*/ 1009291 w 2058305"/>
                <a:gd name="connsiteY258" fmla="*/ 86264 h 1712343"/>
                <a:gd name="connsiteX259" fmla="*/ 987725 w 2058305"/>
                <a:gd name="connsiteY259" fmla="*/ 99204 h 1712343"/>
                <a:gd name="connsiteX260" fmla="*/ 974785 w 2058305"/>
                <a:gd name="connsiteY260" fmla="*/ 107830 h 1712343"/>
                <a:gd name="connsiteX261" fmla="*/ 966158 w 2058305"/>
                <a:gd name="connsiteY261" fmla="*/ 116456 h 1712343"/>
                <a:gd name="connsiteX262" fmla="*/ 953219 w 2058305"/>
                <a:gd name="connsiteY262" fmla="*/ 120770 h 1712343"/>
                <a:gd name="connsiteX263" fmla="*/ 931653 w 2058305"/>
                <a:gd name="connsiteY263" fmla="*/ 138022 h 1712343"/>
                <a:gd name="connsiteX264" fmla="*/ 923026 w 2058305"/>
                <a:gd name="connsiteY264" fmla="*/ 146649 h 1712343"/>
                <a:gd name="connsiteX265" fmla="*/ 918713 w 2058305"/>
                <a:gd name="connsiteY265" fmla="*/ 159589 h 1712343"/>
                <a:gd name="connsiteX266" fmla="*/ 901460 w 2058305"/>
                <a:gd name="connsiteY266" fmla="*/ 185468 h 1712343"/>
                <a:gd name="connsiteX267" fmla="*/ 888521 w 2058305"/>
                <a:gd name="connsiteY267" fmla="*/ 207034 h 1712343"/>
                <a:gd name="connsiteX268" fmla="*/ 879894 w 2058305"/>
                <a:gd name="connsiteY268" fmla="*/ 198407 h 1712343"/>
                <a:gd name="connsiteX269" fmla="*/ 858328 w 2058305"/>
                <a:gd name="connsiteY269" fmla="*/ 172528 h 1712343"/>
                <a:gd name="connsiteX270" fmla="*/ 832449 w 2058305"/>
                <a:gd name="connsiteY270" fmla="*/ 163902 h 1712343"/>
                <a:gd name="connsiteX271" fmla="*/ 802257 w 2058305"/>
                <a:gd name="connsiteY271" fmla="*/ 168215 h 1712343"/>
                <a:gd name="connsiteX272" fmla="*/ 789317 w 2058305"/>
                <a:gd name="connsiteY272" fmla="*/ 172528 h 1712343"/>
                <a:gd name="connsiteX273" fmla="*/ 772064 w 2058305"/>
                <a:gd name="connsiteY273" fmla="*/ 176841 h 1712343"/>
                <a:gd name="connsiteX274" fmla="*/ 746185 w 2058305"/>
                <a:gd name="connsiteY274" fmla="*/ 202721 h 1712343"/>
                <a:gd name="connsiteX275" fmla="*/ 737558 w 2058305"/>
                <a:gd name="connsiteY275" fmla="*/ 211347 h 1712343"/>
                <a:gd name="connsiteX276" fmla="*/ 715992 w 2058305"/>
                <a:gd name="connsiteY276" fmla="*/ 237226 h 1712343"/>
                <a:gd name="connsiteX277" fmla="*/ 703053 w 2058305"/>
                <a:gd name="connsiteY277" fmla="*/ 276045 h 1712343"/>
                <a:gd name="connsiteX278" fmla="*/ 698740 w 2058305"/>
                <a:gd name="connsiteY278" fmla="*/ 288985 h 1712343"/>
                <a:gd name="connsiteX279" fmla="*/ 694426 w 2058305"/>
                <a:gd name="connsiteY279" fmla="*/ 314864 h 1712343"/>
                <a:gd name="connsiteX280" fmla="*/ 690113 w 2058305"/>
                <a:gd name="connsiteY280" fmla="*/ 362309 h 1712343"/>
                <a:gd name="connsiteX281" fmla="*/ 685800 w 2058305"/>
                <a:gd name="connsiteY281" fmla="*/ 375249 h 1712343"/>
                <a:gd name="connsiteX282" fmla="*/ 672860 w 2058305"/>
                <a:gd name="connsiteY282" fmla="*/ 388189 h 1712343"/>
                <a:gd name="connsiteX283" fmla="*/ 664234 w 2058305"/>
                <a:gd name="connsiteY283" fmla="*/ 401128 h 1712343"/>
                <a:gd name="connsiteX284" fmla="*/ 655608 w 2058305"/>
                <a:gd name="connsiteY284" fmla="*/ 409755 h 1712343"/>
                <a:gd name="connsiteX285" fmla="*/ 638355 w 2058305"/>
                <a:gd name="connsiteY285" fmla="*/ 435634 h 1712343"/>
                <a:gd name="connsiteX286" fmla="*/ 634042 w 2058305"/>
                <a:gd name="connsiteY286" fmla="*/ 448573 h 1712343"/>
                <a:gd name="connsiteX287" fmla="*/ 616789 w 2058305"/>
                <a:gd name="connsiteY287" fmla="*/ 470139 h 1712343"/>
                <a:gd name="connsiteX288" fmla="*/ 599536 w 2058305"/>
                <a:gd name="connsiteY288" fmla="*/ 508958 h 1712343"/>
                <a:gd name="connsiteX289" fmla="*/ 590909 w 2058305"/>
                <a:gd name="connsiteY289" fmla="*/ 517585 h 1712343"/>
                <a:gd name="connsiteX290" fmla="*/ 582283 w 2058305"/>
                <a:gd name="connsiteY290" fmla="*/ 530524 h 1712343"/>
                <a:gd name="connsiteX291" fmla="*/ 556404 w 2058305"/>
                <a:gd name="connsiteY291" fmla="*/ 534838 h 1712343"/>
                <a:gd name="connsiteX292" fmla="*/ 461513 w 2058305"/>
                <a:gd name="connsiteY292" fmla="*/ 539151 h 1712343"/>
                <a:gd name="connsiteX293" fmla="*/ 301925 w 2058305"/>
                <a:gd name="connsiteY293" fmla="*/ 547777 h 1712343"/>
                <a:gd name="connsiteX294" fmla="*/ 211347 w 2058305"/>
                <a:gd name="connsiteY294" fmla="*/ 556404 h 1712343"/>
                <a:gd name="connsiteX295" fmla="*/ 181155 w 2058305"/>
                <a:gd name="connsiteY295" fmla="*/ 565030 h 1712343"/>
                <a:gd name="connsiteX296" fmla="*/ 168215 w 2058305"/>
                <a:gd name="connsiteY296" fmla="*/ 573656 h 1712343"/>
                <a:gd name="connsiteX297" fmla="*/ 150962 w 2058305"/>
                <a:gd name="connsiteY297" fmla="*/ 582283 h 1712343"/>
                <a:gd name="connsiteX298" fmla="*/ 125083 w 2058305"/>
                <a:gd name="connsiteY298" fmla="*/ 595222 h 1712343"/>
                <a:gd name="connsiteX299" fmla="*/ 81951 w 2058305"/>
                <a:gd name="connsiteY299" fmla="*/ 629728 h 1712343"/>
                <a:gd name="connsiteX300" fmla="*/ 69011 w 2058305"/>
                <a:gd name="connsiteY300" fmla="*/ 634041 h 1712343"/>
                <a:gd name="connsiteX301" fmla="*/ 38819 w 2058305"/>
                <a:gd name="connsiteY301" fmla="*/ 634041 h 1712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Lst>
              <a:rect l="l" t="t" r="r" b="b"/>
              <a:pathLst>
                <a:path w="2058305" h="1712343">
                  <a:moveTo>
                    <a:pt x="38819" y="634041"/>
                  </a:moveTo>
                  <a:cubicBezTo>
                    <a:pt x="30193" y="664234"/>
                    <a:pt x="17001" y="693482"/>
                    <a:pt x="12940" y="724619"/>
                  </a:cubicBezTo>
                  <a:cubicBezTo>
                    <a:pt x="12270" y="729759"/>
                    <a:pt x="21897" y="729927"/>
                    <a:pt x="25879" y="733245"/>
                  </a:cubicBezTo>
                  <a:cubicBezTo>
                    <a:pt x="59088" y="760920"/>
                    <a:pt x="19634" y="733395"/>
                    <a:pt x="51758" y="754811"/>
                  </a:cubicBezTo>
                  <a:cubicBezTo>
                    <a:pt x="58334" y="787687"/>
                    <a:pt x="60252" y="787150"/>
                    <a:pt x="51758" y="832449"/>
                  </a:cubicBezTo>
                  <a:cubicBezTo>
                    <a:pt x="50803" y="837544"/>
                    <a:pt x="45450" y="840752"/>
                    <a:pt x="43132" y="845389"/>
                  </a:cubicBezTo>
                  <a:cubicBezTo>
                    <a:pt x="41099" y="849455"/>
                    <a:pt x="41158" y="854430"/>
                    <a:pt x="38819" y="858328"/>
                  </a:cubicBezTo>
                  <a:cubicBezTo>
                    <a:pt x="36727" y="861815"/>
                    <a:pt x="32733" y="863779"/>
                    <a:pt x="30192" y="866955"/>
                  </a:cubicBezTo>
                  <a:cubicBezTo>
                    <a:pt x="26954" y="871003"/>
                    <a:pt x="24441" y="875581"/>
                    <a:pt x="21566" y="879894"/>
                  </a:cubicBezTo>
                  <a:cubicBezTo>
                    <a:pt x="25879" y="881332"/>
                    <a:pt x="30607" y="881868"/>
                    <a:pt x="34506" y="884207"/>
                  </a:cubicBezTo>
                  <a:cubicBezTo>
                    <a:pt x="44373" y="890127"/>
                    <a:pt x="44053" y="895596"/>
                    <a:pt x="47445" y="905773"/>
                  </a:cubicBezTo>
                  <a:cubicBezTo>
                    <a:pt x="46007" y="910086"/>
                    <a:pt x="45340" y="914739"/>
                    <a:pt x="43132" y="918713"/>
                  </a:cubicBezTo>
                  <a:cubicBezTo>
                    <a:pt x="38097" y="927776"/>
                    <a:pt x="25879" y="944592"/>
                    <a:pt x="25879" y="944592"/>
                  </a:cubicBezTo>
                  <a:lnTo>
                    <a:pt x="17253" y="970472"/>
                  </a:lnTo>
                  <a:cubicBezTo>
                    <a:pt x="15815" y="974785"/>
                    <a:pt x="16155" y="980196"/>
                    <a:pt x="12940" y="983411"/>
                  </a:cubicBezTo>
                  <a:lnTo>
                    <a:pt x="4313" y="992038"/>
                  </a:lnTo>
                  <a:cubicBezTo>
                    <a:pt x="2875" y="996351"/>
                    <a:pt x="0" y="1000431"/>
                    <a:pt x="0" y="1004977"/>
                  </a:cubicBezTo>
                  <a:cubicBezTo>
                    <a:pt x="0" y="1020034"/>
                    <a:pt x="17930" y="1031534"/>
                    <a:pt x="25879" y="1039483"/>
                  </a:cubicBezTo>
                  <a:lnTo>
                    <a:pt x="34506" y="1048109"/>
                  </a:lnTo>
                  <a:cubicBezTo>
                    <a:pt x="37381" y="1056736"/>
                    <a:pt x="40927" y="1065167"/>
                    <a:pt x="43132" y="1073989"/>
                  </a:cubicBezTo>
                  <a:cubicBezTo>
                    <a:pt x="44570" y="1079740"/>
                    <a:pt x="44794" y="1085939"/>
                    <a:pt x="47445" y="1091241"/>
                  </a:cubicBezTo>
                  <a:cubicBezTo>
                    <a:pt x="49264" y="1094878"/>
                    <a:pt x="53196" y="1096992"/>
                    <a:pt x="56072" y="1099868"/>
                  </a:cubicBezTo>
                  <a:cubicBezTo>
                    <a:pt x="66337" y="1130665"/>
                    <a:pt x="59654" y="1118181"/>
                    <a:pt x="73325" y="1138687"/>
                  </a:cubicBezTo>
                  <a:cubicBezTo>
                    <a:pt x="84167" y="1171212"/>
                    <a:pt x="69541" y="1131118"/>
                    <a:pt x="86264" y="1164566"/>
                  </a:cubicBezTo>
                  <a:cubicBezTo>
                    <a:pt x="88297" y="1168633"/>
                    <a:pt x="88238" y="1173607"/>
                    <a:pt x="90577" y="1177506"/>
                  </a:cubicBezTo>
                  <a:cubicBezTo>
                    <a:pt x="92669" y="1180993"/>
                    <a:pt x="96601" y="1183008"/>
                    <a:pt x="99204" y="1186132"/>
                  </a:cubicBezTo>
                  <a:cubicBezTo>
                    <a:pt x="103806" y="1191654"/>
                    <a:pt x="107541" y="1197863"/>
                    <a:pt x="112143" y="1203385"/>
                  </a:cubicBezTo>
                  <a:cubicBezTo>
                    <a:pt x="114746" y="1206509"/>
                    <a:pt x="117595" y="1209471"/>
                    <a:pt x="120770" y="1212011"/>
                  </a:cubicBezTo>
                  <a:cubicBezTo>
                    <a:pt x="133217" y="1221969"/>
                    <a:pt x="133083" y="1217698"/>
                    <a:pt x="142336" y="1229264"/>
                  </a:cubicBezTo>
                  <a:cubicBezTo>
                    <a:pt x="164100" y="1256469"/>
                    <a:pt x="138759" y="1230002"/>
                    <a:pt x="159589" y="1250830"/>
                  </a:cubicBezTo>
                  <a:cubicBezTo>
                    <a:pt x="175316" y="1298014"/>
                    <a:pt x="150236" y="1226552"/>
                    <a:pt x="172528" y="1276709"/>
                  </a:cubicBezTo>
                  <a:cubicBezTo>
                    <a:pt x="181644" y="1297219"/>
                    <a:pt x="176767" y="1300887"/>
                    <a:pt x="189781" y="1315528"/>
                  </a:cubicBezTo>
                  <a:cubicBezTo>
                    <a:pt x="197886" y="1324646"/>
                    <a:pt x="207034" y="1332781"/>
                    <a:pt x="215660" y="1341407"/>
                  </a:cubicBezTo>
                  <a:lnTo>
                    <a:pt x="224287" y="1350034"/>
                  </a:lnTo>
                  <a:cubicBezTo>
                    <a:pt x="234199" y="1379771"/>
                    <a:pt x="226483" y="1369484"/>
                    <a:pt x="241540" y="1384539"/>
                  </a:cubicBezTo>
                  <a:cubicBezTo>
                    <a:pt x="242978" y="1388852"/>
                    <a:pt x="243514" y="1393580"/>
                    <a:pt x="245853" y="1397479"/>
                  </a:cubicBezTo>
                  <a:cubicBezTo>
                    <a:pt x="247945" y="1400966"/>
                    <a:pt x="252660" y="1402469"/>
                    <a:pt x="254479" y="1406106"/>
                  </a:cubicBezTo>
                  <a:cubicBezTo>
                    <a:pt x="285273" y="1467694"/>
                    <a:pt x="246360" y="1406866"/>
                    <a:pt x="271732" y="1444924"/>
                  </a:cubicBezTo>
                  <a:lnTo>
                    <a:pt x="284672" y="1483743"/>
                  </a:lnTo>
                  <a:cubicBezTo>
                    <a:pt x="286110" y="1488056"/>
                    <a:pt x="287882" y="1492272"/>
                    <a:pt x="288985" y="1496683"/>
                  </a:cubicBezTo>
                  <a:cubicBezTo>
                    <a:pt x="290423" y="1502434"/>
                    <a:pt x="290156" y="1508909"/>
                    <a:pt x="293298" y="1513936"/>
                  </a:cubicBezTo>
                  <a:cubicBezTo>
                    <a:pt x="305791" y="1533925"/>
                    <a:pt x="309154" y="1527270"/>
                    <a:pt x="323491" y="1539815"/>
                  </a:cubicBezTo>
                  <a:cubicBezTo>
                    <a:pt x="356852" y="1569005"/>
                    <a:pt x="334212" y="1551451"/>
                    <a:pt x="357996" y="1578634"/>
                  </a:cubicBezTo>
                  <a:cubicBezTo>
                    <a:pt x="363352" y="1584755"/>
                    <a:pt x="367533" y="1593315"/>
                    <a:pt x="375249" y="1595887"/>
                  </a:cubicBezTo>
                  <a:cubicBezTo>
                    <a:pt x="384911" y="1599108"/>
                    <a:pt x="395384" y="1602966"/>
                    <a:pt x="405442" y="1604513"/>
                  </a:cubicBezTo>
                  <a:cubicBezTo>
                    <a:pt x="418310" y="1606493"/>
                    <a:pt x="431321" y="1607388"/>
                    <a:pt x="444260" y="1608826"/>
                  </a:cubicBezTo>
                  <a:cubicBezTo>
                    <a:pt x="460532" y="1603402"/>
                    <a:pt x="468247" y="1602092"/>
                    <a:pt x="483079" y="1587260"/>
                  </a:cubicBezTo>
                  <a:cubicBezTo>
                    <a:pt x="488830" y="1581509"/>
                    <a:pt x="493565" y="1574518"/>
                    <a:pt x="500332" y="1570007"/>
                  </a:cubicBezTo>
                  <a:cubicBezTo>
                    <a:pt x="518347" y="1557998"/>
                    <a:pt x="509607" y="1565047"/>
                    <a:pt x="526211" y="1548441"/>
                  </a:cubicBezTo>
                  <a:cubicBezTo>
                    <a:pt x="536275" y="1549879"/>
                    <a:pt x="546435" y="1550761"/>
                    <a:pt x="556404" y="1552755"/>
                  </a:cubicBezTo>
                  <a:cubicBezTo>
                    <a:pt x="560862" y="1553647"/>
                    <a:pt x="564797" y="1557068"/>
                    <a:pt x="569343" y="1557068"/>
                  </a:cubicBezTo>
                  <a:cubicBezTo>
                    <a:pt x="579509" y="1557068"/>
                    <a:pt x="589472" y="1554193"/>
                    <a:pt x="599536" y="1552755"/>
                  </a:cubicBezTo>
                  <a:cubicBezTo>
                    <a:pt x="600974" y="1548442"/>
                    <a:pt x="601816" y="1543882"/>
                    <a:pt x="603849" y="1539815"/>
                  </a:cubicBezTo>
                  <a:cubicBezTo>
                    <a:pt x="606167" y="1535178"/>
                    <a:pt x="611742" y="1532007"/>
                    <a:pt x="612475" y="1526875"/>
                  </a:cubicBezTo>
                  <a:cubicBezTo>
                    <a:pt x="615088" y="1508583"/>
                    <a:pt x="596584" y="1497138"/>
                    <a:pt x="582283" y="1492370"/>
                  </a:cubicBezTo>
                  <a:cubicBezTo>
                    <a:pt x="577970" y="1490932"/>
                    <a:pt x="573816" y="1488869"/>
                    <a:pt x="569343" y="1488056"/>
                  </a:cubicBezTo>
                  <a:cubicBezTo>
                    <a:pt x="557939" y="1485982"/>
                    <a:pt x="546340" y="1485181"/>
                    <a:pt x="534838" y="1483743"/>
                  </a:cubicBezTo>
                  <a:cubicBezTo>
                    <a:pt x="533400" y="1477992"/>
                    <a:pt x="532607" y="1472041"/>
                    <a:pt x="530525" y="1466490"/>
                  </a:cubicBezTo>
                  <a:cubicBezTo>
                    <a:pt x="528267" y="1460470"/>
                    <a:pt x="522255" y="1455658"/>
                    <a:pt x="521898" y="1449238"/>
                  </a:cubicBezTo>
                  <a:cubicBezTo>
                    <a:pt x="518748" y="1392549"/>
                    <a:pt x="513504" y="1401560"/>
                    <a:pt x="534838" y="1380226"/>
                  </a:cubicBezTo>
                  <a:cubicBezTo>
                    <a:pt x="548033" y="1340639"/>
                    <a:pt x="542559" y="1363395"/>
                    <a:pt x="547777" y="1311215"/>
                  </a:cubicBezTo>
                  <a:cubicBezTo>
                    <a:pt x="563592" y="1312653"/>
                    <a:pt x="579482" y="1313429"/>
                    <a:pt x="595223" y="1315528"/>
                  </a:cubicBezTo>
                  <a:cubicBezTo>
                    <a:pt x="604252" y="1316732"/>
                    <a:pt x="616542" y="1321197"/>
                    <a:pt x="625415" y="1324155"/>
                  </a:cubicBezTo>
                  <a:cubicBezTo>
                    <a:pt x="647999" y="1316626"/>
                    <a:pt x="635140" y="1323056"/>
                    <a:pt x="659921" y="1298275"/>
                  </a:cubicBezTo>
                  <a:lnTo>
                    <a:pt x="672860" y="1285336"/>
                  </a:lnTo>
                  <a:cubicBezTo>
                    <a:pt x="674298" y="1281023"/>
                    <a:pt x="674334" y="1275946"/>
                    <a:pt x="677174" y="1272396"/>
                  </a:cubicBezTo>
                  <a:cubicBezTo>
                    <a:pt x="688385" y="1258382"/>
                    <a:pt x="701498" y="1262734"/>
                    <a:pt x="715992" y="1272396"/>
                  </a:cubicBezTo>
                  <a:cubicBezTo>
                    <a:pt x="720305" y="1275271"/>
                    <a:pt x="724167" y="1278980"/>
                    <a:pt x="728932" y="1281022"/>
                  </a:cubicBezTo>
                  <a:cubicBezTo>
                    <a:pt x="734381" y="1283357"/>
                    <a:pt x="740434" y="1283898"/>
                    <a:pt x="746185" y="1285336"/>
                  </a:cubicBezTo>
                  <a:cubicBezTo>
                    <a:pt x="753374" y="1283898"/>
                    <a:pt x="762567" y="1286206"/>
                    <a:pt x="767751" y="1281022"/>
                  </a:cubicBezTo>
                  <a:cubicBezTo>
                    <a:pt x="774181" y="1274592"/>
                    <a:pt x="773501" y="1263769"/>
                    <a:pt x="776377" y="1255143"/>
                  </a:cubicBezTo>
                  <a:cubicBezTo>
                    <a:pt x="777815" y="1250830"/>
                    <a:pt x="777476" y="1245419"/>
                    <a:pt x="780691" y="1242204"/>
                  </a:cubicBezTo>
                  <a:cubicBezTo>
                    <a:pt x="792982" y="1229911"/>
                    <a:pt x="785933" y="1235833"/>
                    <a:pt x="802257" y="1224951"/>
                  </a:cubicBezTo>
                  <a:cubicBezTo>
                    <a:pt x="820947" y="1226389"/>
                    <a:pt x="839812" y="1226341"/>
                    <a:pt x="858328" y="1229264"/>
                  </a:cubicBezTo>
                  <a:cubicBezTo>
                    <a:pt x="867310" y="1230682"/>
                    <a:pt x="884208" y="1237890"/>
                    <a:pt x="884208" y="1237890"/>
                  </a:cubicBezTo>
                  <a:cubicBezTo>
                    <a:pt x="887083" y="1240766"/>
                    <a:pt x="890294" y="1243341"/>
                    <a:pt x="892834" y="1246517"/>
                  </a:cubicBezTo>
                  <a:cubicBezTo>
                    <a:pt x="896072" y="1250565"/>
                    <a:pt x="897412" y="1256218"/>
                    <a:pt x="901460" y="1259456"/>
                  </a:cubicBezTo>
                  <a:cubicBezTo>
                    <a:pt x="907072" y="1263945"/>
                    <a:pt x="939968" y="1268005"/>
                    <a:pt x="940279" y="1268083"/>
                  </a:cubicBezTo>
                  <a:cubicBezTo>
                    <a:pt x="949100" y="1270288"/>
                    <a:pt x="957532" y="1273834"/>
                    <a:pt x="966158" y="1276709"/>
                  </a:cubicBezTo>
                  <a:lnTo>
                    <a:pt x="979098" y="1281022"/>
                  </a:lnTo>
                  <a:cubicBezTo>
                    <a:pt x="980536" y="1288211"/>
                    <a:pt x="981633" y="1295477"/>
                    <a:pt x="983411" y="1302589"/>
                  </a:cubicBezTo>
                  <a:cubicBezTo>
                    <a:pt x="984514" y="1307000"/>
                    <a:pt x="987725" y="1310982"/>
                    <a:pt x="987725" y="1315528"/>
                  </a:cubicBezTo>
                  <a:cubicBezTo>
                    <a:pt x="987725" y="1321456"/>
                    <a:pt x="984697" y="1326994"/>
                    <a:pt x="983411" y="1332781"/>
                  </a:cubicBezTo>
                  <a:cubicBezTo>
                    <a:pt x="981821" y="1339937"/>
                    <a:pt x="980876" y="1347235"/>
                    <a:pt x="979098" y="1354347"/>
                  </a:cubicBezTo>
                  <a:cubicBezTo>
                    <a:pt x="977995" y="1358758"/>
                    <a:pt x="975888" y="1362876"/>
                    <a:pt x="974785" y="1367287"/>
                  </a:cubicBezTo>
                  <a:cubicBezTo>
                    <a:pt x="973007" y="1374399"/>
                    <a:pt x="973046" y="1381989"/>
                    <a:pt x="970472" y="1388853"/>
                  </a:cubicBezTo>
                  <a:cubicBezTo>
                    <a:pt x="964928" y="1403637"/>
                    <a:pt x="960200" y="1401384"/>
                    <a:pt x="948906" y="1410419"/>
                  </a:cubicBezTo>
                  <a:cubicBezTo>
                    <a:pt x="945731" y="1412959"/>
                    <a:pt x="943155" y="1416170"/>
                    <a:pt x="940279" y="1419045"/>
                  </a:cubicBezTo>
                  <a:cubicBezTo>
                    <a:pt x="941717" y="1439173"/>
                    <a:pt x="944592" y="1459250"/>
                    <a:pt x="944592" y="1479430"/>
                  </a:cubicBezTo>
                  <a:cubicBezTo>
                    <a:pt x="944592" y="1485358"/>
                    <a:pt x="940279" y="1490755"/>
                    <a:pt x="940279" y="1496683"/>
                  </a:cubicBezTo>
                  <a:cubicBezTo>
                    <a:pt x="940279" y="1513995"/>
                    <a:pt x="942304" y="1531280"/>
                    <a:pt x="944592" y="1548441"/>
                  </a:cubicBezTo>
                  <a:cubicBezTo>
                    <a:pt x="946563" y="1563222"/>
                    <a:pt x="950925" y="1561106"/>
                    <a:pt x="957532" y="1574321"/>
                  </a:cubicBezTo>
                  <a:cubicBezTo>
                    <a:pt x="959565" y="1578387"/>
                    <a:pt x="960596" y="1582889"/>
                    <a:pt x="961845" y="1587260"/>
                  </a:cubicBezTo>
                  <a:cubicBezTo>
                    <a:pt x="963473" y="1592960"/>
                    <a:pt x="963507" y="1599211"/>
                    <a:pt x="966158" y="1604513"/>
                  </a:cubicBezTo>
                  <a:cubicBezTo>
                    <a:pt x="967977" y="1608150"/>
                    <a:pt x="972245" y="1609964"/>
                    <a:pt x="974785" y="1613139"/>
                  </a:cubicBezTo>
                  <a:cubicBezTo>
                    <a:pt x="978023" y="1617187"/>
                    <a:pt x="981306" y="1621342"/>
                    <a:pt x="983411" y="1626079"/>
                  </a:cubicBezTo>
                  <a:cubicBezTo>
                    <a:pt x="1003943" y="1672275"/>
                    <a:pt x="981142" y="1635613"/>
                    <a:pt x="1000664" y="1664898"/>
                  </a:cubicBezTo>
                  <a:cubicBezTo>
                    <a:pt x="1003755" y="1677261"/>
                    <a:pt x="1008224" y="1703362"/>
                    <a:pt x="1022230" y="1708030"/>
                  </a:cubicBezTo>
                  <a:lnTo>
                    <a:pt x="1035170" y="1712343"/>
                  </a:lnTo>
                  <a:cubicBezTo>
                    <a:pt x="1042826" y="1711067"/>
                    <a:pt x="1067605" y="1710575"/>
                    <a:pt x="1073989" y="1699404"/>
                  </a:cubicBezTo>
                  <a:cubicBezTo>
                    <a:pt x="1077626" y="1693039"/>
                    <a:pt x="1076864" y="1685027"/>
                    <a:pt x="1078302" y="1677838"/>
                  </a:cubicBezTo>
                  <a:cubicBezTo>
                    <a:pt x="1076864" y="1670649"/>
                    <a:pt x="1075767" y="1663384"/>
                    <a:pt x="1073989" y="1656272"/>
                  </a:cubicBezTo>
                  <a:cubicBezTo>
                    <a:pt x="1072886" y="1651861"/>
                    <a:pt x="1070924" y="1647704"/>
                    <a:pt x="1069675" y="1643332"/>
                  </a:cubicBezTo>
                  <a:cubicBezTo>
                    <a:pt x="1068046" y="1637632"/>
                    <a:pt x="1066800" y="1631830"/>
                    <a:pt x="1065362" y="1626079"/>
                  </a:cubicBezTo>
                  <a:cubicBezTo>
                    <a:pt x="1066800" y="1621766"/>
                    <a:pt x="1065975" y="1615782"/>
                    <a:pt x="1069675" y="1613139"/>
                  </a:cubicBezTo>
                  <a:cubicBezTo>
                    <a:pt x="1077075" y="1607854"/>
                    <a:pt x="1095555" y="1604513"/>
                    <a:pt x="1095555" y="1604513"/>
                  </a:cubicBezTo>
                  <a:cubicBezTo>
                    <a:pt x="1104181" y="1598762"/>
                    <a:pt x="1114103" y="1594591"/>
                    <a:pt x="1121434" y="1587260"/>
                  </a:cubicBezTo>
                  <a:cubicBezTo>
                    <a:pt x="1146665" y="1562029"/>
                    <a:pt x="1137361" y="1574153"/>
                    <a:pt x="1151626" y="1552755"/>
                  </a:cubicBezTo>
                  <a:cubicBezTo>
                    <a:pt x="1153064" y="1544128"/>
                    <a:pt x="1152388" y="1534867"/>
                    <a:pt x="1155940" y="1526875"/>
                  </a:cubicBezTo>
                  <a:cubicBezTo>
                    <a:pt x="1162947" y="1511108"/>
                    <a:pt x="1169911" y="1515576"/>
                    <a:pt x="1181819" y="1509622"/>
                  </a:cubicBezTo>
                  <a:cubicBezTo>
                    <a:pt x="1186455" y="1507304"/>
                    <a:pt x="1190445" y="1503871"/>
                    <a:pt x="1194758" y="1500996"/>
                  </a:cubicBezTo>
                  <a:cubicBezTo>
                    <a:pt x="1212011" y="1502434"/>
                    <a:pt x="1229338" y="1503162"/>
                    <a:pt x="1246517" y="1505309"/>
                  </a:cubicBezTo>
                  <a:cubicBezTo>
                    <a:pt x="1265440" y="1507674"/>
                    <a:pt x="1265896" y="1512417"/>
                    <a:pt x="1285336" y="1518249"/>
                  </a:cubicBezTo>
                  <a:cubicBezTo>
                    <a:pt x="1292358" y="1520356"/>
                    <a:pt x="1299713" y="1521124"/>
                    <a:pt x="1306902" y="1522562"/>
                  </a:cubicBezTo>
                  <a:cubicBezTo>
                    <a:pt x="1314393" y="1545036"/>
                    <a:pt x="1306308" y="1527210"/>
                    <a:pt x="1319842" y="1544128"/>
                  </a:cubicBezTo>
                  <a:cubicBezTo>
                    <a:pt x="1323080" y="1548176"/>
                    <a:pt x="1324802" y="1553402"/>
                    <a:pt x="1328468" y="1557068"/>
                  </a:cubicBezTo>
                  <a:cubicBezTo>
                    <a:pt x="1329738" y="1558338"/>
                    <a:pt x="1354256" y="1576677"/>
                    <a:pt x="1358660" y="1578634"/>
                  </a:cubicBezTo>
                  <a:cubicBezTo>
                    <a:pt x="1366969" y="1582327"/>
                    <a:pt x="1376407" y="1583193"/>
                    <a:pt x="1384540" y="1587260"/>
                  </a:cubicBezTo>
                  <a:cubicBezTo>
                    <a:pt x="1398148" y="1594065"/>
                    <a:pt x="1417270" y="1602736"/>
                    <a:pt x="1427672" y="1613139"/>
                  </a:cubicBezTo>
                  <a:lnTo>
                    <a:pt x="1436298" y="1621766"/>
                  </a:lnTo>
                  <a:cubicBezTo>
                    <a:pt x="1450675" y="1620328"/>
                    <a:pt x="1465722" y="1622022"/>
                    <a:pt x="1479430" y="1617453"/>
                  </a:cubicBezTo>
                  <a:cubicBezTo>
                    <a:pt x="1484348" y="1615814"/>
                    <a:pt x="1485952" y="1609250"/>
                    <a:pt x="1488057" y="1604513"/>
                  </a:cubicBezTo>
                  <a:cubicBezTo>
                    <a:pt x="1491750" y="1596204"/>
                    <a:pt x="1488057" y="1581510"/>
                    <a:pt x="1496683" y="1578634"/>
                  </a:cubicBezTo>
                  <a:lnTo>
                    <a:pt x="1522562" y="1570007"/>
                  </a:lnTo>
                  <a:cubicBezTo>
                    <a:pt x="1532055" y="1571906"/>
                    <a:pt x="1567438" y="1579399"/>
                    <a:pt x="1574321" y="1578634"/>
                  </a:cubicBezTo>
                  <a:cubicBezTo>
                    <a:pt x="1578363" y="1578185"/>
                    <a:pt x="1579772" y="1572547"/>
                    <a:pt x="1582947" y="1570007"/>
                  </a:cubicBezTo>
                  <a:cubicBezTo>
                    <a:pt x="1586995" y="1566769"/>
                    <a:pt x="1591574" y="1564256"/>
                    <a:pt x="1595887" y="1561381"/>
                  </a:cubicBezTo>
                  <a:cubicBezTo>
                    <a:pt x="1598762" y="1557068"/>
                    <a:pt x="1602408" y="1553178"/>
                    <a:pt x="1604513" y="1548441"/>
                  </a:cubicBezTo>
                  <a:cubicBezTo>
                    <a:pt x="1608206" y="1540132"/>
                    <a:pt x="1610264" y="1531188"/>
                    <a:pt x="1613140" y="1522562"/>
                  </a:cubicBezTo>
                  <a:cubicBezTo>
                    <a:pt x="1614578" y="1518249"/>
                    <a:pt x="1614931" y="1513405"/>
                    <a:pt x="1617453" y="1509622"/>
                  </a:cubicBezTo>
                  <a:lnTo>
                    <a:pt x="1626079" y="1496683"/>
                  </a:lnTo>
                  <a:cubicBezTo>
                    <a:pt x="1627803" y="1497258"/>
                    <a:pt x="1661197" y="1504605"/>
                    <a:pt x="1626079" y="1509622"/>
                  </a:cubicBezTo>
                  <a:cubicBezTo>
                    <a:pt x="1620211" y="1510460"/>
                    <a:pt x="1614545" y="1506869"/>
                    <a:pt x="1608826" y="1505309"/>
                  </a:cubicBezTo>
                  <a:cubicBezTo>
                    <a:pt x="1564934" y="1493339"/>
                    <a:pt x="1573029" y="1495562"/>
                    <a:pt x="1600200" y="1500996"/>
                  </a:cubicBezTo>
                  <a:cubicBezTo>
                    <a:pt x="1608826" y="1499558"/>
                    <a:pt x="1617542" y="1498580"/>
                    <a:pt x="1626079" y="1496683"/>
                  </a:cubicBezTo>
                  <a:cubicBezTo>
                    <a:pt x="1630517" y="1495697"/>
                    <a:pt x="1634472" y="1492370"/>
                    <a:pt x="1639019" y="1492370"/>
                  </a:cubicBezTo>
                  <a:cubicBezTo>
                    <a:pt x="1649185" y="1492370"/>
                    <a:pt x="1659147" y="1495245"/>
                    <a:pt x="1669211" y="1496683"/>
                  </a:cubicBezTo>
                  <a:lnTo>
                    <a:pt x="1720970" y="1513936"/>
                  </a:lnTo>
                  <a:lnTo>
                    <a:pt x="1733909" y="1518249"/>
                  </a:lnTo>
                  <a:lnTo>
                    <a:pt x="1746849" y="1522562"/>
                  </a:lnTo>
                  <a:cubicBezTo>
                    <a:pt x="1749724" y="1526875"/>
                    <a:pt x="1752101" y="1531566"/>
                    <a:pt x="1755475" y="1535502"/>
                  </a:cubicBezTo>
                  <a:cubicBezTo>
                    <a:pt x="1760768" y="1541677"/>
                    <a:pt x="1764753" y="1551160"/>
                    <a:pt x="1772728" y="1552755"/>
                  </a:cubicBezTo>
                  <a:cubicBezTo>
                    <a:pt x="1800107" y="1558231"/>
                    <a:pt x="1787182" y="1555290"/>
                    <a:pt x="1811547" y="1561381"/>
                  </a:cubicBezTo>
                  <a:cubicBezTo>
                    <a:pt x="1824487" y="1559943"/>
                    <a:pt x="1839382" y="1564058"/>
                    <a:pt x="1850366" y="1557068"/>
                  </a:cubicBezTo>
                  <a:cubicBezTo>
                    <a:pt x="1858037" y="1552186"/>
                    <a:pt x="1856117" y="1539815"/>
                    <a:pt x="1858992" y="1531189"/>
                  </a:cubicBezTo>
                  <a:lnTo>
                    <a:pt x="1863306" y="1518249"/>
                  </a:lnTo>
                  <a:lnTo>
                    <a:pt x="1867619" y="1505309"/>
                  </a:lnTo>
                  <a:lnTo>
                    <a:pt x="1871932" y="1492370"/>
                  </a:lnTo>
                  <a:cubicBezTo>
                    <a:pt x="1863535" y="1467178"/>
                    <a:pt x="1874189" y="1490314"/>
                    <a:pt x="1854679" y="1470804"/>
                  </a:cubicBezTo>
                  <a:cubicBezTo>
                    <a:pt x="1851013" y="1467138"/>
                    <a:pt x="1850449" y="1460611"/>
                    <a:pt x="1846053" y="1457864"/>
                  </a:cubicBezTo>
                  <a:cubicBezTo>
                    <a:pt x="1838342" y="1453045"/>
                    <a:pt x="1820174" y="1449238"/>
                    <a:pt x="1820174" y="1449238"/>
                  </a:cubicBezTo>
                  <a:cubicBezTo>
                    <a:pt x="1808370" y="1441368"/>
                    <a:pt x="1804661" y="1441292"/>
                    <a:pt x="1798608" y="1427672"/>
                  </a:cubicBezTo>
                  <a:cubicBezTo>
                    <a:pt x="1794915" y="1419362"/>
                    <a:pt x="1789981" y="1401792"/>
                    <a:pt x="1789981" y="1401792"/>
                  </a:cubicBezTo>
                  <a:lnTo>
                    <a:pt x="1802921" y="1362973"/>
                  </a:lnTo>
                  <a:lnTo>
                    <a:pt x="1807234" y="1350034"/>
                  </a:lnTo>
                  <a:cubicBezTo>
                    <a:pt x="1805796" y="1337094"/>
                    <a:pt x="1805061" y="1324057"/>
                    <a:pt x="1802921" y="1311215"/>
                  </a:cubicBezTo>
                  <a:cubicBezTo>
                    <a:pt x="1800729" y="1298061"/>
                    <a:pt x="1787179" y="1285765"/>
                    <a:pt x="1807234" y="1272396"/>
                  </a:cubicBezTo>
                  <a:cubicBezTo>
                    <a:pt x="1823957" y="1261248"/>
                    <a:pt x="1815256" y="1265410"/>
                    <a:pt x="1833113" y="1259456"/>
                  </a:cubicBezTo>
                  <a:cubicBezTo>
                    <a:pt x="1823384" y="1220540"/>
                    <a:pt x="1820738" y="1236198"/>
                    <a:pt x="1828800" y="1212011"/>
                  </a:cubicBezTo>
                  <a:cubicBezTo>
                    <a:pt x="1848928" y="1213449"/>
                    <a:pt x="1869129" y="1214095"/>
                    <a:pt x="1889185" y="1216324"/>
                  </a:cubicBezTo>
                  <a:cubicBezTo>
                    <a:pt x="1921038" y="1219863"/>
                    <a:pt x="1891838" y="1224289"/>
                    <a:pt x="1923691" y="1216324"/>
                  </a:cubicBezTo>
                  <a:cubicBezTo>
                    <a:pt x="1928004" y="1213449"/>
                    <a:pt x="1931866" y="1209740"/>
                    <a:pt x="1936630" y="1207698"/>
                  </a:cubicBezTo>
                  <a:cubicBezTo>
                    <a:pt x="1942079" y="1205363"/>
                    <a:pt x="1948183" y="1205013"/>
                    <a:pt x="1953883" y="1203385"/>
                  </a:cubicBezTo>
                  <a:cubicBezTo>
                    <a:pt x="1958255" y="1202136"/>
                    <a:pt x="1962644" y="1200863"/>
                    <a:pt x="1966823" y="1199072"/>
                  </a:cubicBezTo>
                  <a:cubicBezTo>
                    <a:pt x="1972733" y="1196539"/>
                    <a:pt x="1977975" y="1192478"/>
                    <a:pt x="1984075" y="1190445"/>
                  </a:cubicBezTo>
                  <a:cubicBezTo>
                    <a:pt x="1995323" y="1186696"/>
                    <a:pt x="2007333" y="1185568"/>
                    <a:pt x="2018581" y="1181819"/>
                  </a:cubicBezTo>
                  <a:lnTo>
                    <a:pt x="2031521" y="1177506"/>
                  </a:lnTo>
                  <a:cubicBezTo>
                    <a:pt x="2032959" y="1173193"/>
                    <a:pt x="2035834" y="1169113"/>
                    <a:pt x="2035834" y="1164566"/>
                  </a:cubicBezTo>
                  <a:cubicBezTo>
                    <a:pt x="2035834" y="1144740"/>
                    <a:pt x="2032520" y="1137369"/>
                    <a:pt x="2027208" y="1121434"/>
                  </a:cubicBezTo>
                  <a:cubicBezTo>
                    <a:pt x="2026342" y="1113644"/>
                    <a:pt x="2024183" y="1078435"/>
                    <a:pt x="2018581" y="1065362"/>
                  </a:cubicBezTo>
                  <a:cubicBezTo>
                    <a:pt x="2014499" y="1055837"/>
                    <a:pt x="2008286" y="1050754"/>
                    <a:pt x="2001328" y="1043796"/>
                  </a:cubicBezTo>
                  <a:cubicBezTo>
                    <a:pt x="2002292" y="1032234"/>
                    <a:pt x="2001147" y="996716"/>
                    <a:pt x="2009955" y="979098"/>
                  </a:cubicBezTo>
                  <a:cubicBezTo>
                    <a:pt x="2012273" y="974461"/>
                    <a:pt x="2015343" y="970206"/>
                    <a:pt x="2018581" y="966158"/>
                  </a:cubicBezTo>
                  <a:cubicBezTo>
                    <a:pt x="2021121" y="962983"/>
                    <a:pt x="2024668" y="960707"/>
                    <a:pt x="2027208" y="957532"/>
                  </a:cubicBezTo>
                  <a:cubicBezTo>
                    <a:pt x="2041398" y="939795"/>
                    <a:pt x="2028248" y="947120"/>
                    <a:pt x="2048774" y="940279"/>
                  </a:cubicBezTo>
                  <a:cubicBezTo>
                    <a:pt x="2062342" y="899573"/>
                    <a:pt x="2059169" y="920420"/>
                    <a:pt x="2053087" y="862641"/>
                  </a:cubicBezTo>
                  <a:cubicBezTo>
                    <a:pt x="2052249" y="854684"/>
                    <a:pt x="2047730" y="814154"/>
                    <a:pt x="2040147" y="806570"/>
                  </a:cubicBezTo>
                  <a:cubicBezTo>
                    <a:pt x="2037272" y="803694"/>
                    <a:pt x="2034061" y="801118"/>
                    <a:pt x="2031521" y="797943"/>
                  </a:cubicBezTo>
                  <a:cubicBezTo>
                    <a:pt x="2028283" y="793895"/>
                    <a:pt x="2026559" y="788669"/>
                    <a:pt x="2022894" y="785004"/>
                  </a:cubicBezTo>
                  <a:cubicBezTo>
                    <a:pt x="2011474" y="773584"/>
                    <a:pt x="2004263" y="775591"/>
                    <a:pt x="1988389" y="772064"/>
                  </a:cubicBezTo>
                  <a:cubicBezTo>
                    <a:pt x="1982602" y="770778"/>
                    <a:pt x="1976887" y="769189"/>
                    <a:pt x="1971136" y="767751"/>
                  </a:cubicBezTo>
                  <a:cubicBezTo>
                    <a:pt x="1966380" y="768345"/>
                    <a:pt x="1934189" y="770078"/>
                    <a:pt x="1923691" y="776377"/>
                  </a:cubicBezTo>
                  <a:cubicBezTo>
                    <a:pt x="1920204" y="778469"/>
                    <a:pt x="1918240" y="782463"/>
                    <a:pt x="1915064" y="785004"/>
                  </a:cubicBezTo>
                  <a:cubicBezTo>
                    <a:pt x="1911016" y="788242"/>
                    <a:pt x="1906438" y="790755"/>
                    <a:pt x="1902125" y="793630"/>
                  </a:cubicBezTo>
                  <a:cubicBezTo>
                    <a:pt x="1888454" y="814136"/>
                    <a:pt x="1898416" y="804931"/>
                    <a:pt x="1867619" y="815196"/>
                  </a:cubicBezTo>
                  <a:lnTo>
                    <a:pt x="1854679" y="819509"/>
                  </a:lnTo>
                  <a:cubicBezTo>
                    <a:pt x="1850366" y="818071"/>
                    <a:pt x="1845638" y="817535"/>
                    <a:pt x="1841740" y="815196"/>
                  </a:cubicBezTo>
                  <a:cubicBezTo>
                    <a:pt x="1830429" y="808410"/>
                    <a:pt x="1831901" y="801724"/>
                    <a:pt x="1828800" y="789317"/>
                  </a:cubicBezTo>
                  <a:cubicBezTo>
                    <a:pt x="1830238" y="785004"/>
                    <a:pt x="1829898" y="779592"/>
                    <a:pt x="1833113" y="776377"/>
                  </a:cubicBezTo>
                  <a:cubicBezTo>
                    <a:pt x="1836328" y="773162"/>
                    <a:pt x="1841595" y="772956"/>
                    <a:pt x="1846053" y="772064"/>
                  </a:cubicBezTo>
                  <a:cubicBezTo>
                    <a:pt x="1856022" y="770070"/>
                    <a:pt x="1866181" y="769189"/>
                    <a:pt x="1876245" y="767751"/>
                  </a:cubicBezTo>
                  <a:cubicBezTo>
                    <a:pt x="1877683" y="763438"/>
                    <a:pt x="1882591" y="758878"/>
                    <a:pt x="1880558" y="754811"/>
                  </a:cubicBezTo>
                  <a:cubicBezTo>
                    <a:pt x="1874275" y="742244"/>
                    <a:pt x="1857323" y="740376"/>
                    <a:pt x="1846053" y="737558"/>
                  </a:cubicBezTo>
                  <a:cubicBezTo>
                    <a:pt x="1856690" y="695011"/>
                    <a:pt x="1842513" y="739144"/>
                    <a:pt x="1858992" y="711679"/>
                  </a:cubicBezTo>
                  <a:cubicBezTo>
                    <a:pt x="1861331" y="707780"/>
                    <a:pt x="1861273" y="702806"/>
                    <a:pt x="1863306" y="698739"/>
                  </a:cubicBezTo>
                  <a:cubicBezTo>
                    <a:pt x="1865624" y="694103"/>
                    <a:pt x="1869057" y="690113"/>
                    <a:pt x="1871932" y="685800"/>
                  </a:cubicBezTo>
                  <a:cubicBezTo>
                    <a:pt x="1881996" y="655608"/>
                    <a:pt x="1871932" y="662797"/>
                    <a:pt x="1893498" y="655607"/>
                  </a:cubicBezTo>
                  <a:cubicBezTo>
                    <a:pt x="1896374" y="652732"/>
                    <a:pt x="1900306" y="650618"/>
                    <a:pt x="1902125" y="646981"/>
                  </a:cubicBezTo>
                  <a:cubicBezTo>
                    <a:pt x="1906192" y="638848"/>
                    <a:pt x="1910751" y="621102"/>
                    <a:pt x="1910751" y="621102"/>
                  </a:cubicBezTo>
                  <a:cubicBezTo>
                    <a:pt x="1907876" y="616789"/>
                    <a:pt x="1902125" y="613346"/>
                    <a:pt x="1902125" y="608162"/>
                  </a:cubicBezTo>
                  <a:cubicBezTo>
                    <a:pt x="1902125" y="595155"/>
                    <a:pt x="1915611" y="593602"/>
                    <a:pt x="1923691" y="590909"/>
                  </a:cubicBezTo>
                  <a:cubicBezTo>
                    <a:pt x="1926566" y="586596"/>
                    <a:pt x="1931584" y="583101"/>
                    <a:pt x="1932317" y="577970"/>
                  </a:cubicBezTo>
                  <a:cubicBezTo>
                    <a:pt x="1934462" y="562952"/>
                    <a:pt x="1926189" y="557653"/>
                    <a:pt x="1915064" y="552090"/>
                  </a:cubicBezTo>
                  <a:cubicBezTo>
                    <a:pt x="1910998" y="550057"/>
                    <a:pt x="1906438" y="549215"/>
                    <a:pt x="1902125" y="547777"/>
                  </a:cubicBezTo>
                  <a:cubicBezTo>
                    <a:pt x="1900687" y="543464"/>
                    <a:pt x="1896919" y="539296"/>
                    <a:pt x="1897811" y="534838"/>
                  </a:cubicBezTo>
                  <a:cubicBezTo>
                    <a:pt x="1898609" y="530850"/>
                    <a:pt x="1904346" y="529698"/>
                    <a:pt x="1906438" y="526211"/>
                  </a:cubicBezTo>
                  <a:cubicBezTo>
                    <a:pt x="1908777" y="522313"/>
                    <a:pt x="1909313" y="517585"/>
                    <a:pt x="1910751" y="513272"/>
                  </a:cubicBezTo>
                  <a:cubicBezTo>
                    <a:pt x="1912189" y="504645"/>
                    <a:pt x="1913349" y="495968"/>
                    <a:pt x="1915064" y="487392"/>
                  </a:cubicBezTo>
                  <a:cubicBezTo>
                    <a:pt x="1924593" y="439743"/>
                    <a:pt x="1913836" y="508311"/>
                    <a:pt x="1923691" y="444260"/>
                  </a:cubicBezTo>
                  <a:cubicBezTo>
                    <a:pt x="1924811" y="436983"/>
                    <a:pt x="1927889" y="407147"/>
                    <a:pt x="1932317" y="396815"/>
                  </a:cubicBezTo>
                  <a:cubicBezTo>
                    <a:pt x="1957418" y="338242"/>
                    <a:pt x="1927066" y="425496"/>
                    <a:pt x="1945257" y="370936"/>
                  </a:cubicBezTo>
                  <a:cubicBezTo>
                    <a:pt x="1943819" y="366623"/>
                    <a:pt x="1940943" y="362543"/>
                    <a:pt x="1940943" y="357996"/>
                  </a:cubicBezTo>
                  <a:cubicBezTo>
                    <a:pt x="1940943" y="323491"/>
                    <a:pt x="1952447" y="366620"/>
                    <a:pt x="1940943" y="332117"/>
                  </a:cubicBezTo>
                  <a:cubicBezTo>
                    <a:pt x="1942381" y="322053"/>
                    <a:pt x="1943438" y="311927"/>
                    <a:pt x="1945257" y="301924"/>
                  </a:cubicBezTo>
                  <a:cubicBezTo>
                    <a:pt x="1947423" y="290010"/>
                    <a:pt x="1950188" y="282818"/>
                    <a:pt x="1953883" y="271732"/>
                  </a:cubicBezTo>
                  <a:cubicBezTo>
                    <a:pt x="1949570" y="267419"/>
                    <a:pt x="1946676" y="260877"/>
                    <a:pt x="1940943" y="258792"/>
                  </a:cubicBezTo>
                  <a:cubicBezTo>
                    <a:pt x="1887947" y="239520"/>
                    <a:pt x="1919706" y="267746"/>
                    <a:pt x="1897811" y="245853"/>
                  </a:cubicBezTo>
                  <a:cubicBezTo>
                    <a:pt x="1890958" y="225294"/>
                    <a:pt x="1894247" y="222298"/>
                    <a:pt x="1880558" y="211347"/>
                  </a:cubicBezTo>
                  <a:cubicBezTo>
                    <a:pt x="1876510" y="208109"/>
                    <a:pt x="1872255" y="205039"/>
                    <a:pt x="1867619" y="202721"/>
                  </a:cubicBezTo>
                  <a:cubicBezTo>
                    <a:pt x="1863552" y="200688"/>
                    <a:pt x="1858746" y="200440"/>
                    <a:pt x="1854679" y="198407"/>
                  </a:cubicBezTo>
                  <a:cubicBezTo>
                    <a:pt x="1850043" y="196089"/>
                    <a:pt x="1846477" y="191886"/>
                    <a:pt x="1841740" y="189781"/>
                  </a:cubicBezTo>
                  <a:cubicBezTo>
                    <a:pt x="1833430" y="186088"/>
                    <a:pt x="1815860" y="181155"/>
                    <a:pt x="1815860" y="181155"/>
                  </a:cubicBezTo>
                  <a:lnTo>
                    <a:pt x="1807234" y="155275"/>
                  </a:lnTo>
                  <a:cubicBezTo>
                    <a:pt x="1805796" y="150962"/>
                    <a:pt x="1806136" y="145551"/>
                    <a:pt x="1802921" y="142336"/>
                  </a:cubicBezTo>
                  <a:cubicBezTo>
                    <a:pt x="1800045" y="139460"/>
                    <a:pt x="1796835" y="136885"/>
                    <a:pt x="1794294" y="133709"/>
                  </a:cubicBezTo>
                  <a:cubicBezTo>
                    <a:pt x="1791056" y="129661"/>
                    <a:pt x="1789333" y="124435"/>
                    <a:pt x="1785668" y="120770"/>
                  </a:cubicBezTo>
                  <a:cubicBezTo>
                    <a:pt x="1782002" y="117104"/>
                    <a:pt x="1777041" y="115019"/>
                    <a:pt x="1772728" y="112143"/>
                  </a:cubicBezTo>
                  <a:cubicBezTo>
                    <a:pt x="1766323" y="102535"/>
                    <a:pt x="1764255" y="97601"/>
                    <a:pt x="1755475" y="90577"/>
                  </a:cubicBezTo>
                  <a:cubicBezTo>
                    <a:pt x="1751427" y="87339"/>
                    <a:pt x="1746584" y="85189"/>
                    <a:pt x="1742536" y="81951"/>
                  </a:cubicBezTo>
                  <a:cubicBezTo>
                    <a:pt x="1739360" y="79410"/>
                    <a:pt x="1737647" y="74926"/>
                    <a:pt x="1733909" y="73324"/>
                  </a:cubicBezTo>
                  <a:cubicBezTo>
                    <a:pt x="1727171" y="70436"/>
                    <a:pt x="1719365" y="71117"/>
                    <a:pt x="1712343" y="69011"/>
                  </a:cubicBezTo>
                  <a:cubicBezTo>
                    <a:pt x="1698954" y="64995"/>
                    <a:pt x="1688521" y="60305"/>
                    <a:pt x="1677838" y="51758"/>
                  </a:cubicBezTo>
                  <a:cubicBezTo>
                    <a:pt x="1664484" y="41075"/>
                    <a:pt x="1672819" y="44466"/>
                    <a:pt x="1660585" y="30192"/>
                  </a:cubicBezTo>
                  <a:cubicBezTo>
                    <a:pt x="1652625" y="20904"/>
                    <a:pt x="1641840" y="10037"/>
                    <a:pt x="1630392" y="4313"/>
                  </a:cubicBezTo>
                  <a:cubicBezTo>
                    <a:pt x="1626326" y="2280"/>
                    <a:pt x="1621766" y="1438"/>
                    <a:pt x="1617453" y="0"/>
                  </a:cubicBezTo>
                  <a:cubicBezTo>
                    <a:pt x="1562948" y="18167"/>
                    <a:pt x="1650078" y="-12135"/>
                    <a:pt x="1591574" y="12939"/>
                  </a:cubicBezTo>
                  <a:cubicBezTo>
                    <a:pt x="1586125" y="15274"/>
                    <a:pt x="1580225" y="16716"/>
                    <a:pt x="1574321" y="17253"/>
                  </a:cubicBezTo>
                  <a:cubicBezTo>
                    <a:pt x="1548508" y="19600"/>
                    <a:pt x="1522562" y="20128"/>
                    <a:pt x="1496683" y="21566"/>
                  </a:cubicBezTo>
                  <a:cubicBezTo>
                    <a:pt x="1467150" y="31410"/>
                    <a:pt x="1488228" y="25131"/>
                    <a:pt x="1431985" y="34506"/>
                  </a:cubicBezTo>
                  <a:lnTo>
                    <a:pt x="1431985" y="34506"/>
                  </a:lnTo>
                  <a:lnTo>
                    <a:pt x="1414732" y="38819"/>
                  </a:lnTo>
                  <a:cubicBezTo>
                    <a:pt x="1388184" y="78641"/>
                    <a:pt x="1422062" y="29656"/>
                    <a:pt x="1397479" y="60385"/>
                  </a:cubicBezTo>
                  <a:cubicBezTo>
                    <a:pt x="1394241" y="64433"/>
                    <a:pt x="1393166" y="70449"/>
                    <a:pt x="1388853" y="73324"/>
                  </a:cubicBezTo>
                  <a:cubicBezTo>
                    <a:pt x="1383921" y="76612"/>
                    <a:pt x="1377351" y="76200"/>
                    <a:pt x="1371600" y="77638"/>
                  </a:cubicBezTo>
                  <a:cubicBezTo>
                    <a:pt x="1361536" y="76200"/>
                    <a:pt x="1351436" y="74995"/>
                    <a:pt x="1341408" y="73324"/>
                  </a:cubicBezTo>
                  <a:cubicBezTo>
                    <a:pt x="1334177" y="72119"/>
                    <a:pt x="1326250" y="72571"/>
                    <a:pt x="1319842" y="69011"/>
                  </a:cubicBezTo>
                  <a:cubicBezTo>
                    <a:pt x="1312732" y="65061"/>
                    <a:pt x="1302589" y="51758"/>
                    <a:pt x="1302589" y="51758"/>
                  </a:cubicBezTo>
                  <a:cubicBezTo>
                    <a:pt x="1292524" y="21566"/>
                    <a:pt x="1302588" y="28754"/>
                    <a:pt x="1281023" y="21566"/>
                  </a:cubicBezTo>
                  <a:cubicBezTo>
                    <a:pt x="1255144" y="23004"/>
                    <a:pt x="1229187" y="23422"/>
                    <a:pt x="1203385" y="25879"/>
                  </a:cubicBezTo>
                  <a:cubicBezTo>
                    <a:pt x="1198859" y="26310"/>
                    <a:pt x="1194817" y="28943"/>
                    <a:pt x="1190445" y="30192"/>
                  </a:cubicBezTo>
                  <a:cubicBezTo>
                    <a:pt x="1184745" y="31821"/>
                    <a:pt x="1178943" y="33068"/>
                    <a:pt x="1173192" y="34506"/>
                  </a:cubicBezTo>
                  <a:cubicBezTo>
                    <a:pt x="1167317" y="38423"/>
                    <a:pt x="1155722" y="44931"/>
                    <a:pt x="1151626" y="51758"/>
                  </a:cubicBezTo>
                  <a:cubicBezTo>
                    <a:pt x="1144413" y="63779"/>
                    <a:pt x="1151272" y="67570"/>
                    <a:pt x="1138687" y="77638"/>
                  </a:cubicBezTo>
                  <a:cubicBezTo>
                    <a:pt x="1135137" y="80478"/>
                    <a:pt x="1130060" y="80513"/>
                    <a:pt x="1125747" y="81951"/>
                  </a:cubicBezTo>
                  <a:cubicBezTo>
                    <a:pt x="1122872" y="79075"/>
                    <a:pt x="1120608" y="75416"/>
                    <a:pt x="1117121" y="73324"/>
                  </a:cubicBezTo>
                  <a:cubicBezTo>
                    <a:pt x="1112702" y="70673"/>
                    <a:pt x="1090150" y="65503"/>
                    <a:pt x="1086928" y="64698"/>
                  </a:cubicBezTo>
                  <a:cubicBezTo>
                    <a:pt x="1043098" y="73464"/>
                    <a:pt x="1083359" y="64484"/>
                    <a:pt x="1052423" y="73324"/>
                  </a:cubicBezTo>
                  <a:cubicBezTo>
                    <a:pt x="1046723" y="74953"/>
                    <a:pt x="1040848" y="75935"/>
                    <a:pt x="1035170" y="77638"/>
                  </a:cubicBezTo>
                  <a:cubicBezTo>
                    <a:pt x="1026461" y="80251"/>
                    <a:pt x="1009291" y="86264"/>
                    <a:pt x="1009291" y="86264"/>
                  </a:cubicBezTo>
                  <a:cubicBezTo>
                    <a:pt x="992441" y="103112"/>
                    <a:pt x="1010120" y="88006"/>
                    <a:pt x="987725" y="99204"/>
                  </a:cubicBezTo>
                  <a:cubicBezTo>
                    <a:pt x="983088" y="101522"/>
                    <a:pt x="978833" y="104592"/>
                    <a:pt x="974785" y="107830"/>
                  </a:cubicBezTo>
                  <a:cubicBezTo>
                    <a:pt x="971609" y="110370"/>
                    <a:pt x="969645" y="114364"/>
                    <a:pt x="966158" y="116456"/>
                  </a:cubicBezTo>
                  <a:cubicBezTo>
                    <a:pt x="962260" y="118795"/>
                    <a:pt x="957532" y="119332"/>
                    <a:pt x="953219" y="120770"/>
                  </a:cubicBezTo>
                  <a:cubicBezTo>
                    <a:pt x="932384" y="141603"/>
                    <a:pt x="958865" y="116252"/>
                    <a:pt x="931653" y="138022"/>
                  </a:cubicBezTo>
                  <a:cubicBezTo>
                    <a:pt x="928477" y="140563"/>
                    <a:pt x="925902" y="143773"/>
                    <a:pt x="923026" y="146649"/>
                  </a:cubicBezTo>
                  <a:cubicBezTo>
                    <a:pt x="921588" y="150962"/>
                    <a:pt x="920921" y="155615"/>
                    <a:pt x="918713" y="159589"/>
                  </a:cubicBezTo>
                  <a:cubicBezTo>
                    <a:pt x="913678" y="168652"/>
                    <a:pt x="901460" y="185468"/>
                    <a:pt x="901460" y="185468"/>
                  </a:cubicBezTo>
                  <a:cubicBezTo>
                    <a:pt x="900274" y="189026"/>
                    <a:pt x="896414" y="207034"/>
                    <a:pt x="888521" y="207034"/>
                  </a:cubicBezTo>
                  <a:cubicBezTo>
                    <a:pt x="884454" y="207034"/>
                    <a:pt x="882498" y="201531"/>
                    <a:pt x="879894" y="198407"/>
                  </a:cubicBezTo>
                  <a:cubicBezTo>
                    <a:pt x="878895" y="197208"/>
                    <a:pt x="863902" y="175315"/>
                    <a:pt x="858328" y="172528"/>
                  </a:cubicBezTo>
                  <a:cubicBezTo>
                    <a:pt x="850195" y="168462"/>
                    <a:pt x="832449" y="163902"/>
                    <a:pt x="832449" y="163902"/>
                  </a:cubicBezTo>
                  <a:cubicBezTo>
                    <a:pt x="822385" y="165340"/>
                    <a:pt x="812226" y="166221"/>
                    <a:pt x="802257" y="168215"/>
                  </a:cubicBezTo>
                  <a:cubicBezTo>
                    <a:pt x="797799" y="169107"/>
                    <a:pt x="793689" y="171279"/>
                    <a:pt x="789317" y="172528"/>
                  </a:cubicBezTo>
                  <a:cubicBezTo>
                    <a:pt x="783617" y="174156"/>
                    <a:pt x="777815" y="175403"/>
                    <a:pt x="772064" y="176841"/>
                  </a:cubicBezTo>
                  <a:lnTo>
                    <a:pt x="746185" y="202721"/>
                  </a:lnTo>
                  <a:cubicBezTo>
                    <a:pt x="743309" y="205597"/>
                    <a:pt x="739814" y="207963"/>
                    <a:pt x="737558" y="211347"/>
                  </a:cubicBezTo>
                  <a:cubicBezTo>
                    <a:pt x="725549" y="229362"/>
                    <a:pt x="732598" y="220622"/>
                    <a:pt x="715992" y="237226"/>
                  </a:cubicBezTo>
                  <a:lnTo>
                    <a:pt x="703053" y="276045"/>
                  </a:lnTo>
                  <a:cubicBezTo>
                    <a:pt x="701615" y="280358"/>
                    <a:pt x="699488" y="284500"/>
                    <a:pt x="698740" y="288985"/>
                  </a:cubicBezTo>
                  <a:cubicBezTo>
                    <a:pt x="697302" y="297611"/>
                    <a:pt x="695448" y="306179"/>
                    <a:pt x="694426" y="314864"/>
                  </a:cubicBezTo>
                  <a:cubicBezTo>
                    <a:pt x="692570" y="330635"/>
                    <a:pt x="692359" y="346588"/>
                    <a:pt x="690113" y="362309"/>
                  </a:cubicBezTo>
                  <a:cubicBezTo>
                    <a:pt x="689470" y="366810"/>
                    <a:pt x="688322" y="371466"/>
                    <a:pt x="685800" y="375249"/>
                  </a:cubicBezTo>
                  <a:cubicBezTo>
                    <a:pt x="682416" y="380325"/>
                    <a:pt x="676765" y="383503"/>
                    <a:pt x="672860" y="388189"/>
                  </a:cubicBezTo>
                  <a:cubicBezTo>
                    <a:pt x="669542" y="392171"/>
                    <a:pt x="667472" y="397080"/>
                    <a:pt x="664234" y="401128"/>
                  </a:cubicBezTo>
                  <a:cubicBezTo>
                    <a:pt x="661694" y="404304"/>
                    <a:pt x="658048" y="406502"/>
                    <a:pt x="655608" y="409755"/>
                  </a:cubicBezTo>
                  <a:cubicBezTo>
                    <a:pt x="649388" y="418049"/>
                    <a:pt x="641634" y="425798"/>
                    <a:pt x="638355" y="435634"/>
                  </a:cubicBezTo>
                  <a:cubicBezTo>
                    <a:pt x="636917" y="439947"/>
                    <a:pt x="636381" y="444675"/>
                    <a:pt x="634042" y="448573"/>
                  </a:cubicBezTo>
                  <a:cubicBezTo>
                    <a:pt x="618679" y="474177"/>
                    <a:pt x="631585" y="436849"/>
                    <a:pt x="616789" y="470139"/>
                  </a:cubicBezTo>
                  <a:cubicBezTo>
                    <a:pt x="604820" y="497070"/>
                    <a:pt x="614177" y="490657"/>
                    <a:pt x="599536" y="508958"/>
                  </a:cubicBezTo>
                  <a:cubicBezTo>
                    <a:pt x="596995" y="512134"/>
                    <a:pt x="593450" y="514409"/>
                    <a:pt x="590909" y="517585"/>
                  </a:cubicBezTo>
                  <a:cubicBezTo>
                    <a:pt x="587671" y="521633"/>
                    <a:pt x="586919" y="528206"/>
                    <a:pt x="582283" y="530524"/>
                  </a:cubicBezTo>
                  <a:cubicBezTo>
                    <a:pt x="574461" y="534435"/>
                    <a:pt x="565127" y="534215"/>
                    <a:pt x="556404" y="534838"/>
                  </a:cubicBezTo>
                  <a:cubicBezTo>
                    <a:pt x="524821" y="537094"/>
                    <a:pt x="493143" y="537713"/>
                    <a:pt x="461513" y="539151"/>
                  </a:cubicBezTo>
                  <a:cubicBezTo>
                    <a:pt x="360542" y="550369"/>
                    <a:pt x="504134" y="535396"/>
                    <a:pt x="301925" y="547777"/>
                  </a:cubicBezTo>
                  <a:cubicBezTo>
                    <a:pt x="271652" y="549630"/>
                    <a:pt x="211347" y="556404"/>
                    <a:pt x="211347" y="556404"/>
                  </a:cubicBezTo>
                  <a:cubicBezTo>
                    <a:pt x="205818" y="557786"/>
                    <a:pt x="187344" y="561936"/>
                    <a:pt x="181155" y="565030"/>
                  </a:cubicBezTo>
                  <a:cubicBezTo>
                    <a:pt x="176518" y="567348"/>
                    <a:pt x="172716" y="571084"/>
                    <a:pt x="168215" y="573656"/>
                  </a:cubicBezTo>
                  <a:cubicBezTo>
                    <a:pt x="162632" y="576846"/>
                    <a:pt x="156545" y="579093"/>
                    <a:pt x="150962" y="582283"/>
                  </a:cubicBezTo>
                  <a:cubicBezTo>
                    <a:pt x="127553" y="595660"/>
                    <a:pt x="148806" y="587315"/>
                    <a:pt x="125083" y="595222"/>
                  </a:cubicBezTo>
                  <a:cubicBezTo>
                    <a:pt x="113305" y="607000"/>
                    <a:pt x="98273" y="624288"/>
                    <a:pt x="81951" y="629728"/>
                  </a:cubicBezTo>
                  <a:lnTo>
                    <a:pt x="69011" y="634041"/>
                  </a:lnTo>
                  <a:lnTo>
                    <a:pt x="38819" y="634041"/>
                  </a:lnTo>
                  <a:close/>
                </a:path>
              </a:pathLst>
            </a:custGeom>
            <a:solidFill>
              <a:schemeClr val="bg1">
                <a:lumMod val="85000"/>
              </a:schemeClr>
            </a:solidFill>
            <a:ln w="9525">
              <a:noFill/>
            </a:ln>
            <a:effectLst>
              <a:glow>
                <a:schemeClr val="accent1">
                  <a:alpha val="40000"/>
                </a:schemeClr>
              </a:glo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23" name="Freeform 8">
              <a:extLst>
                <a:ext uri="{FF2B5EF4-FFF2-40B4-BE49-F238E27FC236}">
                  <a16:creationId xmlns:a16="http://schemas.microsoft.com/office/drawing/2014/main" id="{5BB0CED6-C47C-4D41-A12B-C18A0FA947F5}"/>
                </a:ext>
              </a:extLst>
            </p:cNvPr>
            <p:cNvSpPr/>
            <p:nvPr/>
          </p:nvSpPr>
          <p:spPr>
            <a:xfrm>
              <a:off x="6896819" y="3165894"/>
              <a:ext cx="1048109" cy="1915064"/>
            </a:xfrm>
            <a:custGeom>
              <a:avLst/>
              <a:gdLst>
                <a:gd name="connsiteX0" fmla="*/ 755426 w 1001279"/>
                <a:gd name="connsiteY0" fmla="*/ 1483744 h 1915064"/>
                <a:gd name="connsiteX1" fmla="*/ 759740 w 1001279"/>
                <a:gd name="connsiteY1" fmla="*/ 1505310 h 1915064"/>
                <a:gd name="connsiteX2" fmla="*/ 776993 w 1001279"/>
                <a:gd name="connsiteY2" fmla="*/ 1526876 h 1915064"/>
                <a:gd name="connsiteX3" fmla="*/ 789932 w 1001279"/>
                <a:gd name="connsiteY3" fmla="*/ 1531189 h 1915064"/>
                <a:gd name="connsiteX4" fmla="*/ 867570 w 1001279"/>
                <a:gd name="connsiteY4" fmla="*/ 1565695 h 1915064"/>
                <a:gd name="connsiteX5" fmla="*/ 863257 w 1001279"/>
                <a:gd name="connsiteY5" fmla="*/ 1587261 h 1915064"/>
                <a:gd name="connsiteX6" fmla="*/ 889136 w 1001279"/>
                <a:gd name="connsiteY6" fmla="*/ 1608827 h 1915064"/>
                <a:gd name="connsiteX7" fmla="*/ 915015 w 1001279"/>
                <a:gd name="connsiteY7" fmla="*/ 1621766 h 1915064"/>
                <a:gd name="connsiteX8" fmla="*/ 958147 w 1001279"/>
                <a:gd name="connsiteY8" fmla="*/ 1664898 h 1915064"/>
                <a:gd name="connsiteX9" fmla="*/ 984026 w 1001279"/>
                <a:gd name="connsiteY9" fmla="*/ 1669212 h 1915064"/>
                <a:gd name="connsiteX10" fmla="*/ 992653 w 1001279"/>
                <a:gd name="connsiteY10" fmla="*/ 1677838 h 1915064"/>
                <a:gd name="connsiteX11" fmla="*/ 1001279 w 1001279"/>
                <a:gd name="connsiteY11" fmla="*/ 1703717 h 1915064"/>
                <a:gd name="connsiteX12" fmla="*/ 966774 w 1001279"/>
                <a:gd name="connsiteY12" fmla="*/ 1733910 h 1915064"/>
                <a:gd name="connsiteX13" fmla="*/ 945208 w 1001279"/>
                <a:gd name="connsiteY13" fmla="*/ 1746849 h 1915064"/>
                <a:gd name="connsiteX14" fmla="*/ 923642 w 1001279"/>
                <a:gd name="connsiteY14" fmla="*/ 1764102 h 1915064"/>
                <a:gd name="connsiteX15" fmla="*/ 906389 w 1001279"/>
                <a:gd name="connsiteY15" fmla="*/ 1785668 h 1915064"/>
                <a:gd name="connsiteX16" fmla="*/ 893449 w 1001279"/>
                <a:gd name="connsiteY16" fmla="*/ 1871932 h 1915064"/>
                <a:gd name="connsiteX17" fmla="*/ 876196 w 1001279"/>
                <a:gd name="connsiteY17" fmla="*/ 1893498 h 1915064"/>
                <a:gd name="connsiteX18" fmla="*/ 867570 w 1001279"/>
                <a:gd name="connsiteY18" fmla="*/ 1906438 h 1915064"/>
                <a:gd name="connsiteX19" fmla="*/ 841691 w 1001279"/>
                <a:gd name="connsiteY19" fmla="*/ 1915064 h 1915064"/>
                <a:gd name="connsiteX20" fmla="*/ 712294 w 1001279"/>
                <a:gd name="connsiteY20" fmla="*/ 1910751 h 1915064"/>
                <a:gd name="connsiteX21" fmla="*/ 695042 w 1001279"/>
                <a:gd name="connsiteY21" fmla="*/ 1889185 h 1915064"/>
                <a:gd name="connsiteX22" fmla="*/ 686415 w 1001279"/>
                <a:gd name="connsiteY22" fmla="*/ 1876246 h 1915064"/>
                <a:gd name="connsiteX23" fmla="*/ 660536 w 1001279"/>
                <a:gd name="connsiteY23" fmla="*/ 1871932 h 1915064"/>
                <a:gd name="connsiteX24" fmla="*/ 643283 w 1001279"/>
                <a:gd name="connsiteY24" fmla="*/ 1867619 h 1915064"/>
                <a:gd name="connsiteX25" fmla="*/ 634657 w 1001279"/>
                <a:gd name="connsiteY25" fmla="*/ 1841740 h 1915064"/>
                <a:gd name="connsiteX26" fmla="*/ 617404 w 1001279"/>
                <a:gd name="connsiteY26" fmla="*/ 1789981 h 1915064"/>
                <a:gd name="connsiteX27" fmla="*/ 604464 w 1001279"/>
                <a:gd name="connsiteY27" fmla="*/ 1781355 h 1915064"/>
                <a:gd name="connsiteX28" fmla="*/ 578585 w 1001279"/>
                <a:gd name="connsiteY28" fmla="*/ 1772729 h 1915064"/>
                <a:gd name="connsiteX29" fmla="*/ 462128 w 1001279"/>
                <a:gd name="connsiteY29" fmla="*/ 1772729 h 1915064"/>
                <a:gd name="connsiteX30" fmla="*/ 453502 w 1001279"/>
                <a:gd name="connsiteY30" fmla="*/ 1764102 h 1915064"/>
                <a:gd name="connsiteX31" fmla="*/ 444876 w 1001279"/>
                <a:gd name="connsiteY31" fmla="*/ 1729597 h 1915064"/>
                <a:gd name="connsiteX32" fmla="*/ 440562 w 1001279"/>
                <a:gd name="connsiteY32" fmla="*/ 1716657 h 1915064"/>
                <a:gd name="connsiteX33" fmla="*/ 380177 w 1001279"/>
                <a:gd name="connsiteY33" fmla="*/ 1699404 h 1915064"/>
                <a:gd name="connsiteX34" fmla="*/ 362925 w 1001279"/>
                <a:gd name="connsiteY34" fmla="*/ 1695091 h 1915064"/>
                <a:gd name="connsiteX35" fmla="*/ 337045 w 1001279"/>
                <a:gd name="connsiteY35" fmla="*/ 1686464 h 1915064"/>
                <a:gd name="connsiteX36" fmla="*/ 324106 w 1001279"/>
                <a:gd name="connsiteY36" fmla="*/ 1682151 h 1915064"/>
                <a:gd name="connsiteX37" fmla="*/ 306853 w 1001279"/>
                <a:gd name="connsiteY37" fmla="*/ 1677838 h 1915064"/>
                <a:gd name="connsiteX38" fmla="*/ 302540 w 1001279"/>
                <a:gd name="connsiteY38" fmla="*/ 1664898 h 1915064"/>
                <a:gd name="connsiteX39" fmla="*/ 311166 w 1001279"/>
                <a:gd name="connsiteY39" fmla="*/ 1626080 h 1915064"/>
                <a:gd name="connsiteX40" fmla="*/ 324106 w 1001279"/>
                <a:gd name="connsiteY40" fmla="*/ 1591574 h 1915064"/>
                <a:gd name="connsiteX41" fmla="*/ 367238 w 1001279"/>
                <a:gd name="connsiteY41" fmla="*/ 1578634 h 1915064"/>
                <a:gd name="connsiteX42" fmla="*/ 380177 w 1001279"/>
                <a:gd name="connsiteY42" fmla="*/ 1565695 h 1915064"/>
                <a:gd name="connsiteX43" fmla="*/ 393117 w 1001279"/>
                <a:gd name="connsiteY43" fmla="*/ 1513936 h 1915064"/>
                <a:gd name="connsiteX44" fmla="*/ 388804 w 1001279"/>
                <a:gd name="connsiteY44" fmla="*/ 1457864 h 1915064"/>
                <a:gd name="connsiteX45" fmla="*/ 380177 w 1001279"/>
                <a:gd name="connsiteY45" fmla="*/ 1449238 h 1915064"/>
                <a:gd name="connsiteX46" fmla="*/ 367238 w 1001279"/>
                <a:gd name="connsiteY46" fmla="*/ 1440612 h 1915064"/>
                <a:gd name="connsiteX47" fmla="*/ 345672 w 1001279"/>
                <a:gd name="connsiteY47" fmla="*/ 1423359 h 1915064"/>
                <a:gd name="connsiteX48" fmla="*/ 354298 w 1001279"/>
                <a:gd name="connsiteY48" fmla="*/ 1380227 h 1915064"/>
                <a:gd name="connsiteX49" fmla="*/ 358611 w 1001279"/>
                <a:gd name="connsiteY49" fmla="*/ 1367287 h 1915064"/>
                <a:gd name="connsiteX50" fmla="*/ 384491 w 1001279"/>
                <a:gd name="connsiteY50" fmla="*/ 1341408 h 1915064"/>
                <a:gd name="connsiteX51" fmla="*/ 393117 w 1001279"/>
                <a:gd name="connsiteY51" fmla="*/ 1332781 h 1915064"/>
                <a:gd name="connsiteX52" fmla="*/ 397430 w 1001279"/>
                <a:gd name="connsiteY52" fmla="*/ 1319842 h 1915064"/>
                <a:gd name="connsiteX53" fmla="*/ 380177 w 1001279"/>
                <a:gd name="connsiteY53" fmla="*/ 1285336 h 1915064"/>
                <a:gd name="connsiteX54" fmla="*/ 375864 w 1001279"/>
                <a:gd name="connsiteY54" fmla="*/ 1272397 h 1915064"/>
                <a:gd name="connsiteX55" fmla="*/ 367238 w 1001279"/>
                <a:gd name="connsiteY55" fmla="*/ 1263770 h 1915064"/>
                <a:gd name="connsiteX56" fmla="*/ 362925 w 1001279"/>
                <a:gd name="connsiteY56" fmla="*/ 1242204 h 1915064"/>
                <a:gd name="connsiteX57" fmla="*/ 367238 w 1001279"/>
                <a:gd name="connsiteY57" fmla="*/ 1216325 h 1915064"/>
                <a:gd name="connsiteX58" fmla="*/ 371551 w 1001279"/>
                <a:gd name="connsiteY58" fmla="*/ 1186132 h 1915064"/>
                <a:gd name="connsiteX59" fmla="*/ 388804 w 1001279"/>
                <a:gd name="connsiteY59" fmla="*/ 1164566 h 1915064"/>
                <a:gd name="connsiteX60" fmla="*/ 388804 w 1001279"/>
                <a:gd name="connsiteY60" fmla="*/ 1095555 h 1915064"/>
                <a:gd name="connsiteX61" fmla="*/ 393117 w 1001279"/>
                <a:gd name="connsiteY61" fmla="*/ 1061049 h 1915064"/>
                <a:gd name="connsiteX62" fmla="*/ 397430 w 1001279"/>
                <a:gd name="connsiteY62" fmla="*/ 1000664 h 1915064"/>
                <a:gd name="connsiteX63" fmla="*/ 401743 w 1001279"/>
                <a:gd name="connsiteY63" fmla="*/ 987725 h 1915064"/>
                <a:gd name="connsiteX64" fmla="*/ 410370 w 1001279"/>
                <a:gd name="connsiteY64" fmla="*/ 957532 h 1915064"/>
                <a:gd name="connsiteX65" fmla="*/ 414683 w 1001279"/>
                <a:gd name="connsiteY65" fmla="*/ 927340 h 1915064"/>
                <a:gd name="connsiteX66" fmla="*/ 401743 w 1001279"/>
                <a:gd name="connsiteY66" fmla="*/ 905774 h 1915064"/>
                <a:gd name="connsiteX67" fmla="*/ 388804 w 1001279"/>
                <a:gd name="connsiteY67" fmla="*/ 901461 h 1915064"/>
                <a:gd name="connsiteX68" fmla="*/ 375864 w 1001279"/>
                <a:gd name="connsiteY68" fmla="*/ 892834 h 1915064"/>
                <a:gd name="connsiteX69" fmla="*/ 354298 w 1001279"/>
                <a:gd name="connsiteY69" fmla="*/ 888521 h 1915064"/>
                <a:gd name="connsiteX70" fmla="*/ 341359 w 1001279"/>
                <a:gd name="connsiteY70" fmla="*/ 875581 h 1915064"/>
                <a:gd name="connsiteX71" fmla="*/ 332732 w 1001279"/>
                <a:gd name="connsiteY71" fmla="*/ 849702 h 1915064"/>
                <a:gd name="connsiteX72" fmla="*/ 324106 w 1001279"/>
                <a:gd name="connsiteY72" fmla="*/ 785004 h 1915064"/>
                <a:gd name="connsiteX73" fmla="*/ 315479 w 1001279"/>
                <a:gd name="connsiteY73" fmla="*/ 759125 h 1915064"/>
                <a:gd name="connsiteX74" fmla="*/ 306853 w 1001279"/>
                <a:gd name="connsiteY74" fmla="*/ 746185 h 1915064"/>
                <a:gd name="connsiteX75" fmla="*/ 293913 w 1001279"/>
                <a:gd name="connsiteY75" fmla="*/ 703053 h 1915064"/>
                <a:gd name="connsiteX76" fmla="*/ 272347 w 1001279"/>
                <a:gd name="connsiteY76" fmla="*/ 681487 h 1915064"/>
                <a:gd name="connsiteX77" fmla="*/ 246468 w 1001279"/>
                <a:gd name="connsiteY77" fmla="*/ 672861 h 1915064"/>
                <a:gd name="connsiteX78" fmla="*/ 216276 w 1001279"/>
                <a:gd name="connsiteY78" fmla="*/ 664234 h 1915064"/>
                <a:gd name="connsiteX79" fmla="*/ 190396 w 1001279"/>
                <a:gd name="connsiteY79" fmla="*/ 634042 h 1915064"/>
                <a:gd name="connsiteX80" fmla="*/ 181770 w 1001279"/>
                <a:gd name="connsiteY80" fmla="*/ 603849 h 1915064"/>
                <a:gd name="connsiteX81" fmla="*/ 173143 w 1001279"/>
                <a:gd name="connsiteY81" fmla="*/ 569344 h 1915064"/>
                <a:gd name="connsiteX82" fmla="*/ 164517 w 1001279"/>
                <a:gd name="connsiteY82" fmla="*/ 560717 h 1915064"/>
                <a:gd name="connsiteX83" fmla="*/ 155891 w 1001279"/>
                <a:gd name="connsiteY83" fmla="*/ 547778 h 1915064"/>
                <a:gd name="connsiteX84" fmla="*/ 147264 w 1001279"/>
                <a:gd name="connsiteY84" fmla="*/ 539151 h 1915064"/>
                <a:gd name="connsiteX85" fmla="*/ 138638 w 1001279"/>
                <a:gd name="connsiteY85" fmla="*/ 526212 h 1915064"/>
                <a:gd name="connsiteX86" fmla="*/ 117072 w 1001279"/>
                <a:gd name="connsiteY86" fmla="*/ 504646 h 1915064"/>
                <a:gd name="connsiteX87" fmla="*/ 108445 w 1001279"/>
                <a:gd name="connsiteY87" fmla="*/ 496019 h 1915064"/>
                <a:gd name="connsiteX88" fmla="*/ 91193 w 1001279"/>
                <a:gd name="connsiteY88" fmla="*/ 474453 h 1915064"/>
                <a:gd name="connsiteX89" fmla="*/ 78253 w 1001279"/>
                <a:gd name="connsiteY89" fmla="*/ 465827 h 1915064"/>
                <a:gd name="connsiteX90" fmla="*/ 69626 w 1001279"/>
                <a:gd name="connsiteY90" fmla="*/ 457200 h 1915064"/>
                <a:gd name="connsiteX91" fmla="*/ 56687 w 1001279"/>
                <a:gd name="connsiteY91" fmla="*/ 448574 h 1915064"/>
                <a:gd name="connsiteX92" fmla="*/ 26494 w 1001279"/>
                <a:gd name="connsiteY92" fmla="*/ 427008 h 1915064"/>
                <a:gd name="connsiteX93" fmla="*/ 13555 w 1001279"/>
                <a:gd name="connsiteY93" fmla="*/ 418381 h 1915064"/>
                <a:gd name="connsiteX94" fmla="*/ 615 w 1001279"/>
                <a:gd name="connsiteY94" fmla="*/ 414068 h 1915064"/>
                <a:gd name="connsiteX95" fmla="*/ 4928 w 1001279"/>
                <a:gd name="connsiteY95" fmla="*/ 392502 h 1915064"/>
                <a:gd name="connsiteX96" fmla="*/ 9242 w 1001279"/>
                <a:gd name="connsiteY96" fmla="*/ 379563 h 1915064"/>
                <a:gd name="connsiteX97" fmla="*/ 17868 w 1001279"/>
                <a:gd name="connsiteY97" fmla="*/ 370936 h 1915064"/>
                <a:gd name="connsiteX98" fmla="*/ 65313 w 1001279"/>
                <a:gd name="connsiteY98" fmla="*/ 357997 h 1915064"/>
                <a:gd name="connsiteX99" fmla="*/ 99819 w 1001279"/>
                <a:gd name="connsiteY99" fmla="*/ 332117 h 1915064"/>
                <a:gd name="connsiteX100" fmla="*/ 108445 w 1001279"/>
                <a:gd name="connsiteY100" fmla="*/ 319178 h 1915064"/>
                <a:gd name="connsiteX101" fmla="*/ 112759 w 1001279"/>
                <a:gd name="connsiteY101" fmla="*/ 306238 h 1915064"/>
                <a:gd name="connsiteX102" fmla="*/ 117072 w 1001279"/>
                <a:gd name="connsiteY102" fmla="*/ 258793 h 1915064"/>
                <a:gd name="connsiteX103" fmla="*/ 130011 w 1001279"/>
                <a:gd name="connsiteY103" fmla="*/ 250166 h 1915064"/>
                <a:gd name="connsiteX104" fmla="*/ 177457 w 1001279"/>
                <a:gd name="connsiteY104" fmla="*/ 254480 h 1915064"/>
                <a:gd name="connsiteX105" fmla="*/ 211962 w 1001279"/>
                <a:gd name="connsiteY105" fmla="*/ 263106 h 1915064"/>
                <a:gd name="connsiteX106" fmla="*/ 220589 w 1001279"/>
                <a:gd name="connsiteY106" fmla="*/ 271732 h 1915064"/>
                <a:gd name="connsiteX107" fmla="*/ 233528 w 1001279"/>
                <a:gd name="connsiteY107" fmla="*/ 276046 h 1915064"/>
                <a:gd name="connsiteX108" fmla="*/ 259408 w 1001279"/>
                <a:gd name="connsiteY108" fmla="*/ 288985 h 1915064"/>
                <a:gd name="connsiteX109" fmla="*/ 268034 w 1001279"/>
                <a:gd name="connsiteY109" fmla="*/ 297612 h 1915064"/>
                <a:gd name="connsiteX110" fmla="*/ 280974 w 1001279"/>
                <a:gd name="connsiteY110" fmla="*/ 314864 h 1915064"/>
                <a:gd name="connsiteX111" fmla="*/ 306853 w 1001279"/>
                <a:gd name="connsiteY111" fmla="*/ 323491 h 1915064"/>
                <a:gd name="connsiteX112" fmla="*/ 319793 w 1001279"/>
                <a:gd name="connsiteY112" fmla="*/ 327804 h 1915064"/>
                <a:gd name="connsiteX113" fmla="*/ 345672 w 1001279"/>
                <a:gd name="connsiteY113" fmla="*/ 323491 h 1915064"/>
                <a:gd name="connsiteX114" fmla="*/ 354298 w 1001279"/>
                <a:gd name="connsiteY114" fmla="*/ 314864 h 1915064"/>
                <a:gd name="connsiteX115" fmla="*/ 367238 w 1001279"/>
                <a:gd name="connsiteY115" fmla="*/ 306238 h 1915064"/>
                <a:gd name="connsiteX116" fmla="*/ 354298 w 1001279"/>
                <a:gd name="connsiteY116" fmla="*/ 280359 h 1915064"/>
                <a:gd name="connsiteX117" fmla="*/ 341359 w 1001279"/>
                <a:gd name="connsiteY117" fmla="*/ 276046 h 1915064"/>
                <a:gd name="connsiteX118" fmla="*/ 315479 w 1001279"/>
                <a:gd name="connsiteY118" fmla="*/ 241540 h 1915064"/>
                <a:gd name="connsiteX119" fmla="*/ 306853 w 1001279"/>
                <a:gd name="connsiteY119" fmla="*/ 228600 h 1915064"/>
                <a:gd name="connsiteX120" fmla="*/ 298226 w 1001279"/>
                <a:gd name="connsiteY120" fmla="*/ 219974 h 1915064"/>
                <a:gd name="connsiteX121" fmla="*/ 289600 w 1001279"/>
                <a:gd name="connsiteY121" fmla="*/ 189781 h 1915064"/>
                <a:gd name="connsiteX122" fmla="*/ 293913 w 1001279"/>
                <a:gd name="connsiteY122" fmla="*/ 168215 h 1915064"/>
                <a:gd name="connsiteX123" fmla="*/ 302540 w 1001279"/>
                <a:gd name="connsiteY123" fmla="*/ 142336 h 1915064"/>
                <a:gd name="connsiteX124" fmla="*/ 306853 w 1001279"/>
                <a:gd name="connsiteY124" fmla="*/ 43132 h 1915064"/>
                <a:gd name="connsiteX125" fmla="*/ 315479 w 1001279"/>
                <a:gd name="connsiteY125" fmla="*/ 30193 h 1915064"/>
                <a:gd name="connsiteX126" fmla="*/ 349985 w 1001279"/>
                <a:gd name="connsiteY126" fmla="*/ 4314 h 1915064"/>
                <a:gd name="connsiteX127" fmla="*/ 367238 w 1001279"/>
                <a:gd name="connsiteY127" fmla="*/ 0 h 1915064"/>
                <a:gd name="connsiteX128" fmla="*/ 406057 w 1001279"/>
                <a:gd name="connsiteY128" fmla="*/ 4314 h 1915064"/>
                <a:gd name="connsiteX129" fmla="*/ 462128 w 1001279"/>
                <a:gd name="connsiteY129" fmla="*/ 17253 h 1915064"/>
                <a:gd name="connsiteX130" fmla="*/ 470755 w 1001279"/>
                <a:gd name="connsiteY130" fmla="*/ 30193 h 1915064"/>
                <a:gd name="connsiteX131" fmla="*/ 475068 w 1001279"/>
                <a:gd name="connsiteY131" fmla="*/ 47446 h 1915064"/>
                <a:gd name="connsiteX132" fmla="*/ 479381 w 1001279"/>
                <a:gd name="connsiteY132" fmla="*/ 60385 h 1915064"/>
                <a:gd name="connsiteX133" fmla="*/ 483694 w 1001279"/>
                <a:gd name="connsiteY133" fmla="*/ 77638 h 1915064"/>
                <a:gd name="connsiteX134" fmla="*/ 505260 w 1001279"/>
                <a:gd name="connsiteY134" fmla="*/ 99204 h 1915064"/>
                <a:gd name="connsiteX135" fmla="*/ 513887 w 1001279"/>
                <a:gd name="connsiteY135" fmla="*/ 107831 h 1915064"/>
                <a:gd name="connsiteX136" fmla="*/ 518200 w 1001279"/>
                <a:gd name="connsiteY136" fmla="*/ 120770 h 1915064"/>
                <a:gd name="connsiteX137" fmla="*/ 535453 w 1001279"/>
                <a:gd name="connsiteY137" fmla="*/ 142336 h 1915064"/>
                <a:gd name="connsiteX138" fmla="*/ 548393 w 1001279"/>
                <a:gd name="connsiteY138" fmla="*/ 150963 h 1915064"/>
                <a:gd name="connsiteX139" fmla="*/ 565645 w 1001279"/>
                <a:gd name="connsiteY139" fmla="*/ 155276 h 1915064"/>
                <a:gd name="connsiteX140" fmla="*/ 578585 w 1001279"/>
                <a:gd name="connsiteY140" fmla="*/ 163902 h 1915064"/>
                <a:gd name="connsiteX141" fmla="*/ 608777 w 1001279"/>
                <a:gd name="connsiteY141" fmla="*/ 172529 h 1915064"/>
                <a:gd name="connsiteX142" fmla="*/ 617404 w 1001279"/>
                <a:gd name="connsiteY142" fmla="*/ 181155 h 1915064"/>
                <a:gd name="connsiteX143" fmla="*/ 621717 w 1001279"/>
                <a:gd name="connsiteY143" fmla="*/ 194095 h 1915064"/>
                <a:gd name="connsiteX144" fmla="*/ 634657 w 1001279"/>
                <a:gd name="connsiteY144" fmla="*/ 202721 h 1915064"/>
                <a:gd name="connsiteX145" fmla="*/ 660536 w 1001279"/>
                <a:gd name="connsiteY145" fmla="*/ 224287 h 1915064"/>
                <a:gd name="connsiteX146" fmla="*/ 677789 w 1001279"/>
                <a:gd name="connsiteY146" fmla="*/ 241540 h 1915064"/>
                <a:gd name="connsiteX147" fmla="*/ 682102 w 1001279"/>
                <a:gd name="connsiteY147" fmla="*/ 254480 h 1915064"/>
                <a:gd name="connsiteX148" fmla="*/ 690728 w 1001279"/>
                <a:gd name="connsiteY148" fmla="*/ 267419 h 1915064"/>
                <a:gd name="connsiteX149" fmla="*/ 699355 w 1001279"/>
                <a:gd name="connsiteY149" fmla="*/ 297612 h 1915064"/>
                <a:gd name="connsiteX150" fmla="*/ 707981 w 1001279"/>
                <a:gd name="connsiteY150" fmla="*/ 310551 h 1915064"/>
                <a:gd name="connsiteX151" fmla="*/ 712294 w 1001279"/>
                <a:gd name="connsiteY151" fmla="*/ 323491 h 1915064"/>
                <a:gd name="connsiteX152" fmla="*/ 699355 w 1001279"/>
                <a:gd name="connsiteY152" fmla="*/ 332117 h 1915064"/>
                <a:gd name="connsiteX153" fmla="*/ 690728 w 1001279"/>
                <a:gd name="connsiteY153" fmla="*/ 340744 h 1915064"/>
                <a:gd name="connsiteX154" fmla="*/ 651909 w 1001279"/>
                <a:gd name="connsiteY154" fmla="*/ 353683 h 1915064"/>
                <a:gd name="connsiteX155" fmla="*/ 638970 w 1001279"/>
                <a:gd name="connsiteY155" fmla="*/ 357997 h 1915064"/>
                <a:gd name="connsiteX156" fmla="*/ 626030 w 1001279"/>
                <a:gd name="connsiteY156" fmla="*/ 366623 h 1915064"/>
                <a:gd name="connsiteX157" fmla="*/ 621717 w 1001279"/>
                <a:gd name="connsiteY157" fmla="*/ 392502 h 1915064"/>
                <a:gd name="connsiteX158" fmla="*/ 630343 w 1001279"/>
                <a:gd name="connsiteY158" fmla="*/ 521898 h 1915064"/>
                <a:gd name="connsiteX159" fmla="*/ 634657 w 1001279"/>
                <a:gd name="connsiteY159" fmla="*/ 573657 h 1915064"/>
                <a:gd name="connsiteX160" fmla="*/ 643283 w 1001279"/>
                <a:gd name="connsiteY160" fmla="*/ 646981 h 1915064"/>
                <a:gd name="connsiteX161" fmla="*/ 638970 w 1001279"/>
                <a:gd name="connsiteY161" fmla="*/ 694427 h 1915064"/>
                <a:gd name="connsiteX162" fmla="*/ 626030 w 1001279"/>
                <a:gd name="connsiteY162" fmla="*/ 698740 h 1915064"/>
                <a:gd name="connsiteX163" fmla="*/ 600151 w 1001279"/>
                <a:gd name="connsiteY163" fmla="*/ 703053 h 1915064"/>
                <a:gd name="connsiteX164" fmla="*/ 591525 w 1001279"/>
                <a:gd name="connsiteY164" fmla="*/ 711680 h 1915064"/>
                <a:gd name="connsiteX165" fmla="*/ 587211 w 1001279"/>
                <a:gd name="connsiteY165" fmla="*/ 763438 h 1915064"/>
                <a:gd name="connsiteX166" fmla="*/ 561332 w 1001279"/>
                <a:gd name="connsiteY166" fmla="*/ 772064 h 1915064"/>
                <a:gd name="connsiteX167" fmla="*/ 557019 w 1001279"/>
                <a:gd name="connsiteY167" fmla="*/ 785004 h 1915064"/>
                <a:gd name="connsiteX168" fmla="*/ 544079 w 1001279"/>
                <a:gd name="connsiteY168" fmla="*/ 815197 h 1915064"/>
                <a:gd name="connsiteX169" fmla="*/ 552706 w 1001279"/>
                <a:gd name="connsiteY169" fmla="*/ 858329 h 1915064"/>
                <a:gd name="connsiteX170" fmla="*/ 569959 w 1001279"/>
                <a:gd name="connsiteY170" fmla="*/ 884208 h 1915064"/>
                <a:gd name="connsiteX171" fmla="*/ 591525 w 1001279"/>
                <a:gd name="connsiteY171" fmla="*/ 901461 h 1915064"/>
                <a:gd name="connsiteX172" fmla="*/ 613091 w 1001279"/>
                <a:gd name="connsiteY172" fmla="*/ 897148 h 1915064"/>
                <a:gd name="connsiteX173" fmla="*/ 638970 w 1001279"/>
                <a:gd name="connsiteY173" fmla="*/ 888521 h 1915064"/>
                <a:gd name="connsiteX174" fmla="*/ 647596 w 1001279"/>
                <a:gd name="connsiteY174" fmla="*/ 901461 h 1915064"/>
                <a:gd name="connsiteX175" fmla="*/ 656223 w 1001279"/>
                <a:gd name="connsiteY175" fmla="*/ 927340 h 1915064"/>
                <a:gd name="connsiteX176" fmla="*/ 647596 w 1001279"/>
                <a:gd name="connsiteY176" fmla="*/ 983412 h 1915064"/>
                <a:gd name="connsiteX177" fmla="*/ 638970 w 1001279"/>
                <a:gd name="connsiteY177" fmla="*/ 996351 h 1915064"/>
                <a:gd name="connsiteX178" fmla="*/ 638970 w 1001279"/>
                <a:gd name="connsiteY178" fmla="*/ 1078302 h 1915064"/>
                <a:gd name="connsiteX179" fmla="*/ 626030 w 1001279"/>
                <a:gd name="connsiteY179" fmla="*/ 1112808 h 1915064"/>
                <a:gd name="connsiteX180" fmla="*/ 613091 w 1001279"/>
                <a:gd name="connsiteY180" fmla="*/ 1117121 h 1915064"/>
                <a:gd name="connsiteX181" fmla="*/ 608777 w 1001279"/>
                <a:gd name="connsiteY181" fmla="*/ 1134374 h 1915064"/>
                <a:gd name="connsiteX182" fmla="*/ 595838 w 1001279"/>
                <a:gd name="connsiteY182" fmla="*/ 1138687 h 1915064"/>
                <a:gd name="connsiteX183" fmla="*/ 574272 w 1001279"/>
                <a:gd name="connsiteY183" fmla="*/ 1151627 h 1915064"/>
                <a:gd name="connsiteX184" fmla="*/ 561332 w 1001279"/>
                <a:gd name="connsiteY184" fmla="*/ 1173193 h 1915064"/>
                <a:gd name="connsiteX185" fmla="*/ 569959 w 1001279"/>
                <a:gd name="connsiteY185" fmla="*/ 1186132 h 1915064"/>
                <a:gd name="connsiteX186" fmla="*/ 600151 w 1001279"/>
                <a:gd name="connsiteY186" fmla="*/ 1207698 h 1915064"/>
                <a:gd name="connsiteX187" fmla="*/ 608777 w 1001279"/>
                <a:gd name="connsiteY187" fmla="*/ 1216325 h 1915064"/>
                <a:gd name="connsiteX188" fmla="*/ 604464 w 1001279"/>
                <a:gd name="connsiteY188" fmla="*/ 1229264 h 1915064"/>
                <a:gd name="connsiteX189" fmla="*/ 587211 w 1001279"/>
                <a:gd name="connsiteY189" fmla="*/ 1250831 h 1915064"/>
                <a:gd name="connsiteX190" fmla="*/ 582898 w 1001279"/>
                <a:gd name="connsiteY190" fmla="*/ 1263770 h 1915064"/>
                <a:gd name="connsiteX191" fmla="*/ 604464 w 1001279"/>
                <a:gd name="connsiteY191" fmla="*/ 1285336 h 1915064"/>
                <a:gd name="connsiteX192" fmla="*/ 621717 w 1001279"/>
                <a:gd name="connsiteY192" fmla="*/ 1311215 h 1915064"/>
                <a:gd name="connsiteX193" fmla="*/ 634657 w 1001279"/>
                <a:gd name="connsiteY193" fmla="*/ 1332781 h 1915064"/>
                <a:gd name="connsiteX194" fmla="*/ 626030 w 1001279"/>
                <a:gd name="connsiteY194" fmla="*/ 1341408 h 1915064"/>
                <a:gd name="connsiteX195" fmla="*/ 656223 w 1001279"/>
                <a:gd name="connsiteY195" fmla="*/ 1367287 h 1915064"/>
                <a:gd name="connsiteX196" fmla="*/ 664849 w 1001279"/>
                <a:gd name="connsiteY196" fmla="*/ 1375914 h 1915064"/>
                <a:gd name="connsiteX197" fmla="*/ 669162 w 1001279"/>
                <a:gd name="connsiteY197" fmla="*/ 1393166 h 1915064"/>
                <a:gd name="connsiteX198" fmla="*/ 690728 w 1001279"/>
                <a:gd name="connsiteY198" fmla="*/ 1427672 h 1915064"/>
                <a:gd name="connsiteX199" fmla="*/ 707981 w 1001279"/>
                <a:gd name="connsiteY199" fmla="*/ 1431985 h 1915064"/>
                <a:gd name="connsiteX200" fmla="*/ 712294 w 1001279"/>
                <a:gd name="connsiteY200" fmla="*/ 1462178 h 1915064"/>
                <a:gd name="connsiteX201" fmla="*/ 716608 w 1001279"/>
                <a:gd name="connsiteY201" fmla="*/ 1475117 h 1915064"/>
                <a:gd name="connsiteX202" fmla="*/ 755426 w 1001279"/>
                <a:gd name="connsiteY202" fmla="*/ 1483744 h 1915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Lst>
              <a:rect l="l" t="t" r="r" b="b"/>
              <a:pathLst>
                <a:path w="1001279" h="1915064">
                  <a:moveTo>
                    <a:pt x="755426" y="1483744"/>
                  </a:moveTo>
                  <a:cubicBezTo>
                    <a:pt x="762615" y="1488776"/>
                    <a:pt x="757166" y="1498446"/>
                    <a:pt x="759740" y="1505310"/>
                  </a:cubicBezTo>
                  <a:cubicBezTo>
                    <a:pt x="761447" y="1509861"/>
                    <a:pt x="771899" y="1523820"/>
                    <a:pt x="776993" y="1526876"/>
                  </a:cubicBezTo>
                  <a:cubicBezTo>
                    <a:pt x="780891" y="1529215"/>
                    <a:pt x="785753" y="1529398"/>
                    <a:pt x="789932" y="1531189"/>
                  </a:cubicBezTo>
                  <a:cubicBezTo>
                    <a:pt x="815962" y="1542345"/>
                    <a:pt x="841691" y="1554193"/>
                    <a:pt x="867570" y="1565695"/>
                  </a:cubicBezTo>
                  <a:cubicBezTo>
                    <a:pt x="866132" y="1572884"/>
                    <a:pt x="861667" y="1580105"/>
                    <a:pt x="863257" y="1587261"/>
                  </a:cubicBezTo>
                  <a:cubicBezTo>
                    <a:pt x="867823" y="1607808"/>
                    <a:pt x="876397" y="1602458"/>
                    <a:pt x="889136" y="1608827"/>
                  </a:cubicBezTo>
                  <a:cubicBezTo>
                    <a:pt x="922584" y="1625550"/>
                    <a:pt x="882490" y="1610924"/>
                    <a:pt x="915015" y="1621766"/>
                  </a:cubicBezTo>
                  <a:cubicBezTo>
                    <a:pt x="925080" y="1636864"/>
                    <a:pt x="936579" y="1661303"/>
                    <a:pt x="958147" y="1664898"/>
                  </a:cubicBezTo>
                  <a:lnTo>
                    <a:pt x="984026" y="1669212"/>
                  </a:lnTo>
                  <a:cubicBezTo>
                    <a:pt x="986902" y="1672087"/>
                    <a:pt x="990834" y="1674201"/>
                    <a:pt x="992653" y="1677838"/>
                  </a:cubicBezTo>
                  <a:cubicBezTo>
                    <a:pt x="996720" y="1685971"/>
                    <a:pt x="1001279" y="1703717"/>
                    <a:pt x="1001279" y="1703717"/>
                  </a:cubicBezTo>
                  <a:cubicBezTo>
                    <a:pt x="976847" y="1740368"/>
                    <a:pt x="1017077" y="1683613"/>
                    <a:pt x="966774" y="1733910"/>
                  </a:cubicBezTo>
                  <a:cubicBezTo>
                    <a:pt x="954932" y="1745751"/>
                    <a:pt x="962005" y="1741250"/>
                    <a:pt x="945208" y="1746849"/>
                  </a:cubicBezTo>
                  <a:cubicBezTo>
                    <a:pt x="924377" y="1767680"/>
                    <a:pt x="950848" y="1742337"/>
                    <a:pt x="923642" y="1764102"/>
                  </a:cubicBezTo>
                  <a:cubicBezTo>
                    <a:pt x="914862" y="1771126"/>
                    <a:pt x="912794" y="1776060"/>
                    <a:pt x="906389" y="1785668"/>
                  </a:cubicBezTo>
                  <a:cubicBezTo>
                    <a:pt x="884395" y="1851646"/>
                    <a:pt x="913911" y="1755976"/>
                    <a:pt x="893449" y="1871932"/>
                  </a:cubicBezTo>
                  <a:cubicBezTo>
                    <a:pt x="891945" y="1880452"/>
                    <a:pt x="881132" y="1887328"/>
                    <a:pt x="876196" y="1893498"/>
                  </a:cubicBezTo>
                  <a:cubicBezTo>
                    <a:pt x="872958" y="1897546"/>
                    <a:pt x="871966" y="1903691"/>
                    <a:pt x="867570" y="1906438"/>
                  </a:cubicBezTo>
                  <a:cubicBezTo>
                    <a:pt x="859859" y="1911257"/>
                    <a:pt x="841691" y="1915064"/>
                    <a:pt x="841691" y="1915064"/>
                  </a:cubicBezTo>
                  <a:cubicBezTo>
                    <a:pt x="798559" y="1913626"/>
                    <a:pt x="755380" y="1913213"/>
                    <a:pt x="712294" y="1910751"/>
                  </a:cubicBezTo>
                  <a:cubicBezTo>
                    <a:pt x="683951" y="1909131"/>
                    <a:pt x="689729" y="1910432"/>
                    <a:pt x="695042" y="1889185"/>
                  </a:cubicBezTo>
                  <a:cubicBezTo>
                    <a:pt x="692166" y="1884872"/>
                    <a:pt x="691052" y="1878564"/>
                    <a:pt x="686415" y="1876246"/>
                  </a:cubicBezTo>
                  <a:cubicBezTo>
                    <a:pt x="678593" y="1872335"/>
                    <a:pt x="669112" y="1873647"/>
                    <a:pt x="660536" y="1871932"/>
                  </a:cubicBezTo>
                  <a:cubicBezTo>
                    <a:pt x="654723" y="1870769"/>
                    <a:pt x="649034" y="1869057"/>
                    <a:pt x="643283" y="1867619"/>
                  </a:cubicBezTo>
                  <a:cubicBezTo>
                    <a:pt x="640408" y="1858993"/>
                    <a:pt x="636152" y="1850709"/>
                    <a:pt x="634657" y="1841740"/>
                  </a:cubicBezTo>
                  <a:cubicBezTo>
                    <a:pt x="631781" y="1824488"/>
                    <a:pt x="630844" y="1803421"/>
                    <a:pt x="617404" y="1789981"/>
                  </a:cubicBezTo>
                  <a:cubicBezTo>
                    <a:pt x="613738" y="1786315"/>
                    <a:pt x="609201" y="1783460"/>
                    <a:pt x="604464" y="1781355"/>
                  </a:cubicBezTo>
                  <a:cubicBezTo>
                    <a:pt x="596155" y="1777662"/>
                    <a:pt x="578585" y="1772729"/>
                    <a:pt x="578585" y="1772729"/>
                  </a:cubicBezTo>
                  <a:cubicBezTo>
                    <a:pt x="536696" y="1775721"/>
                    <a:pt x="503769" y="1781057"/>
                    <a:pt x="462128" y="1772729"/>
                  </a:cubicBezTo>
                  <a:cubicBezTo>
                    <a:pt x="458140" y="1771931"/>
                    <a:pt x="456377" y="1766978"/>
                    <a:pt x="453502" y="1764102"/>
                  </a:cubicBezTo>
                  <a:cubicBezTo>
                    <a:pt x="443641" y="1734519"/>
                    <a:pt x="455289" y="1771246"/>
                    <a:pt x="444876" y="1729597"/>
                  </a:cubicBezTo>
                  <a:cubicBezTo>
                    <a:pt x="443773" y="1725186"/>
                    <a:pt x="444262" y="1719300"/>
                    <a:pt x="440562" y="1716657"/>
                  </a:cubicBezTo>
                  <a:cubicBezTo>
                    <a:pt x="433900" y="1711899"/>
                    <a:pt x="383782" y="1700305"/>
                    <a:pt x="380177" y="1699404"/>
                  </a:cubicBezTo>
                  <a:cubicBezTo>
                    <a:pt x="374426" y="1697966"/>
                    <a:pt x="368548" y="1696966"/>
                    <a:pt x="362925" y="1695091"/>
                  </a:cubicBezTo>
                  <a:lnTo>
                    <a:pt x="337045" y="1686464"/>
                  </a:lnTo>
                  <a:cubicBezTo>
                    <a:pt x="332732" y="1685026"/>
                    <a:pt x="328517" y="1683254"/>
                    <a:pt x="324106" y="1682151"/>
                  </a:cubicBezTo>
                  <a:lnTo>
                    <a:pt x="306853" y="1677838"/>
                  </a:lnTo>
                  <a:cubicBezTo>
                    <a:pt x="305415" y="1673525"/>
                    <a:pt x="302540" y="1669445"/>
                    <a:pt x="302540" y="1664898"/>
                  </a:cubicBezTo>
                  <a:cubicBezTo>
                    <a:pt x="302540" y="1657363"/>
                    <a:pt x="309502" y="1634399"/>
                    <a:pt x="311166" y="1626080"/>
                  </a:cubicBezTo>
                  <a:cubicBezTo>
                    <a:pt x="313716" y="1613328"/>
                    <a:pt x="310425" y="1598414"/>
                    <a:pt x="324106" y="1591574"/>
                  </a:cubicBezTo>
                  <a:cubicBezTo>
                    <a:pt x="334603" y="1586326"/>
                    <a:pt x="354858" y="1581729"/>
                    <a:pt x="367238" y="1578634"/>
                  </a:cubicBezTo>
                  <a:cubicBezTo>
                    <a:pt x="371551" y="1574321"/>
                    <a:pt x="377215" y="1571027"/>
                    <a:pt x="380177" y="1565695"/>
                  </a:cubicBezTo>
                  <a:cubicBezTo>
                    <a:pt x="388315" y="1551046"/>
                    <a:pt x="390439" y="1530004"/>
                    <a:pt x="393117" y="1513936"/>
                  </a:cubicBezTo>
                  <a:cubicBezTo>
                    <a:pt x="391679" y="1495245"/>
                    <a:pt x="392480" y="1476246"/>
                    <a:pt x="388804" y="1457864"/>
                  </a:cubicBezTo>
                  <a:cubicBezTo>
                    <a:pt x="388006" y="1453876"/>
                    <a:pt x="383353" y="1451778"/>
                    <a:pt x="380177" y="1449238"/>
                  </a:cubicBezTo>
                  <a:cubicBezTo>
                    <a:pt x="376129" y="1446000"/>
                    <a:pt x="371286" y="1443850"/>
                    <a:pt x="367238" y="1440612"/>
                  </a:cubicBezTo>
                  <a:cubicBezTo>
                    <a:pt x="336509" y="1416029"/>
                    <a:pt x="385494" y="1449907"/>
                    <a:pt x="345672" y="1423359"/>
                  </a:cubicBezTo>
                  <a:cubicBezTo>
                    <a:pt x="355416" y="1394125"/>
                    <a:pt x="344386" y="1429789"/>
                    <a:pt x="354298" y="1380227"/>
                  </a:cubicBezTo>
                  <a:cubicBezTo>
                    <a:pt x="355190" y="1375769"/>
                    <a:pt x="355968" y="1370987"/>
                    <a:pt x="358611" y="1367287"/>
                  </a:cubicBezTo>
                  <a:cubicBezTo>
                    <a:pt x="358619" y="1367275"/>
                    <a:pt x="380173" y="1345726"/>
                    <a:pt x="384491" y="1341408"/>
                  </a:cubicBezTo>
                  <a:lnTo>
                    <a:pt x="393117" y="1332781"/>
                  </a:lnTo>
                  <a:cubicBezTo>
                    <a:pt x="394555" y="1328468"/>
                    <a:pt x="397932" y="1324360"/>
                    <a:pt x="397430" y="1319842"/>
                  </a:cubicBezTo>
                  <a:cubicBezTo>
                    <a:pt x="394952" y="1297539"/>
                    <a:pt x="391909" y="1297068"/>
                    <a:pt x="380177" y="1285336"/>
                  </a:cubicBezTo>
                  <a:cubicBezTo>
                    <a:pt x="378739" y="1281023"/>
                    <a:pt x="378203" y="1276295"/>
                    <a:pt x="375864" y="1272397"/>
                  </a:cubicBezTo>
                  <a:cubicBezTo>
                    <a:pt x="373772" y="1268910"/>
                    <a:pt x="368840" y="1267508"/>
                    <a:pt x="367238" y="1263770"/>
                  </a:cubicBezTo>
                  <a:cubicBezTo>
                    <a:pt x="364350" y="1257032"/>
                    <a:pt x="364363" y="1249393"/>
                    <a:pt x="362925" y="1242204"/>
                  </a:cubicBezTo>
                  <a:cubicBezTo>
                    <a:pt x="364363" y="1233578"/>
                    <a:pt x="365908" y="1224969"/>
                    <a:pt x="367238" y="1216325"/>
                  </a:cubicBezTo>
                  <a:cubicBezTo>
                    <a:pt x="368784" y="1206277"/>
                    <a:pt x="368630" y="1195870"/>
                    <a:pt x="371551" y="1186132"/>
                  </a:cubicBezTo>
                  <a:cubicBezTo>
                    <a:pt x="373883" y="1178359"/>
                    <a:pt x="383220" y="1170150"/>
                    <a:pt x="388804" y="1164566"/>
                  </a:cubicBezTo>
                  <a:cubicBezTo>
                    <a:pt x="400176" y="1130451"/>
                    <a:pt x="388804" y="1170145"/>
                    <a:pt x="388804" y="1095555"/>
                  </a:cubicBezTo>
                  <a:cubicBezTo>
                    <a:pt x="388804" y="1083963"/>
                    <a:pt x="392068" y="1072593"/>
                    <a:pt x="393117" y="1061049"/>
                  </a:cubicBezTo>
                  <a:cubicBezTo>
                    <a:pt x="394944" y="1040952"/>
                    <a:pt x="395072" y="1020705"/>
                    <a:pt x="397430" y="1000664"/>
                  </a:cubicBezTo>
                  <a:cubicBezTo>
                    <a:pt x="397961" y="996149"/>
                    <a:pt x="400494" y="992096"/>
                    <a:pt x="401743" y="987725"/>
                  </a:cubicBezTo>
                  <a:cubicBezTo>
                    <a:pt x="412578" y="949805"/>
                    <a:pt x="400027" y="988563"/>
                    <a:pt x="410370" y="957532"/>
                  </a:cubicBezTo>
                  <a:cubicBezTo>
                    <a:pt x="411808" y="947468"/>
                    <a:pt x="414683" y="937506"/>
                    <a:pt x="414683" y="927340"/>
                  </a:cubicBezTo>
                  <a:cubicBezTo>
                    <a:pt x="414683" y="919196"/>
                    <a:pt x="408577" y="909874"/>
                    <a:pt x="401743" y="905774"/>
                  </a:cubicBezTo>
                  <a:cubicBezTo>
                    <a:pt x="397845" y="903435"/>
                    <a:pt x="393117" y="902899"/>
                    <a:pt x="388804" y="901461"/>
                  </a:cubicBezTo>
                  <a:cubicBezTo>
                    <a:pt x="384491" y="898585"/>
                    <a:pt x="380718" y="894654"/>
                    <a:pt x="375864" y="892834"/>
                  </a:cubicBezTo>
                  <a:cubicBezTo>
                    <a:pt x="369000" y="890260"/>
                    <a:pt x="360855" y="891800"/>
                    <a:pt x="354298" y="888521"/>
                  </a:cubicBezTo>
                  <a:cubicBezTo>
                    <a:pt x="348842" y="885793"/>
                    <a:pt x="345672" y="879894"/>
                    <a:pt x="341359" y="875581"/>
                  </a:cubicBezTo>
                  <a:cubicBezTo>
                    <a:pt x="338483" y="866955"/>
                    <a:pt x="333637" y="858750"/>
                    <a:pt x="332732" y="849702"/>
                  </a:cubicBezTo>
                  <a:cubicBezTo>
                    <a:pt x="330655" y="828936"/>
                    <a:pt x="329748" y="805690"/>
                    <a:pt x="324106" y="785004"/>
                  </a:cubicBezTo>
                  <a:cubicBezTo>
                    <a:pt x="321713" y="776231"/>
                    <a:pt x="320523" y="766691"/>
                    <a:pt x="315479" y="759125"/>
                  </a:cubicBezTo>
                  <a:lnTo>
                    <a:pt x="306853" y="746185"/>
                  </a:lnTo>
                  <a:cubicBezTo>
                    <a:pt x="304898" y="738365"/>
                    <a:pt x="297415" y="706555"/>
                    <a:pt x="293913" y="703053"/>
                  </a:cubicBezTo>
                  <a:cubicBezTo>
                    <a:pt x="286724" y="695864"/>
                    <a:pt x="281992" y="684702"/>
                    <a:pt x="272347" y="681487"/>
                  </a:cubicBezTo>
                  <a:cubicBezTo>
                    <a:pt x="263721" y="678612"/>
                    <a:pt x="255289" y="675066"/>
                    <a:pt x="246468" y="672861"/>
                  </a:cubicBezTo>
                  <a:cubicBezTo>
                    <a:pt x="224804" y="667445"/>
                    <a:pt x="234839" y="670423"/>
                    <a:pt x="216276" y="664234"/>
                  </a:cubicBezTo>
                  <a:cubicBezTo>
                    <a:pt x="195358" y="643316"/>
                    <a:pt x="203535" y="653748"/>
                    <a:pt x="190396" y="634042"/>
                  </a:cubicBezTo>
                  <a:cubicBezTo>
                    <a:pt x="185593" y="619632"/>
                    <a:pt x="185380" y="620097"/>
                    <a:pt x="181770" y="603849"/>
                  </a:cubicBezTo>
                  <a:cubicBezTo>
                    <a:pt x="180677" y="598931"/>
                    <a:pt x="177226" y="576148"/>
                    <a:pt x="173143" y="569344"/>
                  </a:cubicBezTo>
                  <a:cubicBezTo>
                    <a:pt x="171051" y="565857"/>
                    <a:pt x="167057" y="563893"/>
                    <a:pt x="164517" y="560717"/>
                  </a:cubicBezTo>
                  <a:cubicBezTo>
                    <a:pt x="161279" y="556669"/>
                    <a:pt x="159129" y="551826"/>
                    <a:pt x="155891" y="547778"/>
                  </a:cubicBezTo>
                  <a:cubicBezTo>
                    <a:pt x="153350" y="544602"/>
                    <a:pt x="149805" y="542327"/>
                    <a:pt x="147264" y="539151"/>
                  </a:cubicBezTo>
                  <a:cubicBezTo>
                    <a:pt x="144026" y="535103"/>
                    <a:pt x="142051" y="530113"/>
                    <a:pt x="138638" y="526212"/>
                  </a:cubicBezTo>
                  <a:cubicBezTo>
                    <a:pt x="131943" y="518561"/>
                    <a:pt x="124261" y="511835"/>
                    <a:pt x="117072" y="504646"/>
                  </a:cubicBezTo>
                  <a:cubicBezTo>
                    <a:pt x="114196" y="501770"/>
                    <a:pt x="110701" y="499403"/>
                    <a:pt x="108445" y="496019"/>
                  </a:cubicBezTo>
                  <a:cubicBezTo>
                    <a:pt x="102042" y="486415"/>
                    <a:pt x="99970" y="481475"/>
                    <a:pt x="91193" y="474453"/>
                  </a:cubicBezTo>
                  <a:cubicBezTo>
                    <a:pt x="87145" y="471215"/>
                    <a:pt x="82301" y="469065"/>
                    <a:pt x="78253" y="465827"/>
                  </a:cubicBezTo>
                  <a:cubicBezTo>
                    <a:pt x="75077" y="463287"/>
                    <a:pt x="72802" y="459741"/>
                    <a:pt x="69626" y="457200"/>
                  </a:cubicBezTo>
                  <a:cubicBezTo>
                    <a:pt x="65578" y="453962"/>
                    <a:pt x="60623" y="451947"/>
                    <a:pt x="56687" y="448574"/>
                  </a:cubicBezTo>
                  <a:cubicBezTo>
                    <a:pt x="30637" y="426246"/>
                    <a:pt x="50270" y="434933"/>
                    <a:pt x="26494" y="427008"/>
                  </a:cubicBezTo>
                  <a:cubicBezTo>
                    <a:pt x="22181" y="424132"/>
                    <a:pt x="18191" y="420699"/>
                    <a:pt x="13555" y="418381"/>
                  </a:cubicBezTo>
                  <a:cubicBezTo>
                    <a:pt x="9488" y="416348"/>
                    <a:pt x="2053" y="418381"/>
                    <a:pt x="615" y="414068"/>
                  </a:cubicBezTo>
                  <a:cubicBezTo>
                    <a:pt x="-1703" y="407113"/>
                    <a:pt x="3150" y="399614"/>
                    <a:pt x="4928" y="392502"/>
                  </a:cubicBezTo>
                  <a:cubicBezTo>
                    <a:pt x="6031" y="388091"/>
                    <a:pt x="6903" y="383461"/>
                    <a:pt x="9242" y="379563"/>
                  </a:cubicBezTo>
                  <a:cubicBezTo>
                    <a:pt x="11334" y="376076"/>
                    <a:pt x="14231" y="372755"/>
                    <a:pt x="17868" y="370936"/>
                  </a:cubicBezTo>
                  <a:cubicBezTo>
                    <a:pt x="32459" y="363640"/>
                    <a:pt x="49538" y="361152"/>
                    <a:pt x="65313" y="357997"/>
                  </a:cubicBezTo>
                  <a:cubicBezTo>
                    <a:pt x="77147" y="350108"/>
                    <a:pt x="90698" y="343518"/>
                    <a:pt x="99819" y="332117"/>
                  </a:cubicBezTo>
                  <a:cubicBezTo>
                    <a:pt x="103057" y="328069"/>
                    <a:pt x="106127" y="323814"/>
                    <a:pt x="108445" y="319178"/>
                  </a:cubicBezTo>
                  <a:cubicBezTo>
                    <a:pt x="110478" y="315111"/>
                    <a:pt x="111321" y="310551"/>
                    <a:pt x="112759" y="306238"/>
                  </a:cubicBezTo>
                  <a:cubicBezTo>
                    <a:pt x="114197" y="290423"/>
                    <a:pt x="112402" y="273971"/>
                    <a:pt x="117072" y="258793"/>
                  </a:cubicBezTo>
                  <a:cubicBezTo>
                    <a:pt x="118596" y="253838"/>
                    <a:pt x="124840" y="250535"/>
                    <a:pt x="130011" y="250166"/>
                  </a:cubicBezTo>
                  <a:cubicBezTo>
                    <a:pt x="145851" y="249035"/>
                    <a:pt x="161642" y="253042"/>
                    <a:pt x="177457" y="254480"/>
                  </a:cubicBezTo>
                  <a:cubicBezTo>
                    <a:pt x="182096" y="255408"/>
                    <a:pt x="205330" y="259127"/>
                    <a:pt x="211962" y="263106"/>
                  </a:cubicBezTo>
                  <a:cubicBezTo>
                    <a:pt x="215449" y="265198"/>
                    <a:pt x="217102" y="269640"/>
                    <a:pt x="220589" y="271732"/>
                  </a:cubicBezTo>
                  <a:cubicBezTo>
                    <a:pt x="224487" y="274071"/>
                    <a:pt x="229462" y="274013"/>
                    <a:pt x="233528" y="276046"/>
                  </a:cubicBezTo>
                  <a:cubicBezTo>
                    <a:pt x="266963" y="292764"/>
                    <a:pt x="226893" y="278147"/>
                    <a:pt x="259408" y="288985"/>
                  </a:cubicBezTo>
                  <a:cubicBezTo>
                    <a:pt x="262283" y="291861"/>
                    <a:pt x="265431" y="294488"/>
                    <a:pt x="268034" y="297612"/>
                  </a:cubicBezTo>
                  <a:cubicBezTo>
                    <a:pt x="272636" y="303134"/>
                    <a:pt x="274993" y="310877"/>
                    <a:pt x="280974" y="314864"/>
                  </a:cubicBezTo>
                  <a:cubicBezTo>
                    <a:pt x="288540" y="319908"/>
                    <a:pt x="298227" y="320615"/>
                    <a:pt x="306853" y="323491"/>
                  </a:cubicBezTo>
                  <a:lnTo>
                    <a:pt x="319793" y="327804"/>
                  </a:lnTo>
                  <a:cubicBezTo>
                    <a:pt x="328419" y="326366"/>
                    <a:pt x="337484" y="326562"/>
                    <a:pt x="345672" y="323491"/>
                  </a:cubicBezTo>
                  <a:cubicBezTo>
                    <a:pt x="349480" y="322063"/>
                    <a:pt x="351123" y="317404"/>
                    <a:pt x="354298" y="314864"/>
                  </a:cubicBezTo>
                  <a:cubicBezTo>
                    <a:pt x="358346" y="311626"/>
                    <a:pt x="362925" y="309113"/>
                    <a:pt x="367238" y="306238"/>
                  </a:cubicBezTo>
                  <a:cubicBezTo>
                    <a:pt x="364137" y="293831"/>
                    <a:pt x="365609" y="287145"/>
                    <a:pt x="354298" y="280359"/>
                  </a:cubicBezTo>
                  <a:cubicBezTo>
                    <a:pt x="350400" y="278020"/>
                    <a:pt x="345672" y="277484"/>
                    <a:pt x="341359" y="276046"/>
                  </a:cubicBezTo>
                  <a:cubicBezTo>
                    <a:pt x="325402" y="260089"/>
                    <a:pt x="334986" y="270801"/>
                    <a:pt x="315479" y="241540"/>
                  </a:cubicBezTo>
                  <a:cubicBezTo>
                    <a:pt x="312604" y="237227"/>
                    <a:pt x="310519" y="232265"/>
                    <a:pt x="306853" y="228600"/>
                  </a:cubicBezTo>
                  <a:lnTo>
                    <a:pt x="298226" y="219974"/>
                  </a:lnTo>
                  <a:cubicBezTo>
                    <a:pt x="296192" y="213872"/>
                    <a:pt x="289600" y="195197"/>
                    <a:pt x="289600" y="189781"/>
                  </a:cubicBezTo>
                  <a:cubicBezTo>
                    <a:pt x="289600" y="182450"/>
                    <a:pt x="291984" y="175288"/>
                    <a:pt x="293913" y="168215"/>
                  </a:cubicBezTo>
                  <a:cubicBezTo>
                    <a:pt x="296306" y="159442"/>
                    <a:pt x="302540" y="142336"/>
                    <a:pt x="302540" y="142336"/>
                  </a:cubicBezTo>
                  <a:cubicBezTo>
                    <a:pt x="303978" y="109268"/>
                    <a:pt x="303059" y="76013"/>
                    <a:pt x="306853" y="43132"/>
                  </a:cubicBezTo>
                  <a:cubicBezTo>
                    <a:pt x="307447" y="37983"/>
                    <a:pt x="312066" y="34094"/>
                    <a:pt x="315479" y="30193"/>
                  </a:cubicBezTo>
                  <a:cubicBezTo>
                    <a:pt x="333327" y="9796"/>
                    <a:pt x="330501" y="9881"/>
                    <a:pt x="349985" y="4314"/>
                  </a:cubicBezTo>
                  <a:cubicBezTo>
                    <a:pt x="355685" y="2685"/>
                    <a:pt x="361487" y="1438"/>
                    <a:pt x="367238" y="0"/>
                  </a:cubicBezTo>
                  <a:lnTo>
                    <a:pt x="406057" y="4314"/>
                  </a:lnTo>
                  <a:cubicBezTo>
                    <a:pt x="454801" y="9445"/>
                    <a:pt x="437004" y="504"/>
                    <a:pt x="462128" y="17253"/>
                  </a:cubicBezTo>
                  <a:cubicBezTo>
                    <a:pt x="465004" y="21566"/>
                    <a:pt x="468713" y="25428"/>
                    <a:pt x="470755" y="30193"/>
                  </a:cubicBezTo>
                  <a:cubicBezTo>
                    <a:pt x="473090" y="35642"/>
                    <a:pt x="473440" y="41746"/>
                    <a:pt x="475068" y="47446"/>
                  </a:cubicBezTo>
                  <a:cubicBezTo>
                    <a:pt x="476317" y="51817"/>
                    <a:pt x="478132" y="56014"/>
                    <a:pt x="479381" y="60385"/>
                  </a:cubicBezTo>
                  <a:cubicBezTo>
                    <a:pt x="481009" y="66085"/>
                    <a:pt x="481359" y="72189"/>
                    <a:pt x="483694" y="77638"/>
                  </a:cubicBezTo>
                  <a:cubicBezTo>
                    <a:pt x="490445" y="93391"/>
                    <a:pt x="492758" y="89203"/>
                    <a:pt x="505260" y="99204"/>
                  </a:cubicBezTo>
                  <a:cubicBezTo>
                    <a:pt x="508436" y="101745"/>
                    <a:pt x="511011" y="104955"/>
                    <a:pt x="513887" y="107831"/>
                  </a:cubicBezTo>
                  <a:cubicBezTo>
                    <a:pt x="515325" y="112144"/>
                    <a:pt x="516167" y="116704"/>
                    <a:pt x="518200" y="120770"/>
                  </a:cubicBezTo>
                  <a:cubicBezTo>
                    <a:pt x="521938" y="128246"/>
                    <a:pt x="528764" y="136985"/>
                    <a:pt x="535453" y="142336"/>
                  </a:cubicBezTo>
                  <a:cubicBezTo>
                    <a:pt x="539501" y="145574"/>
                    <a:pt x="543628" y="148921"/>
                    <a:pt x="548393" y="150963"/>
                  </a:cubicBezTo>
                  <a:cubicBezTo>
                    <a:pt x="553841" y="153298"/>
                    <a:pt x="559894" y="153838"/>
                    <a:pt x="565645" y="155276"/>
                  </a:cubicBezTo>
                  <a:cubicBezTo>
                    <a:pt x="569958" y="158151"/>
                    <a:pt x="573948" y="161584"/>
                    <a:pt x="578585" y="163902"/>
                  </a:cubicBezTo>
                  <a:cubicBezTo>
                    <a:pt x="584769" y="166994"/>
                    <a:pt x="603254" y="171148"/>
                    <a:pt x="608777" y="172529"/>
                  </a:cubicBezTo>
                  <a:cubicBezTo>
                    <a:pt x="611653" y="175404"/>
                    <a:pt x="615312" y="177668"/>
                    <a:pt x="617404" y="181155"/>
                  </a:cubicBezTo>
                  <a:cubicBezTo>
                    <a:pt x="619743" y="185054"/>
                    <a:pt x="618877" y="190545"/>
                    <a:pt x="621717" y="194095"/>
                  </a:cubicBezTo>
                  <a:cubicBezTo>
                    <a:pt x="624955" y="198143"/>
                    <a:pt x="630344" y="199846"/>
                    <a:pt x="634657" y="202721"/>
                  </a:cubicBezTo>
                  <a:cubicBezTo>
                    <a:pt x="652731" y="229835"/>
                    <a:pt x="631351" y="202398"/>
                    <a:pt x="660536" y="224287"/>
                  </a:cubicBezTo>
                  <a:cubicBezTo>
                    <a:pt x="667043" y="229167"/>
                    <a:pt x="677789" y="241540"/>
                    <a:pt x="677789" y="241540"/>
                  </a:cubicBezTo>
                  <a:cubicBezTo>
                    <a:pt x="679227" y="245853"/>
                    <a:pt x="680069" y="250413"/>
                    <a:pt x="682102" y="254480"/>
                  </a:cubicBezTo>
                  <a:cubicBezTo>
                    <a:pt x="684420" y="259116"/>
                    <a:pt x="688686" y="262655"/>
                    <a:pt x="690728" y="267419"/>
                  </a:cubicBezTo>
                  <a:cubicBezTo>
                    <a:pt x="699015" y="286755"/>
                    <a:pt x="690966" y="280834"/>
                    <a:pt x="699355" y="297612"/>
                  </a:cubicBezTo>
                  <a:cubicBezTo>
                    <a:pt x="701673" y="302248"/>
                    <a:pt x="705106" y="306238"/>
                    <a:pt x="707981" y="310551"/>
                  </a:cubicBezTo>
                  <a:cubicBezTo>
                    <a:pt x="709419" y="314864"/>
                    <a:pt x="713983" y="319270"/>
                    <a:pt x="712294" y="323491"/>
                  </a:cubicBezTo>
                  <a:cubicBezTo>
                    <a:pt x="710369" y="328304"/>
                    <a:pt x="703403" y="328879"/>
                    <a:pt x="699355" y="332117"/>
                  </a:cubicBezTo>
                  <a:cubicBezTo>
                    <a:pt x="696179" y="334658"/>
                    <a:pt x="694365" y="338925"/>
                    <a:pt x="690728" y="340744"/>
                  </a:cubicBezTo>
                  <a:cubicBezTo>
                    <a:pt x="690722" y="340747"/>
                    <a:pt x="658382" y="351525"/>
                    <a:pt x="651909" y="353683"/>
                  </a:cubicBezTo>
                  <a:cubicBezTo>
                    <a:pt x="647596" y="355121"/>
                    <a:pt x="642753" y="355475"/>
                    <a:pt x="638970" y="357997"/>
                  </a:cubicBezTo>
                  <a:lnTo>
                    <a:pt x="626030" y="366623"/>
                  </a:lnTo>
                  <a:cubicBezTo>
                    <a:pt x="610539" y="389862"/>
                    <a:pt x="619574" y="368930"/>
                    <a:pt x="621717" y="392502"/>
                  </a:cubicBezTo>
                  <a:cubicBezTo>
                    <a:pt x="625630" y="435552"/>
                    <a:pt x="626753" y="478820"/>
                    <a:pt x="630343" y="521898"/>
                  </a:cubicBezTo>
                  <a:cubicBezTo>
                    <a:pt x="631781" y="539151"/>
                    <a:pt x="633015" y="556422"/>
                    <a:pt x="634657" y="573657"/>
                  </a:cubicBezTo>
                  <a:cubicBezTo>
                    <a:pt x="636895" y="597160"/>
                    <a:pt x="640342" y="623450"/>
                    <a:pt x="643283" y="646981"/>
                  </a:cubicBezTo>
                  <a:cubicBezTo>
                    <a:pt x="641845" y="662796"/>
                    <a:pt x="643992" y="679361"/>
                    <a:pt x="638970" y="694427"/>
                  </a:cubicBezTo>
                  <a:cubicBezTo>
                    <a:pt x="637532" y="698740"/>
                    <a:pt x="630468" y="697754"/>
                    <a:pt x="626030" y="698740"/>
                  </a:cubicBezTo>
                  <a:cubicBezTo>
                    <a:pt x="617493" y="700637"/>
                    <a:pt x="608777" y="701615"/>
                    <a:pt x="600151" y="703053"/>
                  </a:cubicBezTo>
                  <a:cubicBezTo>
                    <a:pt x="597276" y="705929"/>
                    <a:pt x="592377" y="707704"/>
                    <a:pt x="591525" y="711680"/>
                  </a:cubicBezTo>
                  <a:cubicBezTo>
                    <a:pt x="587897" y="728608"/>
                    <a:pt x="594954" y="747953"/>
                    <a:pt x="587211" y="763438"/>
                  </a:cubicBezTo>
                  <a:cubicBezTo>
                    <a:pt x="583144" y="771571"/>
                    <a:pt x="561332" y="772064"/>
                    <a:pt x="561332" y="772064"/>
                  </a:cubicBezTo>
                  <a:cubicBezTo>
                    <a:pt x="559894" y="776377"/>
                    <a:pt x="558810" y="780825"/>
                    <a:pt x="557019" y="785004"/>
                  </a:cubicBezTo>
                  <a:cubicBezTo>
                    <a:pt x="541025" y="822327"/>
                    <a:pt x="554199" y="784841"/>
                    <a:pt x="544079" y="815197"/>
                  </a:cubicBezTo>
                  <a:cubicBezTo>
                    <a:pt x="545150" y="822693"/>
                    <a:pt x="546916" y="847908"/>
                    <a:pt x="552706" y="858329"/>
                  </a:cubicBezTo>
                  <a:cubicBezTo>
                    <a:pt x="557741" y="867392"/>
                    <a:pt x="564208" y="875582"/>
                    <a:pt x="569959" y="884208"/>
                  </a:cubicBezTo>
                  <a:cubicBezTo>
                    <a:pt x="581108" y="900931"/>
                    <a:pt x="573666" y="895509"/>
                    <a:pt x="591525" y="901461"/>
                  </a:cubicBezTo>
                  <a:cubicBezTo>
                    <a:pt x="598714" y="900023"/>
                    <a:pt x="606018" y="899077"/>
                    <a:pt x="613091" y="897148"/>
                  </a:cubicBezTo>
                  <a:cubicBezTo>
                    <a:pt x="621864" y="894755"/>
                    <a:pt x="638970" y="888521"/>
                    <a:pt x="638970" y="888521"/>
                  </a:cubicBezTo>
                  <a:cubicBezTo>
                    <a:pt x="641845" y="892834"/>
                    <a:pt x="645491" y="896724"/>
                    <a:pt x="647596" y="901461"/>
                  </a:cubicBezTo>
                  <a:cubicBezTo>
                    <a:pt x="651289" y="909770"/>
                    <a:pt x="656223" y="927340"/>
                    <a:pt x="656223" y="927340"/>
                  </a:cubicBezTo>
                  <a:cubicBezTo>
                    <a:pt x="654986" y="939706"/>
                    <a:pt x="655367" y="967869"/>
                    <a:pt x="647596" y="983412"/>
                  </a:cubicBezTo>
                  <a:cubicBezTo>
                    <a:pt x="645278" y="988048"/>
                    <a:pt x="641845" y="992038"/>
                    <a:pt x="638970" y="996351"/>
                  </a:cubicBezTo>
                  <a:cubicBezTo>
                    <a:pt x="628124" y="1039737"/>
                    <a:pt x="638970" y="988859"/>
                    <a:pt x="638970" y="1078302"/>
                  </a:cubicBezTo>
                  <a:cubicBezTo>
                    <a:pt x="638970" y="1092464"/>
                    <a:pt x="638524" y="1105311"/>
                    <a:pt x="626030" y="1112808"/>
                  </a:cubicBezTo>
                  <a:cubicBezTo>
                    <a:pt x="622132" y="1115147"/>
                    <a:pt x="617404" y="1115683"/>
                    <a:pt x="613091" y="1117121"/>
                  </a:cubicBezTo>
                  <a:cubicBezTo>
                    <a:pt x="611653" y="1122872"/>
                    <a:pt x="612480" y="1129745"/>
                    <a:pt x="608777" y="1134374"/>
                  </a:cubicBezTo>
                  <a:cubicBezTo>
                    <a:pt x="605937" y="1137924"/>
                    <a:pt x="599736" y="1136348"/>
                    <a:pt x="595838" y="1138687"/>
                  </a:cubicBezTo>
                  <a:cubicBezTo>
                    <a:pt x="566236" y="1156449"/>
                    <a:pt x="610924" y="1139410"/>
                    <a:pt x="574272" y="1151627"/>
                  </a:cubicBezTo>
                  <a:cubicBezTo>
                    <a:pt x="568869" y="1157029"/>
                    <a:pt x="559732" y="1163593"/>
                    <a:pt x="561332" y="1173193"/>
                  </a:cubicBezTo>
                  <a:cubicBezTo>
                    <a:pt x="562184" y="1178306"/>
                    <a:pt x="566640" y="1182150"/>
                    <a:pt x="569959" y="1186132"/>
                  </a:cubicBezTo>
                  <a:cubicBezTo>
                    <a:pt x="582451" y="1201122"/>
                    <a:pt x="582706" y="1198976"/>
                    <a:pt x="600151" y="1207698"/>
                  </a:cubicBezTo>
                  <a:cubicBezTo>
                    <a:pt x="603026" y="1210574"/>
                    <a:pt x="607980" y="1212337"/>
                    <a:pt x="608777" y="1216325"/>
                  </a:cubicBezTo>
                  <a:cubicBezTo>
                    <a:pt x="609669" y="1220783"/>
                    <a:pt x="606497" y="1225198"/>
                    <a:pt x="604464" y="1229264"/>
                  </a:cubicBezTo>
                  <a:cubicBezTo>
                    <a:pt x="599022" y="1240148"/>
                    <a:pt x="595236" y="1242806"/>
                    <a:pt x="587211" y="1250831"/>
                  </a:cubicBezTo>
                  <a:cubicBezTo>
                    <a:pt x="585773" y="1255144"/>
                    <a:pt x="582150" y="1259286"/>
                    <a:pt x="582898" y="1263770"/>
                  </a:cubicBezTo>
                  <a:cubicBezTo>
                    <a:pt x="584696" y="1274553"/>
                    <a:pt x="596916" y="1280304"/>
                    <a:pt x="604464" y="1285336"/>
                  </a:cubicBezTo>
                  <a:cubicBezTo>
                    <a:pt x="610215" y="1293962"/>
                    <a:pt x="618439" y="1301379"/>
                    <a:pt x="621717" y="1311215"/>
                  </a:cubicBezTo>
                  <a:cubicBezTo>
                    <a:pt x="627316" y="1328013"/>
                    <a:pt x="622815" y="1320940"/>
                    <a:pt x="634657" y="1332781"/>
                  </a:cubicBezTo>
                  <a:cubicBezTo>
                    <a:pt x="631781" y="1335657"/>
                    <a:pt x="624744" y="1337550"/>
                    <a:pt x="626030" y="1341408"/>
                  </a:cubicBezTo>
                  <a:cubicBezTo>
                    <a:pt x="629806" y="1352737"/>
                    <a:pt x="647442" y="1360262"/>
                    <a:pt x="656223" y="1367287"/>
                  </a:cubicBezTo>
                  <a:cubicBezTo>
                    <a:pt x="659398" y="1369827"/>
                    <a:pt x="661974" y="1373038"/>
                    <a:pt x="664849" y="1375914"/>
                  </a:cubicBezTo>
                  <a:cubicBezTo>
                    <a:pt x="666287" y="1381665"/>
                    <a:pt x="667459" y="1387488"/>
                    <a:pt x="669162" y="1393166"/>
                  </a:cubicBezTo>
                  <a:cubicBezTo>
                    <a:pt x="675301" y="1413630"/>
                    <a:pt x="672575" y="1419893"/>
                    <a:pt x="690728" y="1427672"/>
                  </a:cubicBezTo>
                  <a:cubicBezTo>
                    <a:pt x="696177" y="1430007"/>
                    <a:pt x="702230" y="1430547"/>
                    <a:pt x="707981" y="1431985"/>
                  </a:cubicBezTo>
                  <a:cubicBezTo>
                    <a:pt x="709419" y="1442049"/>
                    <a:pt x="710300" y="1452209"/>
                    <a:pt x="712294" y="1462178"/>
                  </a:cubicBezTo>
                  <a:cubicBezTo>
                    <a:pt x="713186" y="1466636"/>
                    <a:pt x="712971" y="1472389"/>
                    <a:pt x="716608" y="1475117"/>
                  </a:cubicBezTo>
                  <a:cubicBezTo>
                    <a:pt x="720058" y="1477705"/>
                    <a:pt x="748237" y="1478712"/>
                    <a:pt x="755426" y="1483744"/>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24" name="Freeform 9">
              <a:extLst>
                <a:ext uri="{FF2B5EF4-FFF2-40B4-BE49-F238E27FC236}">
                  <a16:creationId xmlns:a16="http://schemas.microsoft.com/office/drawing/2014/main" id="{A1713568-B653-4D95-B942-7C077A29E6FC}"/>
                </a:ext>
              </a:extLst>
            </p:cNvPr>
            <p:cNvSpPr/>
            <p:nvPr/>
          </p:nvSpPr>
          <p:spPr>
            <a:xfrm>
              <a:off x="5220073" y="3165894"/>
              <a:ext cx="2171870" cy="1534550"/>
            </a:xfrm>
            <a:custGeom>
              <a:avLst/>
              <a:gdLst>
                <a:gd name="connsiteX0" fmla="*/ 350429 w 2097278"/>
                <a:gd name="connsiteY0" fmla="*/ 12940 h 1509623"/>
                <a:gd name="connsiteX1" fmla="*/ 311610 w 2097278"/>
                <a:gd name="connsiteY1" fmla="*/ 30193 h 1509623"/>
                <a:gd name="connsiteX2" fmla="*/ 307297 w 2097278"/>
                <a:gd name="connsiteY2" fmla="*/ 43132 h 1509623"/>
                <a:gd name="connsiteX3" fmla="*/ 311610 w 2097278"/>
                <a:gd name="connsiteY3" fmla="*/ 125083 h 1509623"/>
                <a:gd name="connsiteX4" fmla="*/ 320237 w 2097278"/>
                <a:gd name="connsiteY4" fmla="*/ 176842 h 1509623"/>
                <a:gd name="connsiteX5" fmla="*/ 324550 w 2097278"/>
                <a:gd name="connsiteY5" fmla="*/ 198408 h 1509623"/>
                <a:gd name="connsiteX6" fmla="*/ 337489 w 2097278"/>
                <a:gd name="connsiteY6" fmla="*/ 228600 h 1509623"/>
                <a:gd name="connsiteX7" fmla="*/ 346116 w 2097278"/>
                <a:gd name="connsiteY7" fmla="*/ 263106 h 1509623"/>
                <a:gd name="connsiteX8" fmla="*/ 350429 w 2097278"/>
                <a:gd name="connsiteY8" fmla="*/ 353683 h 1509623"/>
                <a:gd name="connsiteX9" fmla="*/ 350429 w 2097278"/>
                <a:gd name="connsiteY9" fmla="*/ 401129 h 1509623"/>
                <a:gd name="connsiteX10" fmla="*/ 324550 w 2097278"/>
                <a:gd name="connsiteY10" fmla="*/ 409755 h 1509623"/>
                <a:gd name="connsiteX11" fmla="*/ 311610 w 2097278"/>
                <a:gd name="connsiteY11" fmla="*/ 414068 h 1509623"/>
                <a:gd name="connsiteX12" fmla="*/ 298671 w 2097278"/>
                <a:gd name="connsiteY12" fmla="*/ 435634 h 1509623"/>
                <a:gd name="connsiteX13" fmla="*/ 307297 w 2097278"/>
                <a:gd name="connsiteY13" fmla="*/ 478766 h 1509623"/>
                <a:gd name="connsiteX14" fmla="*/ 302984 w 2097278"/>
                <a:gd name="connsiteY14" fmla="*/ 491706 h 1509623"/>
                <a:gd name="connsiteX15" fmla="*/ 277105 w 2097278"/>
                <a:gd name="connsiteY15" fmla="*/ 504646 h 1509623"/>
                <a:gd name="connsiteX16" fmla="*/ 246912 w 2097278"/>
                <a:gd name="connsiteY16" fmla="*/ 508959 h 1509623"/>
                <a:gd name="connsiteX17" fmla="*/ 221033 w 2097278"/>
                <a:gd name="connsiteY17" fmla="*/ 521898 h 1509623"/>
                <a:gd name="connsiteX18" fmla="*/ 203780 w 2097278"/>
                <a:gd name="connsiteY18" fmla="*/ 543464 h 1509623"/>
                <a:gd name="connsiteX19" fmla="*/ 195154 w 2097278"/>
                <a:gd name="connsiteY19" fmla="*/ 552091 h 1509623"/>
                <a:gd name="connsiteX20" fmla="*/ 190840 w 2097278"/>
                <a:gd name="connsiteY20" fmla="*/ 565031 h 1509623"/>
                <a:gd name="connsiteX21" fmla="*/ 182214 w 2097278"/>
                <a:gd name="connsiteY21" fmla="*/ 577970 h 1509623"/>
                <a:gd name="connsiteX22" fmla="*/ 177901 w 2097278"/>
                <a:gd name="connsiteY22" fmla="*/ 612476 h 1509623"/>
                <a:gd name="connsiteX23" fmla="*/ 173588 w 2097278"/>
                <a:gd name="connsiteY23" fmla="*/ 625415 h 1509623"/>
                <a:gd name="connsiteX24" fmla="*/ 169274 w 2097278"/>
                <a:gd name="connsiteY24" fmla="*/ 642668 h 1509623"/>
                <a:gd name="connsiteX25" fmla="*/ 147708 w 2097278"/>
                <a:gd name="connsiteY25" fmla="*/ 664234 h 1509623"/>
                <a:gd name="connsiteX26" fmla="*/ 139082 w 2097278"/>
                <a:gd name="connsiteY26" fmla="*/ 677174 h 1509623"/>
                <a:gd name="connsiteX27" fmla="*/ 134769 w 2097278"/>
                <a:gd name="connsiteY27" fmla="*/ 690114 h 1509623"/>
                <a:gd name="connsiteX28" fmla="*/ 126142 w 2097278"/>
                <a:gd name="connsiteY28" fmla="*/ 698740 h 1509623"/>
                <a:gd name="connsiteX29" fmla="*/ 108889 w 2097278"/>
                <a:gd name="connsiteY29" fmla="*/ 750498 h 1509623"/>
                <a:gd name="connsiteX30" fmla="*/ 104576 w 2097278"/>
                <a:gd name="connsiteY30" fmla="*/ 763438 h 1509623"/>
                <a:gd name="connsiteX31" fmla="*/ 100263 w 2097278"/>
                <a:gd name="connsiteY31" fmla="*/ 776378 h 1509623"/>
                <a:gd name="connsiteX32" fmla="*/ 95950 w 2097278"/>
                <a:gd name="connsiteY32" fmla="*/ 797944 h 1509623"/>
                <a:gd name="connsiteX33" fmla="*/ 91637 w 2097278"/>
                <a:gd name="connsiteY33" fmla="*/ 849702 h 1509623"/>
                <a:gd name="connsiteX34" fmla="*/ 87323 w 2097278"/>
                <a:gd name="connsiteY34" fmla="*/ 862642 h 1509623"/>
                <a:gd name="connsiteX35" fmla="*/ 78697 w 2097278"/>
                <a:gd name="connsiteY35" fmla="*/ 914400 h 1509623"/>
                <a:gd name="connsiteX36" fmla="*/ 74384 w 2097278"/>
                <a:gd name="connsiteY36" fmla="*/ 948906 h 1509623"/>
                <a:gd name="connsiteX37" fmla="*/ 65757 w 2097278"/>
                <a:gd name="connsiteY37" fmla="*/ 1091242 h 1509623"/>
                <a:gd name="connsiteX38" fmla="*/ 61444 w 2097278"/>
                <a:gd name="connsiteY38" fmla="*/ 1117121 h 1509623"/>
                <a:gd name="connsiteX39" fmla="*/ 57131 w 2097278"/>
                <a:gd name="connsiteY39" fmla="*/ 1091242 h 1509623"/>
                <a:gd name="connsiteX40" fmla="*/ 52818 w 2097278"/>
                <a:gd name="connsiteY40" fmla="*/ 1078302 h 1509623"/>
                <a:gd name="connsiteX41" fmla="*/ 39878 w 2097278"/>
                <a:gd name="connsiteY41" fmla="*/ 1082615 h 1509623"/>
                <a:gd name="connsiteX42" fmla="*/ 5372 w 2097278"/>
                <a:gd name="connsiteY42" fmla="*/ 1108495 h 1509623"/>
                <a:gd name="connsiteX43" fmla="*/ 5372 w 2097278"/>
                <a:gd name="connsiteY43" fmla="*/ 1160253 h 1509623"/>
                <a:gd name="connsiteX44" fmla="*/ 9686 w 2097278"/>
                <a:gd name="connsiteY44" fmla="*/ 1173193 h 1509623"/>
                <a:gd name="connsiteX45" fmla="*/ 22625 w 2097278"/>
                <a:gd name="connsiteY45" fmla="*/ 1186132 h 1509623"/>
                <a:gd name="connsiteX46" fmla="*/ 91637 w 2097278"/>
                <a:gd name="connsiteY46" fmla="*/ 1186132 h 1509623"/>
                <a:gd name="connsiteX47" fmla="*/ 113203 w 2097278"/>
                <a:gd name="connsiteY47" fmla="*/ 1207698 h 1509623"/>
                <a:gd name="connsiteX48" fmla="*/ 143395 w 2097278"/>
                <a:gd name="connsiteY48" fmla="*/ 1224951 h 1509623"/>
                <a:gd name="connsiteX49" fmla="*/ 152022 w 2097278"/>
                <a:gd name="connsiteY49" fmla="*/ 1315529 h 1509623"/>
                <a:gd name="connsiteX50" fmla="*/ 160648 w 2097278"/>
                <a:gd name="connsiteY50" fmla="*/ 1328468 h 1509623"/>
                <a:gd name="connsiteX51" fmla="*/ 164961 w 2097278"/>
                <a:gd name="connsiteY51" fmla="*/ 1345721 h 1509623"/>
                <a:gd name="connsiteX52" fmla="*/ 173588 w 2097278"/>
                <a:gd name="connsiteY52" fmla="*/ 1354348 h 1509623"/>
                <a:gd name="connsiteX53" fmla="*/ 182214 w 2097278"/>
                <a:gd name="connsiteY53" fmla="*/ 1367287 h 1509623"/>
                <a:gd name="connsiteX54" fmla="*/ 186527 w 2097278"/>
                <a:gd name="connsiteY54" fmla="*/ 1380227 h 1509623"/>
                <a:gd name="connsiteX55" fmla="*/ 221033 w 2097278"/>
                <a:gd name="connsiteY55" fmla="*/ 1397480 h 1509623"/>
                <a:gd name="connsiteX56" fmla="*/ 246912 w 2097278"/>
                <a:gd name="connsiteY56" fmla="*/ 1406106 h 1509623"/>
                <a:gd name="connsiteX57" fmla="*/ 290044 w 2097278"/>
                <a:gd name="connsiteY57" fmla="*/ 1414732 h 1509623"/>
                <a:gd name="connsiteX58" fmla="*/ 311610 w 2097278"/>
                <a:gd name="connsiteY58" fmla="*/ 1436298 h 1509623"/>
                <a:gd name="connsiteX59" fmla="*/ 324550 w 2097278"/>
                <a:gd name="connsiteY59" fmla="*/ 1462178 h 1509623"/>
                <a:gd name="connsiteX60" fmla="*/ 337489 w 2097278"/>
                <a:gd name="connsiteY60" fmla="*/ 1470804 h 1509623"/>
                <a:gd name="connsiteX61" fmla="*/ 346116 w 2097278"/>
                <a:gd name="connsiteY61" fmla="*/ 1479431 h 1509623"/>
                <a:gd name="connsiteX62" fmla="*/ 350429 w 2097278"/>
                <a:gd name="connsiteY62" fmla="*/ 1492370 h 1509623"/>
                <a:gd name="connsiteX63" fmla="*/ 376308 w 2097278"/>
                <a:gd name="connsiteY63" fmla="*/ 1505310 h 1509623"/>
                <a:gd name="connsiteX64" fmla="*/ 389248 w 2097278"/>
                <a:gd name="connsiteY64" fmla="*/ 1509623 h 1509623"/>
                <a:gd name="connsiteX65" fmla="*/ 419440 w 2097278"/>
                <a:gd name="connsiteY65" fmla="*/ 1483744 h 1509623"/>
                <a:gd name="connsiteX66" fmla="*/ 423754 w 2097278"/>
                <a:gd name="connsiteY66" fmla="*/ 1470804 h 1509623"/>
                <a:gd name="connsiteX67" fmla="*/ 423754 w 2097278"/>
                <a:gd name="connsiteY67" fmla="*/ 1410419 h 1509623"/>
                <a:gd name="connsiteX68" fmla="*/ 428067 w 2097278"/>
                <a:gd name="connsiteY68" fmla="*/ 1341408 h 1509623"/>
                <a:gd name="connsiteX69" fmla="*/ 436693 w 2097278"/>
                <a:gd name="connsiteY69" fmla="*/ 1332781 h 1509623"/>
                <a:gd name="connsiteX70" fmla="*/ 479825 w 2097278"/>
                <a:gd name="connsiteY70" fmla="*/ 1328468 h 1509623"/>
                <a:gd name="connsiteX71" fmla="*/ 492765 w 2097278"/>
                <a:gd name="connsiteY71" fmla="*/ 1298276 h 1509623"/>
                <a:gd name="connsiteX72" fmla="*/ 497078 w 2097278"/>
                <a:gd name="connsiteY72" fmla="*/ 1285336 h 1509623"/>
                <a:gd name="connsiteX73" fmla="*/ 505705 w 2097278"/>
                <a:gd name="connsiteY73" fmla="*/ 1255144 h 1509623"/>
                <a:gd name="connsiteX74" fmla="*/ 488452 w 2097278"/>
                <a:gd name="connsiteY74" fmla="*/ 1233578 h 1509623"/>
                <a:gd name="connsiteX75" fmla="*/ 462572 w 2097278"/>
                <a:gd name="connsiteY75" fmla="*/ 1224951 h 1509623"/>
                <a:gd name="connsiteX76" fmla="*/ 453946 w 2097278"/>
                <a:gd name="connsiteY76" fmla="*/ 1212012 h 1509623"/>
                <a:gd name="connsiteX77" fmla="*/ 466886 w 2097278"/>
                <a:gd name="connsiteY77" fmla="*/ 1177506 h 1509623"/>
                <a:gd name="connsiteX78" fmla="*/ 471199 w 2097278"/>
                <a:gd name="connsiteY78" fmla="*/ 1164566 h 1509623"/>
                <a:gd name="connsiteX79" fmla="*/ 488452 w 2097278"/>
                <a:gd name="connsiteY79" fmla="*/ 1143000 h 1509623"/>
                <a:gd name="connsiteX80" fmla="*/ 501391 w 2097278"/>
                <a:gd name="connsiteY80" fmla="*/ 1117121 h 1509623"/>
                <a:gd name="connsiteX81" fmla="*/ 527271 w 2097278"/>
                <a:gd name="connsiteY81" fmla="*/ 1108495 h 1509623"/>
                <a:gd name="connsiteX82" fmla="*/ 544523 w 2097278"/>
                <a:gd name="connsiteY82" fmla="*/ 1112808 h 1509623"/>
                <a:gd name="connsiteX83" fmla="*/ 574716 w 2097278"/>
                <a:gd name="connsiteY83" fmla="*/ 1117121 h 1509623"/>
                <a:gd name="connsiteX84" fmla="*/ 600595 w 2097278"/>
                <a:gd name="connsiteY84" fmla="*/ 1125748 h 1509623"/>
                <a:gd name="connsiteX85" fmla="*/ 617848 w 2097278"/>
                <a:gd name="connsiteY85" fmla="*/ 1121434 h 1509623"/>
                <a:gd name="connsiteX86" fmla="*/ 669606 w 2097278"/>
                <a:gd name="connsiteY86" fmla="*/ 1112808 h 1509623"/>
                <a:gd name="connsiteX87" fmla="*/ 678233 w 2097278"/>
                <a:gd name="connsiteY87" fmla="*/ 1086929 h 1509623"/>
                <a:gd name="connsiteX88" fmla="*/ 682546 w 2097278"/>
                <a:gd name="connsiteY88" fmla="*/ 1065363 h 1509623"/>
                <a:gd name="connsiteX89" fmla="*/ 691172 w 2097278"/>
                <a:gd name="connsiteY89" fmla="*/ 1056736 h 1509623"/>
                <a:gd name="connsiteX90" fmla="*/ 712738 w 2097278"/>
                <a:gd name="connsiteY90" fmla="*/ 1052423 h 1509623"/>
                <a:gd name="connsiteX91" fmla="*/ 725678 w 2097278"/>
                <a:gd name="connsiteY91" fmla="*/ 1048110 h 1509623"/>
                <a:gd name="connsiteX92" fmla="*/ 734305 w 2097278"/>
                <a:gd name="connsiteY92" fmla="*/ 1039483 h 1509623"/>
                <a:gd name="connsiteX93" fmla="*/ 755871 w 2097278"/>
                <a:gd name="connsiteY93" fmla="*/ 1026544 h 1509623"/>
                <a:gd name="connsiteX94" fmla="*/ 742931 w 2097278"/>
                <a:gd name="connsiteY94" fmla="*/ 1000664 h 1509623"/>
                <a:gd name="connsiteX95" fmla="*/ 729991 w 2097278"/>
                <a:gd name="connsiteY95" fmla="*/ 992038 h 1509623"/>
                <a:gd name="connsiteX96" fmla="*/ 695486 w 2097278"/>
                <a:gd name="connsiteY96" fmla="*/ 957532 h 1509623"/>
                <a:gd name="connsiteX97" fmla="*/ 673920 w 2097278"/>
                <a:gd name="connsiteY97" fmla="*/ 944593 h 1509623"/>
                <a:gd name="connsiteX98" fmla="*/ 635101 w 2097278"/>
                <a:gd name="connsiteY98" fmla="*/ 940280 h 1509623"/>
                <a:gd name="connsiteX99" fmla="*/ 622161 w 2097278"/>
                <a:gd name="connsiteY99" fmla="*/ 935966 h 1509623"/>
                <a:gd name="connsiteX100" fmla="*/ 596282 w 2097278"/>
                <a:gd name="connsiteY100" fmla="*/ 918714 h 1509623"/>
                <a:gd name="connsiteX101" fmla="*/ 583342 w 2097278"/>
                <a:gd name="connsiteY101" fmla="*/ 914400 h 1509623"/>
                <a:gd name="connsiteX102" fmla="*/ 561776 w 2097278"/>
                <a:gd name="connsiteY102" fmla="*/ 897148 h 1509623"/>
                <a:gd name="connsiteX103" fmla="*/ 570403 w 2097278"/>
                <a:gd name="connsiteY103" fmla="*/ 866955 h 1509623"/>
                <a:gd name="connsiteX104" fmla="*/ 609222 w 2097278"/>
                <a:gd name="connsiteY104" fmla="*/ 849702 h 1509623"/>
                <a:gd name="connsiteX105" fmla="*/ 635101 w 2097278"/>
                <a:gd name="connsiteY105" fmla="*/ 841076 h 1509623"/>
                <a:gd name="connsiteX106" fmla="*/ 648040 w 2097278"/>
                <a:gd name="connsiteY106" fmla="*/ 836763 h 1509623"/>
                <a:gd name="connsiteX107" fmla="*/ 665293 w 2097278"/>
                <a:gd name="connsiteY107" fmla="*/ 832449 h 1509623"/>
                <a:gd name="connsiteX108" fmla="*/ 768810 w 2097278"/>
                <a:gd name="connsiteY108" fmla="*/ 845389 h 1509623"/>
                <a:gd name="connsiteX109" fmla="*/ 781750 w 2097278"/>
                <a:gd name="connsiteY109" fmla="*/ 854015 h 1509623"/>
                <a:gd name="connsiteX110" fmla="*/ 786063 w 2097278"/>
                <a:gd name="connsiteY110" fmla="*/ 866955 h 1509623"/>
                <a:gd name="connsiteX111" fmla="*/ 837822 w 2097278"/>
                <a:gd name="connsiteY111" fmla="*/ 892834 h 1509623"/>
                <a:gd name="connsiteX112" fmla="*/ 868014 w 2097278"/>
                <a:gd name="connsiteY112" fmla="*/ 901461 h 1509623"/>
                <a:gd name="connsiteX113" fmla="*/ 902520 w 2097278"/>
                <a:gd name="connsiteY113" fmla="*/ 897148 h 1509623"/>
                <a:gd name="connsiteX114" fmla="*/ 911146 w 2097278"/>
                <a:gd name="connsiteY114" fmla="*/ 888521 h 1509623"/>
                <a:gd name="connsiteX115" fmla="*/ 924086 w 2097278"/>
                <a:gd name="connsiteY115" fmla="*/ 884208 h 1509623"/>
                <a:gd name="connsiteX116" fmla="*/ 932712 w 2097278"/>
                <a:gd name="connsiteY116" fmla="*/ 875581 h 1509623"/>
                <a:gd name="connsiteX117" fmla="*/ 958591 w 2097278"/>
                <a:gd name="connsiteY117" fmla="*/ 866955 h 1509623"/>
                <a:gd name="connsiteX118" fmla="*/ 975844 w 2097278"/>
                <a:gd name="connsiteY118" fmla="*/ 849702 h 1509623"/>
                <a:gd name="connsiteX119" fmla="*/ 997410 w 2097278"/>
                <a:gd name="connsiteY119" fmla="*/ 810883 h 1509623"/>
                <a:gd name="connsiteX120" fmla="*/ 1006037 w 2097278"/>
                <a:gd name="connsiteY120" fmla="*/ 797944 h 1509623"/>
                <a:gd name="connsiteX121" fmla="*/ 1027603 w 2097278"/>
                <a:gd name="connsiteY121" fmla="*/ 780691 h 1509623"/>
                <a:gd name="connsiteX122" fmla="*/ 1049169 w 2097278"/>
                <a:gd name="connsiteY122" fmla="*/ 763438 h 1509623"/>
                <a:gd name="connsiteX123" fmla="*/ 1057795 w 2097278"/>
                <a:gd name="connsiteY123" fmla="*/ 750498 h 1509623"/>
                <a:gd name="connsiteX124" fmla="*/ 1083674 w 2097278"/>
                <a:gd name="connsiteY124" fmla="*/ 754812 h 1509623"/>
                <a:gd name="connsiteX125" fmla="*/ 1131120 w 2097278"/>
                <a:gd name="connsiteY125" fmla="*/ 763438 h 1509623"/>
                <a:gd name="connsiteX126" fmla="*/ 1122493 w 2097278"/>
                <a:gd name="connsiteY126" fmla="*/ 789317 h 1509623"/>
                <a:gd name="connsiteX127" fmla="*/ 1135433 w 2097278"/>
                <a:gd name="connsiteY127" fmla="*/ 815197 h 1509623"/>
                <a:gd name="connsiteX128" fmla="*/ 1152686 w 2097278"/>
                <a:gd name="connsiteY128" fmla="*/ 819510 h 1509623"/>
                <a:gd name="connsiteX129" fmla="*/ 1208757 w 2097278"/>
                <a:gd name="connsiteY129" fmla="*/ 823823 h 1509623"/>
                <a:gd name="connsiteX130" fmla="*/ 1234637 w 2097278"/>
                <a:gd name="connsiteY130" fmla="*/ 815197 h 1509623"/>
                <a:gd name="connsiteX131" fmla="*/ 1256203 w 2097278"/>
                <a:gd name="connsiteY131" fmla="*/ 797944 h 1509623"/>
                <a:gd name="connsiteX132" fmla="*/ 1269142 w 2097278"/>
                <a:gd name="connsiteY132" fmla="*/ 793631 h 1509623"/>
                <a:gd name="connsiteX133" fmla="*/ 1303648 w 2097278"/>
                <a:gd name="connsiteY133" fmla="*/ 802257 h 1509623"/>
                <a:gd name="connsiteX134" fmla="*/ 1316588 w 2097278"/>
                <a:gd name="connsiteY134" fmla="*/ 810883 h 1509623"/>
                <a:gd name="connsiteX135" fmla="*/ 1329527 w 2097278"/>
                <a:gd name="connsiteY135" fmla="*/ 815197 h 1509623"/>
                <a:gd name="connsiteX136" fmla="*/ 1368346 w 2097278"/>
                <a:gd name="connsiteY136" fmla="*/ 828136 h 1509623"/>
                <a:gd name="connsiteX137" fmla="*/ 1433044 w 2097278"/>
                <a:gd name="connsiteY137" fmla="*/ 819510 h 1509623"/>
                <a:gd name="connsiteX138" fmla="*/ 1445984 w 2097278"/>
                <a:gd name="connsiteY138" fmla="*/ 815197 h 1509623"/>
                <a:gd name="connsiteX139" fmla="*/ 1463237 w 2097278"/>
                <a:gd name="connsiteY139" fmla="*/ 810883 h 1509623"/>
                <a:gd name="connsiteX140" fmla="*/ 1514995 w 2097278"/>
                <a:gd name="connsiteY140" fmla="*/ 815197 h 1509623"/>
                <a:gd name="connsiteX141" fmla="*/ 1519308 w 2097278"/>
                <a:gd name="connsiteY141" fmla="*/ 841076 h 1509623"/>
                <a:gd name="connsiteX142" fmla="*/ 1532248 w 2097278"/>
                <a:gd name="connsiteY142" fmla="*/ 845389 h 1509623"/>
                <a:gd name="connsiteX143" fmla="*/ 1562440 w 2097278"/>
                <a:gd name="connsiteY143" fmla="*/ 858329 h 1509623"/>
                <a:gd name="connsiteX144" fmla="*/ 1592633 w 2097278"/>
                <a:gd name="connsiteY144" fmla="*/ 884208 h 1509623"/>
                <a:gd name="connsiteX145" fmla="*/ 1605572 w 2097278"/>
                <a:gd name="connsiteY145" fmla="*/ 892834 h 1509623"/>
                <a:gd name="connsiteX146" fmla="*/ 1614199 w 2097278"/>
                <a:gd name="connsiteY146" fmla="*/ 901461 h 1509623"/>
                <a:gd name="connsiteX147" fmla="*/ 1661644 w 2097278"/>
                <a:gd name="connsiteY147" fmla="*/ 910087 h 1509623"/>
                <a:gd name="connsiteX148" fmla="*/ 1683210 w 2097278"/>
                <a:gd name="connsiteY148" fmla="*/ 914400 h 1509623"/>
                <a:gd name="connsiteX149" fmla="*/ 1700463 w 2097278"/>
                <a:gd name="connsiteY149" fmla="*/ 940280 h 1509623"/>
                <a:gd name="connsiteX150" fmla="*/ 1709089 w 2097278"/>
                <a:gd name="connsiteY150" fmla="*/ 953219 h 1509623"/>
                <a:gd name="connsiteX151" fmla="*/ 1734969 w 2097278"/>
                <a:gd name="connsiteY151" fmla="*/ 966159 h 1509623"/>
                <a:gd name="connsiteX152" fmla="*/ 1747908 w 2097278"/>
                <a:gd name="connsiteY152" fmla="*/ 974785 h 1509623"/>
                <a:gd name="connsiteX153" fmla="*/ 1756535 w 2097278"/>
                <a:gd name="connsiteY153" fmla="*/ 1000664 h 1509623"/>
                <a:gd name="connsiteX154" fmla="*/ 1760848 w 2097278"/>
                <a:gd name="connsiteY154" fmla="*/ 1022231 h 1509623"/>
                <a:gd name="connsiteX155" fmla="*/ 1773788 w 2097278"/>
                <a:gd name="connsiteY155" fmla="*/ 1026544 h 1509623"/>
                <a:gd name="connsiteX156" fmla="*/ 1920437 w 2097278"/>
                <a:gd name="connsiteY156" fmla="*/ 1030857 h 1509623"/>
                <a:gd name="connsiteX157" fmla="*/ 1942003 w 2097278"/>
                <a:gd name="connsiteY157" fmla="*/ 1035170 h 1509623"/>
                <a:gd name="connsiteX158" fmla="*/ 2058459 w 2097278"/>
                <a:gd name="connsiteY158" fmla="*/ 1026544 h 1509623"/>
                <a:gd name="connsiteX159" fmla="*/ 2067086 w 2097278"/>
                <a:gd name="connsiteY159" fmla="*/ 1017917 h 1509623"/>
                <a:gd name="connsiteX160" fmla="*/ 2080025 w 2097278"/>
                <a:gd name="connsiteY160" fmla="*/ 1009291 h 1509623"/>
                <a:gd name="connsiteX161" fmla="*/ 2084338 w 2097278"/>
                <a:gd name="connsiteY161" fmla="*/ 983412 h 1509623"/>
                <a:gd name="connsiteX162" fmla="*/ 2097278 w 2097278"/>
                <a:gd name="connsiteY162" fmla="*/ 931653 h 1509623"/>
                <a:gd name="connsiteX163" fmla="*/ 2088652 w 2097278"/>
                <a:gd name="connsiteY163" fmla="*/ 905774 h 1509623"/>
                <a:gd name="connsiteX164" fmla="*/ 2062772 w 2097278"/>
                <a:gd name="connsiteY164" fmla="*/ 871268 h 1509623"/>
                <a:gd name="connsiteX165" fmla="*/ 2049833 w 2097278"/>
                <a:gd name="connsiteY165" fmla="*/ 862642 h 1509623"/>
                <a:gd name="connsiteX166" fmla="*/ 2032580 w 2097278"/>
                <a:gd name="connsiteY166" fmla="*/ 836763 h 1509623"/>
                <a:gd name="connsiteX167" fmla="*/ 2023954 w 2097278"/>
                <a:gd name="connsiteY167" fmla="*/ 776378 h 1509623"/>
                <a:gd name="connsiteX168" fmla="*/ 2015327 w 2097278"/>
                <a:gd name="connsiteY168" fmla="*/ 737559 h 1509623"/>
                <a:gd name="connsiteX169" fmla="*/ 1985135 w 2097278"/>
                <a:gd name="connsiteY169" fmla="*/ 703053 h 1509623"/>
                <a:gd name="connsiteX170" fmla="*/ 1967882 w 2097278"/>
                <a:gd name="connsiteY170" fmla="*/ 685800 h 1509623"/>
                <a:gd name="connsiteX171" fmla="*/ 1959255 w 2097278"/>
                <a:gd name="connsiteY171" fmla="*/ 677174 h 1509623"/>
                <a:gd name="connsiteX172" fmla="*/ 1946316 w 2097278"/>
                <a:gd name="connsiteY172" fmla="*/ 668548 h 1509623"/>
                <a:gd name="connsiteX173" fmla="*/ 1937689 w 2097278"/>
                <a:gd name="connsiteY173" fmla="*/ 659921 h 1509623"/>
                <a:gd name="connsiteX174" fmla="*/ 1920437 w 2097278"/>
                <a:gd name="connsiteY174" fmla="*/ 655608 h 1509623"/>
                <a:gd name="connsiteX175" fmla="*/ 1898871 w 2097278"/>
                <a:gd name="connsiteY175" fmla="*/ 646981 h 1509623"/>
                <a:gd name="connsiteX176" fmla="*/ 1885931 w 2097278"/>
                <a:gd name="connsiteY176" fmla="*/ 642668 h 1509623"/>
                <a:gd name="connsiteX177" fmla="*/ 1864365 w 2097278"/>
                <a:gd name="connsiteY177" fmla="*/ 621102 h 1509623"/>
                <a:gd name="connsiteX178" fmla="*/ 1860052 w 2097278"/>
                <a:gd name="connsiteY178" fmla="*/ 603849 h 1509623"/>
                <a:gd name="connsiteX179" fmla="*/ 1851425 w 2097278"/>
                <a:gd name="connsiteY179" fmla="*/ 565031 h 1509623"/>
                <a:gd name="connsiteX180" fmla="*/ 1842799 w 2097278"/>
                <a:gd name="connsiteY180" fmla="*/ 552091 h 1509623"/>
                <a:gd name="connsiteX181" fmla="*/ 1834172 w 2097278"/>
                <a:gd name="connsiteY181" fmla="*/ 526212 h 1509623"/>
                <a:gd name="connsiteX182" fmla="*/ 1799667 w 2097278"/>
                <a:gd name="connsiteY182" fmla="*/ 496019 h 1509623"/>
                <a:gd name="connsiteX183" fmla="*/ 1782414 w 2097278"/>
                <a:gd name="connsiteY183" fmla="*/ 483080 h 1509623"/>
                <a:gd name="connsiteX184" fmla="*/ 1756535 w 2097278"/>
                <a:gd name="connsiteY184" fmla="*/ 470140 h 1509623"/>
                <a:gd name="connsiteX185" fmla="*/ 1739282 w 2097278"/>
                <a:gd name="connsiteY185" fmla="*/ 452887 h 1509623"/>
                <a:gd name="connsiteX186" fmla="*/ 1730655 w 2097278"/>
                <a:gd name="connsiteY186" fmla="*/ 444261 h 1509623"/>
                <a:gd name="connsiteX187" fmla="*/ 1709089 w 2097278"/>
                <a:gd name="connsiteY187" fmla="*/ 427008 h 1509623"/>
                <a:gd name="connsiteX188" fmla="*/ 1696150 w 2097278"/>
                <a:gd name="connsiteY188" fmla="*/ 422695 h 1509623"/>
                <a:gd name="connsiteX189" fmla="*/ 1674584 w 2097278"/>
                <a:gd name="connsiteY189" fmla="*/ 405442 h 1509623"/>
                <a:gd name="connsiteX190" fmla="*/ 1648705 w 2097278"/>
                <a:gd name="connsiteY190" fmla="*/ 396815 h 1509623"/>
                <a:gd name="connsiteX191" fmla="*/ 1614199 w 2097278"/>
                <a:gd name="connsiteY191" fmla="*/ 379563 h 1509623"/>
                <a:gd name="connsiteX192" fmla="*/ 1596946 w 2097278"/>
                <a:gd name="connsiteY192" fmla="*/ 375249 h 1509623"/>
                <a:gd name="connsiteX193" fmla="*/ 1571067 w 2097278"/>
                <a:gd name="connsiteY193" fmla="*/ 366623 h 1509623"/>
                <a:gd name="connsiteX194" fmla="*/ 1553814 w 2097278"/>
                <a:gd name="connsiteY194" fmla="*/ 349370 h 1509623"/>
                <a:gd name="connsiteX195" fmla="*/ 1545188 w 2097278"/>
                <a:gd name="connsiteY195" fmla="*/ 336431 h 1509623"/>
                <a:gd name="connsiteX196" fmla="*/ 1519308 w 2097278"/>
                <a:gd name="connsiteY196" fmla="*/ 323491 h 1509623"/>
                <a:gd name="connsiteX197" fmla="*/ 1484803 w 2097278"/>
                <a:gd name="connsiteY197" fmla="*/ 306238 h 1509623"/>
                <a:gd name="connsiteX198" fmla="*/ 1484803 w 2097278"/>
                <a:gd name="connsiteY198" fmla="*/ 306238 h 1509623"/>
                <a:gd name="connsiteX199" fmla="*/ 1471863 w 2097278"/>
                <a:gd name="connsiteY199" fmla="*/ 297612 h 1509623"/>
                <a:gd name="connsiteX200" fmla="*/ 1441671 w 2097278"/>
                <a:gd name="connsiteY200" fmla="*/ 288985 h 1509623"/>
                <a:gd name="connsiteX201" fmla="*/ 1359720 w 2097278"/>
                <a:gd name="connsiteY201" fmla="*/ 301925 h 1509623"/>
                <a:gd name="connsiteX202" fmla="*/ 1346780 w 2097278"/>
                <a:gd name="connsiteY202" fmla="*/ 306238 h 1509623"/>
                <a:gd name="connsiteX203" fmla="*/ 1338154 w 2097278"/>
                <a:gd name="connsiteY203" fmla="*/ 319178 h 1509623"/>
                <a:gd name="connsiteX204" fmla="*/ 1325214 w 2097278"/>
                <a:gd name="connsiteY204" fmla="*/ 340744 h 1509623"/>
                <a:gd name="connsiteX205" fmla="*/ 1299335 w 2097278"/>
                <a:gd name="connsiteY205" fmla="*/ 357997 h 1509623"/>
                <a:gd name="connsiteX206" fmla="*/ 1295022 w 2097278"/>
                <a:gd name="connsiteY206" fmla="*/ 370936 h 1509623"/>
                <a:gd name="connsiteX207" fmla="*/ 1282082 w 2097278"/>
                <a:gd name="connsiteY207" fmla="*/ 379563 h 1509623"/>
                <a:gd name="connsiteX208" fmla="*/ 1273455 w 2097278"/>
                <a:gd name="connsiteY208" fmla="*/ 405442 h 1509623"/>
                <a:gd name="connsiteX209" fmla="*/ 1277769 w 2097278"/>
                <a:gd name="connsiteY209" fmla="*/ 418381 h 1509623"/>
                <a:gd name="connsiteX210" fmla="*/ 1269142 w 2097278"/>
                <a:gd name="connsiteY210" fmla="*/ 461514 h 1509623"/>
                <a:gd name="connsiteX211" fmla="*/ 1251889 w 2097278"/>
                <a:gd name="connsiteY211" fmla="*/ 483080 h 1509623"/>
                <a:gd name="connsiteX212" fmla="*/ 1238950 w 2097278"/>
                <a:gd name="connsiteY212" fmla="*/ 478766 h 1509623"/>
                <a:gd name="connsiteX213" fmla="*/ 1226010 w 2097278"/>
                <a:gd name="connsiteY213" fmla="*/ 452887 h 1509623"/>
                <a:gd name="connsiteX214" fmla="*/ 1217384 w 2097278"/>
                <a:gd name="connsiteY214" fmla="*/ 439948 h 1509623"/>
                <a:gd name="connsiteX215" fmla="*/ 1204444 w 2097278"/>
                <a:gd name="connsiteY215" fmla="*/ 396815 h 1509623"/>
                <a:gd name="connsiteX216" fmla="*/ 1200131 w 2097278"/>
                <a:gd name="connsiteY216" fmla="*/ 383876 h 1509623"/>
                <a:gd name="connsiteX217" fmla="*/ 1191505 w 2097278"/>
                <a:gd name="connsiteY217" fmla="*/ 370936 h 1509623"/>
                <a:gd name="connsiteX218" fmla="*/ 1187191 w 2097278"/>
                <a:gd name="connsiteY218" fmla="*/ 353683 h 1509623"/>
                <a:gd name="connsiteX219" fmla="*/ 1195818 w 2097278"/>
                <a:gd name="connsiteY219" fmla="*/ 288985 h 1509623"/>
                <a:gd name="connsiteX220" fmla="*/ 1200131 w 2097278"/>
                <a:gd name="connsiteY220" fmla="*/ 267419 h 1509623"/>
                <a:gd name="connsiteX221" fmla="*/ 1208757 w 2097278"/>
                <a:gd name="connsiteY221" fmla="*/ 219974 h 1509623"/>
                <a:gd name="connsiteX222" fmla="*/ 1213071 w 2097278"/>
                <a:gd name="connsiteY222" fmla="*/ 150963 h 1509623"/>
                <a:gd name="connsiteX223" fmla="*/ 1204444 w 2097278"/>
                <a:gd name="connsiteY223" fmla="*/ 86264 h 1509623"/>
                <a:gd name="connsiteX224" fmla="*/ 1195818 w 2097278"/>
                <a:gd name="connsiteY224" fmla="*/ 73325 h 1509623"/>
                <a:gd name="connsiteX225" fmla="*/ 1187191 w 2097278"/>
                <a:gd name="connsiteY225" fmla="*/ 64698 h 1509623"/>
                <a:gd name="connsiteX226" fmla="*/ 1178565 w 2097278"/>
                <a:gd name="connsiteY226" fmla="*/ 51759 h 1509623"/>
                <a:gd name="connsiteX227" fmla="*/ 1144059 w 2097278"/>
                <a:gd name="connsiteY227" fmla="*/ 25880 h 1509623"/>
                <a:gd name="connsiteX228" fmla="*/ 1139746 w 2097278"/>
                <a:gd name="connsiteY228" fmla="*/ 12940 h 1509623"/>
                <a:gd name="connsiteX229" fmla="*/ 1113867 w 2097278"/>
                <a:gd name="connsiteY229" fmla="*/ 0 h 1509623"/>
                <a:gd name="connsiteX230" fmla="*/ 1066422 w 2097278"/>
                <a:gd name="connsiteY230" fmla="*/ 4314 h 1509623"/>
                <a:gd name="connsiteX231" fmla="*/ 1049169 w 2097278"/>
                <a:gd name="connsiteY231" fmla="*/ 0 h 1509623"/>
                <a:gd name="connsiteX232" fmla="*/ 1031916 w 2097278"/>
                <a:gd name="connsiteY232" fmla="*/ 4314 h 1509623"/>
                <a:gd name="connsiteX233" fmla="*/ 1001723 w 2097278"/>
                <a:gd name="connsiteY233" fmla="*/ 8627 h 1509623"/>
                <a:gd name="connsiteX234" fmla="*/ 988784 w 2097278"/>
                <a:gd name="connsiteY234" fmla="*/ 17253 h 1509623"/>
                <a:gd name="connsiteX235" fmla="*/ 971531 w 2097278"/>
                <a:gd name="connsiteY235" fmla="*/ 38819 h 1509623"/>
                <a:gd name="connsiteX236" fmla="*/ 967218 w 2097278"/>
                <a:gd name="connsiteY236" fmla="*/ 51759 h 1509623"/>
                <a:gd name="connsiteX237" fmla="*/ 954278 w 2097278"/>
                <a:gd name="connsiteY237" fmla="*/ 56072 h 1509623"/>
                <a:gd name="connsiteX238" fmla="*/ 919772 w 2097278"/>
                <a:gd name="connsiteY238" fmla="*/ 47446 h 1509623"/>
                <a:gd name="connsiteX239" fmla="*/ 885267 w 2097278"/>
                <a:gd name="connsiteY239" fmla="*/ 51759 h 1509623"/>
                <a:gd name="connsiteX240" fmla="*/ 872327 w 2097278"/>
                <a:gd name="connsiteY240" fmla="*/ 56072 h 1509623"/>
                <a:gd name="connsiteX241" fmla="*/ 855074 w 2097278"/>
                <a:gd name="connsiteY241" fmla="*/ 81951 h 1509623"/>
                <a:gd name="connsiteX242" fmla="*/ 846448 w 2097278"/>
                <a:gd name="connsiteY242" fmla="*/ 90578 h 1509623"/>
                <a:gd name="connsiteX243" fmla="*/ 751557 w 2097278"/>
                <a:gd name="connsiteY243" fmla="*/ 94891 h 1509623"/>
                <a:gd name="connsiteX244" fmla="*/ 738618 w 2097278"/>
                <a:gd name="connsiteY244" fmla="*/ 99204 h 1509623"/>
                <a:gd name="connsiteX245" fmla="*/ 729991 w 2097278"/>
                <a:gd name="connsiteY245" fmla="*/ 125083 h 1509623"/>
                <a:gd name="connsiteX246" fmla="*/ 725678 w 2097278"/>
                <a:gd name="connsiteY246" fmla="*/ 150963 h 1509623"/>
                <a:gd name="connsiteX247" fmla="*/ 717052 w 2097278"/>
                <a:gd name="connsiteY247" fmla="*/ 176842 h 1509623"/>
                <a:gd name="connsiteX248" fmla="*/ 708425 w 2097278"/>
                <a:gd name="connsiteY248" fmla="*/ 202721 h 1509623"/>
                <a:gd name="connsiteX249" fmla="*/ 699799 w 2097278"/>
                <a:gd name="connsiteY249" fmla="*/ 228600 h 1509623"/>
                <a:gd name="connsiteX250" fmla="*/ 695486 w 2097278"/>
                <a:gd name="connsiteY250" fmla="*/ 241540 h 1509623"/>
                <a:gd name="connsiteX251" fmla="*/ 704112 w 2097278"/>
                <a:gd name="connsiteY251" fmla="*/ 271732 h 1509623"/>
                <a:gd name="connsiteX252" fmla="*/ 712738 w 2097278"/>
                <a:gd name="connsiteY252" fmla="*/ 297612 h 1509623"/>
                <a:gd name="connsiteX253" fmla="*/ 717052 w 2097278"/>
                <a:gd name="connsiteY253" fmla="*/ 310551 h 1509623"/>
                <a:gd name="connsiteX254" fmla="*/ 729991 w 2097278"/>
                <a:gd name="connsiteY254" fmla="*/ 314864 h 1509623"/>
                <a:gd name="connsiteX255" fmla="*/ 764497 w 2097278"/>
                <a:gd name="connsiteY255" fmla="*/ 323491 h 1509623"/>
                <a:gd name="connsiteX256" fmla="*/ 768810 w 2097278"/>
                <a:gd name="connsiteY256" fmla="*/ 336431 h 1509623"/>
                <a:gd name="connsiteX257" fmla="*/ 742931 w 2097278"/>
                <a:gd name="connsiteY257" fmla="*/ 336431 h 1509623"/>
                <a:gd name="connsiteX258" fmla="*/ 712738 w 2097278"/>
                <a:gd name="connsiteY258" fmla="*/ 340744 h 1509623"/>
                <a:gd name="connsiteX259" fmla="*/ 699799 w 2097278"/>
                <a:gd name="connsiteY259" fmla="*/ 349370 h 1509623"/>
                <a:gd name="connsiteX260" fmla="*/ 691172 w 2097278"/>
                <a:gd name="connsiteY260" fmla="*/ 357997 h 1509623"/>
                <a:gd name="connsiteX261" fmla="*/ 660980 w 2097278"/>
                <a:gd name="connsiteY261" fmla="*/ 362310 h 1509623"/>
                <a:gd name="connsiteX262" fmla="*/ 613535 w 2097278"/>
                <a:gd name="connsiteY262" fmla="*/ 375249 h 1509623"/>
                <a:gd name="connsiteX263" fmla="*/ 600595 w 2097278"/>
                <a:gd name="connsiteY263" fmla="*/ 370936 h 1509623"/>
                <a:gd name="connsiteX264" fmla="*/ 492765 w 2097278"/>
                <a:gd name="connsiteY264" fmla="*/ 207034 h 1509623"/>
                <a:gd name="connsiteX265" fmla="*/ 488452 w 2097278"/>
                <a:gd name="connsiteY265" fmla="*/ 189781 h 1509623"/>
                <a:gd name="connsiteX266" fmla="*/ 479825 w 2097278"/>
                <a:gd name="connsiteY266" fmla="*/ 125083 h 1509623"/>
                <a:gd name="connsiteX267" fmla="*/ 475512 w 2097278"/>
                <a:gd name="connsiteY267" fmla="*/ 107831 h 1509623"/>
                <a:gd name="connsiteX268" fmla="*/ 458259 w 2097278"/>
                <a:gd name="connsiteY268" fmla="*/ 90578 h 1509623"/>
                <a:gd name="connsiteX269" fmla="*/ 449633 w 2097278"/>
                <a:gd name="connsiteY269" fmla="*/ 81951 h 1509623"/>
                <a:gd name="connsiteX270" fmla="*/ 441006 w 2097278"/>
                <a:gd name="connsiteY270" fmla="*/ 73325 h 1509623"/>
                <a:gd name="connsiteX271" fmla="*/ 432380 w 2097278"/>
                <a:gd name="connsiteY271" fmla="*/ 64698 h 1509623"/>
                <a:gd name="connsiteX272" fmla="*/ 406501 w 2097278"/>
                <a:gd name="connsiteY272" fmla="*/ 47446 h 1509623"/>
                <a:gd name="connsiteX273" fmla="*/ 397874 w 2097278"/>
                <a:gd name="connsiteY273" fmla="*/ 38819 h 1509623"/>
                <a:gd name="connsiteX274" fmla="*/ 367682 w 2097278"/>
                <a:gd name="connsiteY274" fmla="*/ 25880 h 1509623"/>
                <a:gd name="connsiteX275" fmla="*/ 350429 w 2097278"/>
                <a:gd name="connsiteY275" fmla="*/ 12940 h 150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Lst>
              <a:rect l="l" t="t" r="r" b="b"/>
              <a:pathLst>
                <a:path w="2097278" h="1509623">
                  <a:moveTo>
                    <a:pt x="350429" y="12940"/>
                  </a:moveTo>
                  <a:cubicBezTo>
                    <a:pt x="341084" y="13659"/>
                    <a:pt x="323210" y="22073"/>
                    <a:pt x="311610" y="30193"/>
                  </a:cubicBezTo>
                  <a:cubicBezTo>
                    <a:pt x="307886" y="32800"/>
                    <a:pt x="307297" y="38586"/>
                    <a:pt x="307297" y="43132"/>
                  </a:cubicBezTo>
                  <a:cubicBezTo>
                    <a:pt x="307297" y="70487"/>
                    <a:pt x="309589" y="97803"/>
                    <a:pt x="311610" y="125083"/>
                  </a:cubicBezTo>
                  <a:cubicBezTo>
                    <a:pt x="314348" y="162048"/>
                    <a:pt x="314293" y="150094"/>
                    <a:pt x="320237" y="176842"/>
                  </a:cubicBezTo>
                  <a:cubicBezTo>
                    <a:pt x="321827" y="183998"/>
                    <a:pt x="322772" y="191296"/>
                    <a:pt x="324550" y="198408"/>
                  </a:cubicBezTo>
                  <a:cubicBezTo>
                    <a:pt x="328596" y="214593"/>
                    <a:pt x="330082" y="211318"/>
                    <a:pt x="337489" y="228600"/>
                  </a:cubicBezTo>
                  <a:cubicBezTo>
                    <a:pt x="342465" y="240209"/>
                    <a:pt x="343583" y="250441"/>
                    <a:pt x="346116" y="263106"/>
                  </a:cubicBezTo>
                  <a:cubicBezTo>
                    <a:pt x="347554" y="293298"/>
                    <a:pt x="348196" y="323539"/>
                    <a:pt x="350429" y="353683"/>
                  </a:cubicBezTo>
                  <a:cubicBezTo>
                    <a:pt x="351109" y="362865"/>
                    <a:pt x="360513" y="391045"/>
                    <a:pt x="350429" y="401129"/>
                  </a:cubicBezTo>
                  <a:cubicBezTo>
                    <a:pt x="343999" y="407559"/>
                    <a:pt x="333176" y="406880"/>
                    <a:pt x="324550" y="409755"/>
                  </a:cubicBezTo>
                  <a:lnTo>
                    <a:pt x="311610" y="414068"/>
                  </a:lnTo>
                  <a:cubicBezTo>
                    <a:pt x="305493" y="420186"/>
                    <a:pt x="297871" y="425237"/>
                    <a:pt x="298671" y="435634"/>
                  </a:cubicBezTo>
                  <a:cubicBezTo>
                    <a:pt x="299795" y="450253"/>
                    <a:pt x="307297" y="478766"/>
                    <a:pt x="307297" y="478766"/>
                  </a:cubicBezTo>
                  <a:cubicBezTo>
                    <a:pt x="305859" y="483079"/>
                    <a:pt x="305323" y="487807"/>
                    <a:pt x="302984" y="491706"/>
                  </a:cubicBezTo>
                  <a:cubicBezTo>
                    <a:pt x="296590" y="502363"/>
                    <a:pt x="288937" y="502494"/>
                    <a:pt x="277105" y="504646"/>
                  </a:cubicBezTo>
                  <a:cubicBezTo>
                    <a:pt x="267103" y="506465"/>
                    <a:pt x="256976" y="507521"/>
                    <a:pt x="246912" y="508959"/>
                  </a:cubicBezTo>
                  <a:cubicBezTo>
                    <a:pt x="233245" y="513514"/>
                    <a:pt x="232977" y="512342"/>
                    <a:pt x="221033" y="521898"/>
                  </a:cubicBezTo>
                  <a:cubicBezTo>
                    <a:pt x="209462" y="531155"/>
                    <a:pt x="213743" y="531010"/>
                    <a:pt x="203780" y="543464"/>
                  </a:cubicBezTo>
                  <a:cubicBezTo>
                    <a:pt x="201240" y="546640"/>
                    <a:pt x="198029" y="549215"/>
                    <a:pt x="195154" y="552091"/>
                  </a:cubicBezTo>
                  <a:cubicBezTo>
                    <a:pt x="193716" y="556404"/>
                    <a:pt x="192873" y="560964"/>
                    <a:pt x="190840" y="565031"/>
                  </a:cubicBezTo>
                  <a:cubicBezTo>
                    <a:pt x="188522" y="569667"/>
                    <a:pt x="183578" y="572969"/>
                    <a:pt x="182214" y="577970"/>
                  </a:cubicBezTo>
                  <a:cubicBezTo>
                    <a:pt x="179164" y="589153"/>
                    <a:pt x="179974" y="601071"/>
                    <a:pt x="177901" y="612476"/>
                  </a:cubicBezTo>
                  <a:cubicBezTo>
                    <a:pt x="177088" y="616949"/>
                    <a:pt x="174837" y="621044"/>
                    <a:pt x="173588" y="625415"/>
                  </a:cubicBezTo>
                  <a:cubicBezTo>
                    <a:pt x="171959" y="631115"/>
                    <a:pt x="172562" y="637736"/>
                    <a:pt x="169274" y="642668"/>
                  </a:cubicBezTo>
                  <a:cubicBezTo>
                    <a:pt x="163635" y="651127"/>
                    <a:pt x="153347" y="655775"/>
                    <a:pt x="147708" y="664234"/>
                  </a:cubicBezTo>
                  <a:cubicBezTo>
                    <a:pt x="144833" y="668547"/>
                    <a:pt x="141400" y="672537"/>
                    <a:pt x="139082" y="677174"/>
                  </a:cubicBezTo>
                  <a:cubicBezTo>
                    <a:pt x="137049" y="681241"/>
                    <a:pt x="137108" y="686215"/>
                    <a:pt x="134769" y="690114"/>
                  </a:cubicBezTo>
                  <a:cubicBezTo>
                    <a:pt x="132677" y="693601"/>
                    <a:pt x="129018" y="695865"/>
                    <a:pt x="126142" y="698740"/>
                  </a:cubicBezTo>
                  <a:lnTo>
                    <a:pt x="108889" y="750498"/>
                  </a:lnTo>
                  <a:lnTo>
                    <a:pt x="104576" y="763438"/>
                  </a:lnTo>
                  <a:cubicBezTo>
                    <a:pt x="103138" y="767751"/>
                    <a:pt x="101155" y="771920"/>
                    <a:pt x="100263" y="776378"/>
                  </a:cubicBezTo>
                  <a:lnTo>
                    <a:pt x="95950" y="797944"/>
                  </a:lnTo>
                  <a:cubicBezTo>
                    <a:pt x="94512" y="815197"/>
                    <a:pt x="93925" y="832541"/>
                    <a:pt x="91637" y="849702"/>
                  </a:cubicBezTo>
                  <a:cubicBezTo>
                    <a:pt x="91036" y="854209"/>
                    <a:pt x="88136" y="858169"/>
                    <a:pt x="87323" y="862642"/>
                  </a:cubicBezTo>
                  <a:cubicBezTo>
                    <a:pt x="73857" y="936701"/>
                    <a:pt x="90126" y="868684"/>
                    <a:pt x="78697" y="914400"/>
                  </a:cubicBezTo>
                  <a:cubicBezTo>
                    <a:pt x="77259" y="925902"/>
                    <a:pt x="75273" y="937349"/>
                    <a:pt x="74384" y="948906"/>
                  </a:cubicBezTo>
                  <a:cubicBezTo>
                    <a:pt x="70875" y="994524"/>
                    <a:pt x="70125" y="1045380"/>
                    <a:pt x="65757" y="1091242"/>
                  </a:cubicBezTo>
                  <a:cubicBezTo>
                    <a:pt x="64928" y="1099948"/>
                    <a:pt x="62882" y="1108495"/>
                    <a:pt x="61444" y="1117121"/>
                  </a:cubicBezTo>
                  <a:cubicBezTo>
                    <a:pt x="60006" y="1108495"/>
                    <a:pt x="59028" y="1099779"/>
                    <a:pt x="57131" y="1091242"/>
                  </a:cubicBezTo>
                  <a:cubicBezTo>
                    <a:pt x="56145" y="1086804"/>
                    <a:pt x="56885" y="1080335"/>
                    <a:pt x="52818" y="1078302"/>
                  </a:cubicBezTo>
                  <a:cubicBezTo>
                    <a:pt x="48751" y="1076269"/>
                    <a:pt x="44191" y="1081177"/>
                    <a:pt x="39878" y="1082615"/>
                  </a:cubicBezTo>
                  <a:cubicBezTo>
                    <a:pt x="10615" y="1102124"/>
                    <a:pt x="21330" y="1092537"/>
                    <a:pt x="5372" y="1108495"/>
                  </a:cubicBezTo>
                  <a:cubicBezTo>
                    <a:pt x="-2497" y="1132103"/>
                    <a:pt x="-1049" y="1121732"/>
                    <a:pt x="5372" y="1160253"/>
                  </a:cubicBezTo>
                  <a:cubicBezTo>
                    <a:pt x="6120" y="1164738"/>
                    <a:pt x="7164" y="1169410"/>
                    <a:pt x="9686" y="1173193"/>
                  </a:cubicBezTo>
                  <a:cubicBezTo>
                    <a:pt x="13069" y="1178268"/>
                    <a:pt x="18312" y="1181819"/>
                    <a:pt x="22625" y="1186132"/>
                  </a:cubicBezTo>
                  <a:cubicBezTo>
                    <a:pt x="39305" y="1184279"/>
                    <a:pt x="73734" y="1177180"/>
                    <a:pt x="91637" y="1186132"/>
                  </a:cubicBezTo>
                  <a:cubicBezTo>
                    <a:pt x="100730" y="1190678"/>
                    <a:pt x="105070" y="1201598"/>
                    <a:pt x="113203" y="1207698"/>
                  </a:cubicBezTo>
                  <a:cubicBezTo>
                    <a:pt x="134092" y="1223366"/>
                    <a:pt x="123635" y="1218365"/>
                    <a:pt x="143395" y="1224951"/>
                  </a:cubicBezTo>
                  <a:cubicBezTo>
                    <a:pt x="158106" y="1269088"/>
                    <a:pt x="134901" y="1195683"/>
                    <a:pt x="152022" y="1315529"/>
                  </a:cubicBezTo>
                  <a:cubicBezTo>
                    <a:pt x="152755" y="1320660"/>
                    <a:pt x="157773" y="1324155"/>
                    <a:pt x="160648" y="1328468"/>
                  </a:cubicBezTo>
                  <a:cubicBezTo>
                    <a:pt x="162086" y="1334219"/>
                    <a:pt x="162310" y="1340419"/>
                    <a:pt x="164961" y="1345721"/>
                  </a:cubicBezTo>
                  <a:cubicBezTo>
                    <a:pt x="166780" y="1349358"/>
                    <a:pt x="171047" y="1351172"/>
                    <a:pt x="173588" y="1354348"/>
                  </a:cubicBezTo>
                  <a:cubicBezTo>
                    <a:pt x="176826" y="1358396"/>
                    <a:pt x="179339" y="1362974"/>
                    <a:pt x="182214" y="1367287"/>
                  </a:cubicBezTo>
                  <a:cubicBezTo>
                    <a:pt x="183652" y="1371600"/>
                    <a:pt x="184188" y="1376328"/>
                    <a:pt x="186527" y="1380227"/>
                  </a:cubicBezTo>
                  <a:cubicBezTo>
                    <a:pt x="194054" y="1392772"/>
                    <a:pt x="208133" y="1393180"/>
                    <a:pt x="221033" y="1397480"/>
                  </a:cubicBezTo>
                  <a:cubicBezTo>
                    <a:pt x="221037" y="1397481"/>
                    <a:pt x="246909" y="1406105"/>
                    <a:pt x="246912" y="1406106"/>
                  </a:cubicBezTo>
                  <a:lnTo>
                    <a:pt x="290044" y="1414732"/>
                  </a:lnTo>
                  <a:cubicBezTo>
                    <a:pt x="297233" y="1421921"/>
                    <a:pt x="308395" y="1426653"/>
                    <a:pt x="311610" y="1436298"/>
                  </a:cubicBezTo>
                  <a:cubicBezTo>
                    <a:pt x="315118" y="1446824"/>
                    <a:pt x="316188" y="1453816"/>
                    <a:pt x="324550" y="1462178"/>
                  </a:cubicBezTo>
                  <a:cubicBezTo>
                    <a:pt x="328215" y="1465843"/>
                    <a:pt x="333441" y="1467566"/>
                    <a:pt x="337489" y="1470804"/>
                  </a:cubicBezTo>
                  <a:cubicBezTo>
                    <a:pt x="340665" y="1473345"/>
                    <a:pt x="343240" y="1476555"/>
                    <a:pt x="346116" y="1479431"/>
                  </a:cubicBezTo>
                  <a:cubicBezTo>
                    <a:pt x="347554" y="1483744"/>
                    <a:pt x="348090" y="1488472"/>
                    <a:pt x="350429" y="1492370"/>
                  </a:cubicBezTo>
                  <a:cubicBezTo>
                    <a:pt x="357436" y="1504048"/>
                    <a:pt x="363581" y="1501674"/>
                    <a:pt x="376308" y="1505310"/>
                  </a:cubicBezTo>
                  <a:cubicBezTo>
                    <a:pt x="380680" y="1506559"/>
                    <a:pt x="384935" y="1508185"/>
                    <a:pt x="389248" y="1509623"/>
                  </a:cubicBezTo>
                  <a:cubicBezTo>
                    <a:pt x="422331" y="1498596"/>
                    <a:pt x="411892" y="1510162"/>
                    <a:pt x="419440" y="1483744"/>
                  </a:cubicBezTo>
                  <a:cubicBezTo>
                    <a:pt x="420689" y="1479372"/>
                    <a:pt x="422316" y="1475117"/>
                    <a:pt x="423754" y="1470804"/>
                  </a:cubicBezTo>
                  <a:cubicBezTo>
                    <a:pt x="414212" y="1442184"/>
                    <a:pt x="419745" y="1464541"/>
                    <a:pt x="423754" y="1410419"/>
                  </a:cubicBezTo>
                  <a:cubicBezTo>
                    <a:pt x="425457" y="1387433"/>
                    <a:pt x="424278" y="1364143"/>
                    <a:pt x="428067" y="1341408"/>
                  </a:cubicBezTo>
                  <a:cubicBezTo>
                    <a:pt x="428736" y="1337397"/>
                    <a:pt x="432748" y="1333767"/>
                    <a:pt x="436693" y="1332781"/>
                  </a:cubicBezTo>
                  <a:cubicBezTo>
                    <a:pt x="450711" y="1329276"/>
                    <a:pt x="465448" y="1329906"/>
                    <a:pt x="479825" y="1328468"/>
                  </a:cubicBezTo>
                  <a:cubicBezTo>
                    <a:pt x="494581" y="1313714"/>
                    <a:pt x="485951" y="1325533"/>
                    <a:pt x="492765" y="1298276"/>
                  </a:cubicBezTo>
                  <a:cubicBezTo>
                    <a:pt x="493868" y="1293865"/>
                    <a:pt x="495829" y="1289708"/>
                    <a:pt x="497078" y="1285336"/>
                  </a:cubicBezTo>
                  <a:cubicBezTo>
                    <a:pt x="507899" y="1247459"/>
                    <a:pt x="495370" y="1286141"/>
                    <a:pt x="505705" y="1255144"/>
                  </a:cubicBezTo>
                  <a:cubicBezTo>
                    <a:pt x="501027" y="1241113"/>
                    <a:pt x="503720" y="1240364"/>
                    <a:pt x="488452" y="1233578"/>
                  </a:cubicBezTo>
                  <a:cubicBezTo>
                    <a:pt x="480142" y="1229885"/>
                    <a:pt x="462572" y="1224951"/>
                    <a:pt x="462572" y="1224951"/>
                  </a:cubicBezTo>
                  <a:cubicBezTo>
                    <a:pt x="459697" y="1220638"/>
                    <a:pt x="454518" y="1217164"/>
                    <a:pt x="453946" y="1212012"/>
                  </a:cubicBezTo>
                  <a:cubicBezTo>
                    <a:pt x="451455" y="1189592"/>
                    <a:pt x="455549" y="1188842"/>
                    <a:pt x="466886" y="1177506"/>
                  </a:cubicBezTo>
                  <a:cubicBezTo>
                    <a:pt x="468324" y="1173193"/>
                    <a:pt x="469166" y="1168633"/>
                    <a:pt x="471199" y="1164566"/>
                  </a:cubicBezTo>
                  <a:cubicBezTo>
                    <a:pt x="476640" y="1153685"/>
                    <a:pt x="480429" y="1151023"/>
                    <a:pt x="488452" y="1143000"/>
                  </a:cubicBezTo>
                  <a:cubicBezTo>
                    <a:pt x="490802" y="1135950"/>
                    <a:pt x="494351" y="1121521"/>
                    <a:pt x="501391" y="1117121"/>
                  </a:cubicBezTo>
                  <a:cubicBezTo>
                    <a:pt x="509102" y="1112302"/>
                    <a:pt x="527271" y="1108495"/>
                    <a:pt x="527271" y="1108495"/>
                  </a:cubicBezTo>
                  <a:cubicBezTo>
                    <a:pt x="533022" y="1109933"/>
                    <a:pt x="538691" y="1111748"/>
                    <a:pt x="544523" y="1112808"/>
                  </a:cubicBezTo>
                  <a:cubicBezTo>
                    <a:pt x="554526" y="1114627"/>
                    <a:pt x="564810" y="1114835"/>
                    <a:pt x="574716" y="1117121"/>
                  </a:cubicBezTo>
                  <a:cubicBezTo>
                    <a:pt x="583576" y="1119166"/>
                    <a:pt x="600595" y="1125748"/>
                    <a:pt x="600595" y="1125748"/>
                  </a:cubicBezTo>
                  <a:cubicBezTo>
                    <a:pt x="606346" y="1124310"/>
                    <a:pt x="611989" y="1122335"/>
                    <a:pt x="617848" y="1121434"/>
                  </a:cubicBezTo>
                  <a:cubicBezTo>
                    <a:pt x="671508" y="1113178"/>
                    <a:pt x="640711" y="1122440"/>
                    <a:pt x="669606" y="1112808"/>
                  </a:cubicBezTo>
                  <a:cubicBezTo>
                    <a:pt x="672482" y="1104182"/>
                    <a:pt x="676450" y="1095845"/>
                    <a:pt x="678233" y="1086929"/>
                  </a:cubicBezTo>
                  <a:cubicBezTo>
                    <a:pt x="679671" y="1079740"/>
                    <a:pt x="679658" y="1072101"/>
                    <a:pt x="682546" y="1065363"/>
                  </a:cubicBezTo>
                  <a:cubicBezTo>
                    <a:pt x="684148" y="1061625"/>
                    <a:pt x="687434" y="1058338"/>
                    <a:pt x="691172" y="1056736"/>
                  </a:cubicBezTo>
                  <a:cubicBezTo>
                    <a:pt x="697910" y="1053848"/>
                    <a:pt x="705626" y="1054201"/>
                    <a:pt x="712738" y="1052423"/>
                  </a:cubicBezTo>
                  <a:cubicBezTo>
                    <a:pt x="717149" y="1051320"/>
                    <a:pt x="721365" y="1049548"/>
                    <a:pt x="725678" y="1048110"/>
                  </a:cubicBezTo>
                  <a:cubicBezTo>
                    <a:pt x="728554" y="1045234"/>
                    <a:pt x="730818" y="1041575"/>
                    <a:pt x="734305" y="1039483"/>
                  </a:cubicBezTo>
                  <a:cubicBezTo>
                    <a:pt x="762304" y="1022683"/>
                    <a:pt x="734009" y="1048404"/>
                    <a:pt x="755871" y="1026544"/>
                  </a:cubicBezTo>
                  <a:cubicBezTo>
                    <a:pt x="752363" y="1016022"/>
                    <a:pt x="751291" y="1009024"/>
                    <a:pt x="742931" y="1000664"/>
                  </a:cubicBezTo>
                  <a:cubicBezTo>
                    <a:pt x="739265" y="996998"/>
                    <a:pt x="733892" y="995452"/>
                    <a:pt x="729991" y="992038"/>
                  </a:cubicBezTo>
                  <a:cubicBezTo>
                    <a:pt x="729970" y="992020"/>
                    <a:pt x="700098" y="962144"/>
                    <a:pt x="695486" y="957532"/>
                  </a:cubicBezTo>
                  <a:cubicBezTo>
                    <a:pt x="686651" y="948697"/>
                    <a:pt x="687356" y="946832"/>
                    <a:pt x="673920" y="944593"/>
                  </a:cubicBezTo>
                  <a:cubicBezTo>
                    <a:pt x="661078" y="942453"/>
                    <a:pt x="648041" y="941718"/>
                    <a:pt x="635101" y="940280"/>
                  </a:cubicBezTo>
                  <a:cubicBezTo>
                    <a:pt x="630788" y="938842"/>
                    <a:pt x="626136" y="938174"/>
                    <a:pt x="622161" y="935966"/>
                  </a:cubicBezTo>
                  <a:cubicBezTo>
                    <a:pt x="613098" y="930931"/>
                    <a:pt x="606117" y="921993"/>
                    <a:pt x="596282" y="918714"/>
                  </a:cubicBezTo>
                  <a:cubicBezTo>
                    <a:pt x="591969" y="917276"/>
                    <a:pt x="587409" y="916433"/>
                    <a:pt x="583342" y="914400"/>
                  </a:cubicBezTo>
                  <a:cubicBezTo>
                    <a:pt x="572461" y="908959"/>
                    <a:pt x="569799" y="905171"/>
                    <a:pt x="561776" y="897148"/>
                  </a:cubicBezTo>
                  <a:cubicBezTo>
                    <a:pt x="562059" y="896017"/>
                    <a:pt x="568151" y="869770"/>
                    <a:pt x="570403" y="866955"/>
                  </a:cubicBezTo>
                  <a:cubicBezTo>
                    <a:pt x="577859" y="857635"/>
                    <a:pt x="601315" y="852338"/>
                    <a:pt x="609222" y="849702"/>
                  </a:cubicBezTo>
                  <a:lnTo>
                    <a:pt x="635101" y="841076"/>
                  </a:lnTo>
                  <a:cubicBezTo>
                    <a:pt x="639414" y="839638"/>
                    <a:pt x="643629" y="837866"/>
                    <a:pt x="648040" y="836763"/>
                  </a:cubicBezTo>
                  <a:lnTo>
                    <a:pt x="665293" y="832449"/>
                  </a:lnTo>
                  <a:cubicBezTo>
                    <a:pt x="673542" y="832907"/>
                    <a:pt x="745869" y="830096"/>
                    <a:pt x="768810" y="845389"/>
                  </a:cubicBezTo>
                  <a:lnTo>
                    <a:pt x="781750" y="854015"/>
                  </a:lnTo>
                  <a:cubicBezTo>
                    <a:pt x="783188" y="858328"/>
                    <a:pt x="782848" y="863740"/>
                    <a:pt x="786063" y="866955"/>
                  </a:cubicBezTo>
                  <a:cubicBezTo>
                    <a:pt x="802787" y="883680"/>
                    <a:pt x="816772" y="885817"/>
                    <a:pt x="837822" y="892834"/>
                  </a:cubicBezTo>
                  <a:cubicBezTo>
                    <a:pt x="856400" y="899027"/>
                    <a:pt x="846330" y="896040"/>
                    <a:pt x="868014" y="901461"/>
                  </a:cubicBezTo>
                  <a:cubicBezTo>
                    <a:pt x="879516" y="900023"/>
                    <a:pt x="891417" y="900479"/>
                    <a:pt x="902520" y="897148"/>
                  </a:cubicBezTo>
                  <a:cubicBezTo>
                    <a:pt x="906415" y="895979"/>
                    <a:pt x="907659" y="890613"/>
                    <a:pt x="911146" y="888521"/>
                  </a:cubicBezTo>
                  <a:cubicBezTo>
                    <a:pt x="915045" y="886182"/>
                    <a:pt x="919773" y="885646"/>
                    <a:pt x="924086" y="884208"/>
                  </a:cubicBezTo>
                  <a:cubicBezTo>
                    <a:pt x="926961" y="881332"/>
                    <a:pt x="929075" y="877400"/>
                    <a:pt x="932712" y="875581"/>
                  </a:cubicBezTo>
                  <a:cubicBezTo>
                    <a:pt x="940845" y="871514"/>
                    <a:pt x="958591" y="866955"/>
                    <a:pt x="958591" y="866955"/>
                  </a:cubicBezTo>
                  <a:cubicBezTo>
                    <a:pt x="964342" y="861204"/>
                    <a:pt x="973272" y="857418"/>
                    <a:pt x="975844" y="849702"/>
                  </a:cubicBezTo>
                  <a:cubicBezTo>
                    <a:pt x="983435" y="826928"/>
                    <a:pt x="977636" y="840543"/>
                    <a:pt x="997410" y="810883"/>
                  </a:cubicBezTo>
                  <a:cubicBezTo>
                    <a:pt x="1000285" y="806570"/>
                    <a:pt x="1002372" y="801610"/>
                    <a:pt x="1006037" y="797944"/>
                  </a:cubicBezTo>
                  <a:cubicBezTo>
                    <a:pt x="1026865" y="777114"/>
                    <a:pt x="1000398" y="802455"/>
                    <a:pt x="1027603" y="780691"/>
                  </a:cubicBezTo>
                  <a:cubicBezTo>
                    <a:pt x="1058333" y="756107"/>
                    <a:pt x="1009341" y="789988"/>
                    <a:pt x="1049169" y="763438"/>
                  </a:cubicBezTo>
                  <a:cubicBezTo>
                    <a:pt x="1052044" y="759125"/>
                    <a:pt x="1052766" y="751755"/>
                    <a:pt x="1057795" y="750498"/>
                  </a:cubicBezTo>
                  <a:cubicBezTo>
                    <a:pt x="1066279" y="748377"/>
                    <a:pt x="1075098" y="753097"/>
                    <a:pt x="1083674" y="754812"/>
                  </a:cubicBezTo>
                  <a:cubicBezTo>
                    <a:pt x="1134493" y="764977"/>
                    <a:pt x="1054407" y="752480"/>
                    <a:pt x="1131120" y="763438"/>
                  </a:cubicBezTo>
                  <a:cubicBezTo>
                    <a:pt x="1128244" y="772064"/>
                    <a:pt x="1119618" y="780691"/>
                    <a:pt x="1122493" y="789317"/>
                  </a:cubicBezTo>
                  <a:cubicBezTo>
                    <a:pt x="1124954" y="796699"/>
                    <a:pt x="1128265" y="810418"/>
                    <a:pt x="1135433" y="815197"/>
                  </a:cubicBezTo>
                  <a:cubicBezTo>
                    <a:pt x="1140365" y="818485"/>
                    <a:pt x="1146799" y="818817"/>
                    <a:pt x="1152686" y="819510"/>
                  </a:cubicBezTo>
                  <a:cubicBezTo>
                    <a:pt x="1171303" y="821700"/>
                    <a:pt x="1190067" y="822385"/>
                    <a:pt x="1208757" y="823823"/>
                  </a:cubicBezTo>
                  <a:cubicBezTo>
                    <a:pt x="1217384" y="820948"/>
                    <a:pt x="1228207" y="821627"/>
                    <a:pt x="1234637" y="815197"/>
                  </a:cubicBezTo>
                  <a:cubicBezTo>
                    <a:pt x="1242662" y="807171"/>
                    <a:pt x="1245318" y="803386"/>
                    <a:pt x="1256203" y="797944"/>
                  </a:cubicBezTo>
                  <a:cubicBezTo>
                    <a:pt x="1260269" y="795911"/>
                    <a:pt x="1264829" y="795069"/>
                    <a:pt x="1269142" y="793631"/>
                  </a:cubicBezTo>
                  <a:cubicBezTo>
                    <a:pt x="1277344" y="795271"/>
                    <a:pt x="1294806" y="797836"/>
                    <a:pt x="1303648" y="802257"/>
                  </a:cubicBezTo>
                  <a:cubicBezTo>
                    <a:pt x="1308285" y="804575"/>
                    <a:pt x="1311951" y="808565"/>
                    <a:pt x="1316588" y="810883"/>
                  </a:cubicBezTo>
                  <a:cubicBezTo>
                    <a:pt x="1320654" y="812916"/>
                    <a:pt x="1325348" y="813406"/>
                    <a:pt x="1329527" y="815197"/>
                  </a:cubicBezTo>
                  <a:cubicBezTo>
                    <a:pt x="1360772" y="828588"/>
                    <a:pt x="1331998" y="820867"/>
                    <a:pt x="1368346" y="828136"/>
                  </a:cubicBezTo>
                  <a:cubicBezTo>
                    <a:pt x="1410661" y="817558"/>
                    <a:pt x="1353829" y="830826"/>
                    <a:pt x="1433044" y="819510"/>
                  </a:cubicBezTo>
                  <a:cubicBezTo>
                    <a:pt x="1437545" y="818867"/>
                    <a:pt x="1441612" y="816446"/>
                    <a:pt x="1445984" y="815197"/>
                  </a:cubicBezTo>
                  <a:cubicBezTo>
                    <a:pt x="1451684" y="813568"/>
                    <a:pt x="1457486" y="812321"/>
                    <a:pt x="1463237" y="810883"/>
                  </a:cubicBezTo>
                  <a:cubicBezTo>
                    <a:pt x="1480490" y="812321"/>
                    <a:pt x="1499752" y="806989"/>
                    <a:pt x="1514995" y="815197"/>
                  </a:cubicBezTo>
                  <a:cubicBezTo>
                    <a:pt x="1522695" y="819343"/>
                    <a:pt x="1514969" y="833483"/>
                    <a:pt x="1519308" y="841076"/>
                  </a:cubicBezTo>
                  <a:cubicBezTo>
                    <a:pt x="1521564" y="845024"/>
                    <a:pt x="1528181" y="843356"/>
                    <a:pt x="1532248" y="845389"/>
                  </a:cubicBezTo>
                  <a:cubicBezTo>
                    <a:pt x="1562039" y="860283"/>
                    <a:pt x="1526530" y="849349"/>
                    <a:pt x="1562440" y="858329"/>
                  </a:cubicBezTo>
                  <a:cubicBezTo>
                    <a:pt x="1592144" y="878130"/>
                    <a:pt x="1556031" y="852834"/>
                    <a:pt x="1592633" y="884208"/>
                  </a:cubicBezTo>
                  <a:cubicBezTo>
                    <a:pt x="1596569" y="887581"/>
                    <a:pt x="1601524" y="889596"/>
                    <a:pt x="1605572" y="892834"/>
                  </a:cubicBezTo>
                  <a:cubicBezTo>
                    <a:pt x="1608748" y="895375"/>
                    <a:pt x="1610712" y="899369"/>
                    <a:pt x="1614199" y="901461"/>
                  </a:cubicBezTo>
                  <a:cubicBezTo>
                    <a:pt x="1624817" y="907832"/>
                    <a:pt x="1656581" y="909308"/>
                    <a:pt x="1661644" y="910087"/>
                  </a:cubicBezTo>
                  <a:cubicBezTo>
                    <a:pt x="1668890" y="911202"/>
                    <a:pt x="1676021" y="912962"/>
                    <a:pt x="1683210" y="914400"/>
                  </a:cubicBezTo>
                  <a:cubicBezTo>
                    <a:pt x="1700598" y="949174"/>
                    <a:pt x="1682900" y="918325"/>
                    <a:pt x="1700463" y="940280"/>
                  </a:cubicBezTo>
                  <a:cubicBezTo>
                    <a:pt x="1703701" y="944328"/>
                    <a:pt x="1705424" y="949554"/>
                    <a:pt x="1709089" y="953219"/>
                  </a:cubicBezTo>
                  <a:cubicBezTo>
                    <a:pt x="1717451" y="961581"/>
                    <a:pt x="1724443" y="962651"/>
                    <a:pt x="1734969" y="966159"/>
                  </a:cubicBezTo>
                  <a:cubicBezTo>
                    <a:pt x="1739282" y="969034"/>
                    <a:pt x="1745161" y="970389"/>
                    <a:pt x="1747908" y="974785"/>
                  </a:cubicBezTo>
                  <a:cubicBezTo>
                    <a:pt x="1752727" y="982496"/>
                    <a:pt x="1754752" y="991748"/>
                    <a:pt x="1756535" y="1000664"/>
                  </a:cubicBezTo>
                  <a:cubicBezTo>
                    <a:pt x="1757973" y="1007853"/>
                    <a:pt x="1756781" y="1016131"/>
                    <a:pt x="1760848" y="1022231"/>
                  </a:cubicBezTo>
                  <a:cubicBezTo>
                    <a:pt x="1763370" y="1026014"/>
                    <a:pt x="1769248" y="1026299"/>
                    <a:pt x="1773788" y="1026544"/>
                  </a:cubicBezTo>
                  <a:cubicBezTo>
                    <a:pt x="1822621" y="1029183"/>
                    <a:pt x="1871554" y="1029419"/>
                    <a:pt x="1920437" y="1030857"/>
                  </a:cubicBezTo>
                  <a:cubicBezTo>
                    <a:pt x="1927626" y="1032295"/>
                    <a:pt x="1934672" y="1035170"/>
                    <a:pt x="1942003" y="1035170"/>
                  </a:cubicBezTo>
                  <a:cubicBezTo>
                    <a:pt x="2028845" y="1035170"/>
                    <a:pt x="2012370" y="1038066"/>
                    <a:pt x="2058459" y="1026544"/>
                  </a:cubicBezTo>
                  <a:cubicBezTo>
                    <a:pt x="2061335" y="1023668"/>
                    <a:pt x="2063910" y="1020458"/>
                    <a:pt x="2067086" y="1017917"/>
                  </a:cubicBezTo>
                  <a:cubicBezTo>
                    <a:pt x="2071134" y="1014679"/>
                    <a:pt x="2077707" y="1013927"/>
                    <a:pt x="2080025" y="1009291"/>
                  </a:cubicBezTo>
                  <a:cubicBezTo>
                    <a:pt x="2083936" y="1001469"/>
                    <a:pt x="2082217" y="991896"/>
                    <a:pt x="2084338" y="983412"/>
                  </a:cubicBezTo>
                  <a:cubicBezTo>
                    <a:pt x="2101426" y="915060"/>
                    <a:pt x="2085992" y="999369"/>
                    <a:pt x="2097278" y="931653"/>
                  </a:cubicBezTo>
                  <a:cubicBezTo>
                    <a:pt x="2094403" y="923027"/>
                    <a:pt x="2093696" y="913340"/>
                    <a:pt x="2088652" y="905774"/>
                  </a:cubicBezTo>
                  <a:cubicBezTo>
                    <a:pt x="2080767" y="893946"/>
                    <a:pt x="2074171" y="880387"/>
                    <a:pt x="2062772" y="871268"/>
                  </a:cubicBezTo>
                  <a:cubicBezTo>
                    <a:pt x="2058724" y="868030"/>
                    <a:pt x="2054146" y="865517"/>
                    <a:pt x="2049833" y="862642"/>
                  </a:cubicBezTo>
                  <a:cubicBezTo>
                    <a:pt x="2044082" y="854016"/>
                    <a:pt x="2034613" y="846929"/>
                    <a:pt x="2032580" y="836763"/>
                  </a:cubicBezTo>
                  <a:cubicBezTo>
                    <a:pt x="2023982" y="793770"/>
                    <a:pt x="2032153" y="837864"/>
                    <a:pt x="2023954" y="776378"/>
                  </a:cubicBezTo>
                  <a:cubicBezTo>
                    <a:pt x="2022749" y="767344"/>
                    <a:pt x="2020401" y="747707"/>
                    <a:pt x="2015327" y="737559"/>
                  </a:cubicBezTo>
                  <a:cubicBezTo>
                    <a:pt x="2008194" y="723292"/>
                    <a:pt x="1996380" y="714298"/>
                    <a:pt x="1985135" y="703053"/>
                  </a:cubicBezTo>
                  <a:lnTo>
                    <a:pt x="1967882" y="685800"/>
                  </a:lnTo>
                  <a:cubicBezTo>
                    <a:pt x="1965006" y="682924"/>
                    <a:pt x="1962639" y="679430"/>
                    <a:pt x="1959255" y="677174"/>
                  </a:cubicBezTo>
                  <a:cubicBezTo>
                    <a:pt x="1954942" y="674299"/>
                    <a:pt x="1950364" y="671786"/>
                    <a:pt x="1946316" y="668548"/>
                  </a:cubicBezTo>
                  <a:cubicBezTo>
                    <a:pt x="1943140" y="666007"/>
                    <a:pt x="1941326" y="661740"/>
                    <a:pt x="1937689" y="659921"/>
                  </a:cubicBezTo>
                  <a:cubicBezTo>
                    <a:pt x="1932387" y="657270"/>
                    <a:pt x="1926060" y="657483"/>
                    <a:pt x="1920437" y="655608"/>
                  </a:cubicBezTo>
                  <a:cubicBezTo>
                    <a:pt x="1913092" y="653159"/>
                    <a:pt x="1906121" y="649700"/>
                    <a:pt x="1898871" y="646981"/>
                  </a:cubicBezTo>
                  <a:cubicBezTo>
                    <a:pt x="1894614" y="645385"/>
                    <a:pt x="1890244" y="644106"/>
                    <a:pt x="1885931" y="642668"/>
                  </a:cubicBezTo>
                  <a:cubicBezTo>
                    <a:pt x="1878742" y="635479"/>
                    <a:pt x="1866831" y="630965"/>
                    <a:pt x="1864365" y="621102"/>
                  </a:cubicBezTo>
                  <a:cubicBezTo>
                    <a:pt x="1862927" y="615351"/>
                    <a:pt x="1861215" y="609662"/>
                    <a:pt x="1860052" y="603849"/>
                  </a:cubicBezTo>
                  <a:cubicBezTo>
                    <a:pt x="1857843" y="592807"/>
                    <a:pt x="1857020" y="576222"/>
                    <a:pt x="1851425" y="565031"/>
                  </a:cubicBezTo>
                  <a:cubicBezTo>
                    <a:pt x="1849107" y="560394"/>
                    <a:pt x="1844904" y="556828"/>
                    <a:pt x="1842799" y="552091"/>
                  </a:cubicBezTo>
                  <a:cubicBezTo>
                    <a:pt x="1839106" y="543782"/>
                    <a:pt x="1839216" y="533778"/>
                    <a:pt x="1834172" y="526212"/>
                  </a:cubicBezTo>
                  <a:cubicBezTo>
                    <a:pt x="1818120" y="502131"/>
                    <a:pt x="1833211" y="521175"/>
                    <a:pt x="1799667" y="496019"/>
                  </a:cubicBezTo>
                  <a:cubicBezTo>
                    <a:pt x="1793916" y="491706"/>
                    <a:pt x="1788655" y="486647"/>
                    <a:pt x="1782414" y="483080"/>
                  </a:cubicBezTo>
                  <a:cubicBezTo>
                    <a:pt x="1759458" y="469962"/>
                    <a:pt x="1779070" y="489456"/>
                    <a:pt x="1756535" y="470140"/>
                  </a:cubicBezTo>
                  <a:cubicBezTo>
                    <a:pt x="1750360" y="464847"/>
                    <a:pt x="1745033" y="458638"/>
                    <a:pt x="1739282" y="452887"/>
                  </a:cubicBezTo>
                  <a:lnTo>
                    <a:pt x="1730655" y="444261"/>
                  </a:lnTo>
                  <a:cubicBezTo>
                    <a:pt x="1722628" y="436234"/>
                    <a:pt x="1719976" y="432451"/>
                    <a:pt x="1709089" y="427008"/>
                  </a:cubicBezTo>
                  <a:cubicBezTo>
                    <a:pt x="1705023" y="424975"/>
                    <a:pt x="1700463" y="424133"/>
                    <a:pt x="1696150" y="422695"/>
                  </a:cubicBezTo>
                  <a:cubicBezTo>
                    <a:pt x="1688980" y="415525"/>
                    <a:pt x="1684378" y="409795"/>
                    <a:pt x="1674584" y="405442"/>
                  </a:cubicBezTo>
                  <a:cubicBezTo>
                    <a:pt x="1666275" y="401749"/>
                    <a:pt x="1656502" y="401493"/>
                    <a:pt x="1648705" y="396815"/>
                  </a:cubicBezTo>
                  <a:cubicBezTo>
                    <a:pt x="1629075" y="385038"/>
                    <a:pt x="1631927" y="384628"/>
                    <a:pt x="1614199" y="379563"/>
                  </a:cubicBezTo>
                  <a:cubicBezTo>
                    <a:pt x="1608499" y="377934"/>
                    <a:pt x="1602624" y="376952"/>
                    <a:pt x="1596946" y="375249"/>
                  </a:cubicBezTo>
                  <a:cubicBezTo>
                    <a:pt x="1588237" y="372636"/>
                    <a:pt x="1571067" y="366623"/>
                    <a:pt x="1571067" y="366623"/>
                  </a:cubicBezTo>
                  <a:cubicBezTo>
                    <a:pt x="1565316" y="360872"/>
                    <a:pt x="1558325" y="356137"/>
                    <a:pt x="1553814" y="349370"/>
                  </a:cubicBezTo>
                  <a:cubicBezTo>
                    <a:pt x="1550939" y="345057"/>
                    <a:pt x="1548853" y="340096"/>
                    <a:pt x="1545188" y="336431"/>
                  </a:cubicBezTo>
                  <a:cubicBezTo>
                    <a:pt x="1536826" y="328069"/>
                    <a:pt x="1529834" y="326999"/>
                    <a:pt x="1519308" y="323491"/>
                  </a:cubicBezTo>
                  <a:cubicBezTo>
                    <a:pt x="1504253" y="308434"/>
                    <a:pt x="1514540" y="316150"/>
                    <a:pt x="1484803" y="306238"/>
                  </a:cubicBezTo>
                  <a:lnTo>
                    <a:pt x="1484803" y="306238"/>
                  </a:lnTo>
                  <a:cubicBezTo>
                    <a:pt x="1480490" y="303363"/>
                    <a:pt x="1476500" y="299930"/>
                    <a:pt x="1471863" y="297612"/>
                  </a:cubicBezTo>
                  <a:cubicBezTo>
                    <a:pt x="1465671" y="294516"/>
                    <a:pt x="1447205" y="290368"/>
                    <a:pt x="1441671" y="288985"/>
                  </a:cubicBezTo>
                  <a:cubicBezTo>
                    <a:pt x="1425583" y="291283"/>
                    <a:pt x="1367451" y="299348"/>
                    <a:pt x="1359720" y="301925"/>
                  </a:cubicBezTo>
                  <a:lnTo>
                    <a:pt x="1346780" y="306238"/>
                  </a:lnTo>
                  <a:cubicBezTo>
                    <a:pt x="1343905" y="310551"/>
                    <a:pt x="1340472" y="314541"/>
                    <a:pt x="1338154" y="319178"/>
                  </a:cubicBezTo>
                  <a:cubicBezTo>
                    <a:pt x="1330725" y="334036"/>
                    <a:pt x="1338691" y="330636"/>
                    <a:pt x="1325214" y="340744"/>
                  </a:cubicBezTo>
                  <a:cubicBezTo>
                    <a:pt x="1316920" y="346965"/>
                    <a:pt x="1299335" y="357997"/>
                    <a:pt x="1299335" y="357997"/>
                  </a:cubicBezTo>
                  <a:cubicBezTo>
                    <a:pt x="1297897" y="362310"/>
                    <a:pt x="1297862" y="367386"/>
                    <a:pt x="1295022" y="370936"/>
                  </a:cubicBezTo>
                  <a:cubicBezTo>
                    <a:pt x="1291784" y="374984"/>
                    <a:pt x="1284830" y="375167"/>
                    <a:pt x="1282082" y="379563"/>
                  </a:cubicBezTo>
                  <a:cubicBezTo>
                    <a:pt x="1277263" y="387274"/>
                    <a:pt x="1273455" y="405442"/>
                    <a:pt x="1273455" y="405442"/>
                  </a:cubicBezTo>
                  <a:cubicBezTo>
                    <a:pt x="1274893" y="409755"/>
                    <a:pt x="1277769" y="413835"/>
                    <a:pt x="1277769" y="418381"/>
                  </a:cubicBezTo>
                  <a:cubicBezTo>
                    <a:pt x="1277769" y="426325"/>
                    <a:pt x="1274453" y="450892"/>
                    <a:pt x="1269142" y="461514"/>
                  </a:cubicBezTo>
                  <a:cubicBezTo>
                    <a:pt x="1263701" y="472395"/>
                    <a:pt x="1259912" y="475057"/>
                    <a:pt x="1251889" y="483080"/>
                  </a:cubicBezTo>
                  <a:cubicBezTo>
                    <a:pt x="1247576" y="481642"/>
                    <a:pt x="1242848" y="481105"/>
                    <a:pt x="1238950" y="478766"/>
                  </a:cubicBezTo>
                  <a:cubicBezTo>
                    <a:pt x="1225593" y="470751"/>
                    <a:pt x="1232094" y="467084"/>
                    <a:pt x="1226010" y="452887"/>
                  </a:cubicBezTo>
                  <a:cubicBezTo>
                    <a:pt x="1223968" y="448123"/>
                    <a:pt x="1220259" y="444261"/>
                    <a:pt x="1217384" y="439948"/>
                  </a:cubicBezTo>
                  <a:cubicBezTo>
                    <a:pt x="1210865" y="413872"/>
                    <a:pt x="1214946" y="428320"/>
                    <a:pt x="1204444" y="396815"/>
                  </a:cubicBezTo>
                  <a:cubicBezTo>
                    <a:pt x="1203006" y="392502"/>
                    <a:pt x="1202653" y="387659"/>
                    <a:pt x="1200131" y="383876"/>
                  </a:cubicBezTo>
                  <a:lnTo>
                    <a:pt x="1191505" y="370936"/>
                  </a:lnTo>
                  <a:cubicBezTo>
                    <a:pt x="1190067" y="365185"/>
                    <a:pt x="1187191" y="359611"/>
                    <a:pt x="1187191" y="353683"/>
                  </a:cubicBezTo>
                  <a:cubicBezTo>
                    <a:pt x="1187191" y="278894"/>
                    <a:pt x="1187263" y="323208"/>
                    <a:pt x="1195818" y="288985"/>
                  </a:cubicBezTo>
                  <a:cubicBezTo>
                    <a:pt x="1197596" y="281873"/>
                    <a:pt x="1198541" y="274575"/>
                    <a:pt x="1200131" y="267419"/>
                  </a:cubicBezTo>
                  <a:cubicBezTo>
                    <a:pt x="1208265" y="230813"/>
                    <a:pt x="1201281" y="272310"/>
                    <a:pt x="1208757" y="219974"/>
                  </a:cubicBezTo>
                  <a:cubicBezTo>
                    <a:pt x="1210195" y="196970"/>
                    <a:pt x="1213071" y="174012"/>
                    <a:pt x="1213071" y="150963"/>
                  </a:cubicBezTo>
                  <a:cubicBezTo>
                    <a:pt x="1213071" y="141331"/>
                    <a:pt x="1212999" y="103375"/>
                    <a:pt x="1204444" y="86264"/>
                  </a:cubicBezTo>
                  <a:cubicBezTo>
                    <a:pt x="1202126" y="81628"/>
                    <a:pt x="1199056" y="77373"/>
                    <a:pt x="1195818" y="73325"/>
                  </a:cubicBezTo>
                  <a:cubicBezTo>
                    <a:pt x="1193277" y="70149"/>
                    <a:pt x="1189732" y="67874"/>
                    <a:pt x="1187191" y="64698"/>
                  </a:cubicBezTo>
                  <a:cubicBezTo>
                    <a:pt x="1183953" y="60650"/>
                    <a:pt x="1182466" y="55172"/>
                    <a:pt x="1178565" y="51759"/>
                  </a:cubicBezTo>
                  <a:cubicBezTo>
                    <a:pt x="1100487" y="-16560"/>
                    <a:pt x="1179165" y="60982"/>
                    <a:pt x="1144059" y="25880"/>
                  </a:cubicBezTo>
                  <a:cubicBezTo>
                    <a:pt x="1142621" y="21567"/>
                    <a:pt x="1142586" y="16490"/>
                    <a:pt x="1139746" y="12940"/>
                  </a:cubicBezTo>
                  <a:cubicBezTo>
                    <a:pt x="1133667" y="5341"/>
                    <a:pt x="1122389" y="2841"/>
                    <a:pt x="1113867" y="0"/>
                  </a:cubicBezTo>
                  <a:cubicBezTo>
                    <a:pt x="1098052" y="1438"/>
                    <a:pt x="1082302" y="4314"/>
                    <a:pt x="1066422" y="4314"/>
                  </a:cubicBezTo>
                  <a:cubicBezTo>
                    <a:pt x="1060494" y="4314"/>
                    <a:pt x="1055097" y="0"/>
                    <a:pt x="1049169" y="0"/>
                  </a:cubicBezTo>
                  <a:cubicBezTo>
                    <a:pt x="1043241" y="0"/>
                    <a:pt x="1037748" y="3254"/>
                    <a:pt x="1031916" y="4314"/>
                  </a:cubicBezTo>
                  <a:cubicBezTo>
                    <a:pt x="1021914" y="6133"/>
                    <a:pt x="1011787" y="7189"/>
                    <a:pt x="1001723" y="8627"/>
                  </a:cubicBezTo>
                  <a:cubicBezTo>
                    <a:pt x="997410" y="11502"/>
                    <a:pt x="992832" y="14015"/>
                    <a:pt x="988784" y="17253"/>
                  </a:cubicBezTo>
                  <a:cubicBezTo>
                    <a:pt x="980004" y="24277"/>
                    <a:pt x="977936" y="29211"/>
                    <a:pt x="971531" y="38819"/>
                  </a:cubicBezTo>
                  <a:cubicBezTo>
                    <a:pt x="970093" y="43132"/>
                    <a:pt x="970433" y="48544"/>
                    <a:pt x="967218" y="51759"/>
                  </a:cubicBezTo>
                  <a:cubicBezTo>
                    <a:pt x="964003" y="54974"/>
                    <a:pt x="958825" y="56072"/>
                    <a:pt x="954278" y="56072"/>
                  </a:cubicBezTo>
                  <a:cubicBezTo>
                    <a:pt x="943869" y="56072"/>
                    <a:pt x="929983" y="50849"/>
                    <a:pt x="919772" y="47446"/>
                  </a:cubicBezTo>
                  <a:cubicBezTo>
                    <a:pt x="908270" y="48884"/>
                    <a:pt x="896671" y="49686"/>
                    <a:pt x="885267" y="51759"/>
                  </a:cubicBezTo>
                  <a:cubicBezTo>
                    <a:pt x="880794" y="52572"/>
                    <a:pt x="875542" y="52857"/>
                    <a:pt x="872327" y="56072"/>
                  </a:cubicBezTo>
                  <a:cubicBezTo>
                    <a:pt x="864996" y="63403"/>
                    <a:pt x="862405" y="74620"/>
                    <a:pt x="855074" y="81951"/>
                  </a:cubicBezTo>
                  <a:cubicBezTo>
                    <a:pt x="852199" y="84827"/>
                    <a:pt x="850483" y="90074"/>
                    <a:pt x="846448" y="90578"/>
                  </a:cubicBezTo>
                  <a:cubicBezTo>
                    <a:pt x="815030" y="94505"/>
                    <a:pt x="783187" y="93453"/>
                    <a:pt x="751557" y="94891"/>
                  </a:cubicBezTo>
                  <a:cubicBezTo>
                    <a:pt x="747244" y="96329"/>
                    <a:pt x="741261" y="95505"/>
                    <a:pt x="738618" y="99204"/>
                  </a:cubicBezTo>
                  <a:cubicBezTo>
                    <a:pt x="733333" y="106603"/>
                    <a:pt x="729991" y="125083"/>
                    <a:pt x="729991" y="125083"/>
                  </a:cubicBezTo>
                  <a:cubicBezTo>
                    <a:pt x="728553" y="133710"/>
                    <a:pt x="727799" y="142478"/>
                    <a:pt x="725678" y="150963"/>
                  </a:cubicBezTo>
                  <a:cubicBezTo>
                    <a:pt x="723473" y="159784"/>
                    <a:pt x="719928" y="168216"/>
                    <a:pt x="717052" y="176842"/>
                  </a:cubicBezTo>
                  <a:lnTo>
                    <a:pt x="708425" y="202721"/>
                  </a:lnTo>
                  <a:lnTo>
                    <a:pt x="699799" y="228600"/>
                  </a:lnTo>
                  <a:lnTo>
                    <a:pt x="695486" y="241540"/>
                  </a:lnTo>
                  <a:cubicBezTo>
                    <a:pt x="709981" y="285029"/>
                    <a:pt x="687865" y="217572"/>
                    <a:pt x="704112" y="271732"/>
                  </a:cubicBezTo>
                  <a:cubicBezTo>
                    <a:pt x="706725" y="280442"/>
                    <a:pt x="709862" y="288985"/>
                    <a:pt x="712738" y="297612"/>
                  </a:cubicBezTo>
                  <a:cubicBezTo>
                    <a:pt x="714176" y="301925"/>
                    <a:pt x="712739" y="309113"/>
                    <a:pt x="717052" y="310551"/>
                  </a:cubicBezTo>
                  <a:cubicBezTo>
                    <a:pt x="721365" y="311989"/>
                    <a:pt x="725580" y="313761"/>
                    <a:pt x="729991" y="314864"/>
                  </a:cubicBezTo>
                  <a:lnTo>
                    <a:pt x="764497" y="323491"/>
                  </a:lnTo>
                  <a:cubicBezTo>
                    <a:pt x="765935" y="327804"/>
                    <a:pt x="770843" y="332364"/>
                    <a:pt x="768810" y="336431"/>
                  </a:cubicBezTo>
                  <a:cubicBezTo>
                    <a:pt x="763881" y="346289"/>
                    <a:pt x="747860" y="338074"/>
                    <a:pt x="742931" y="336431"/>
                  </a:cubicBezTo>
                  <a:cubicBezTo>
                    <a:pt x="732867" y="337869"/>
                    <a:pt x="722476" y="337823"/>
                    <a:pt x="712738" y="340744"/>
                  </a:cubicBezTo>
                  <a:cubicBezTo>
                    <a:pt x="707773" y="342233"/>
                    <a:pt x="703847" y="346132"/>
                    <a:pt x="699799" y="349370"/>
                  </a:cubicBezTo>
                  <a:cubicBezTo>
                    <a:pt x="696623" y="351911"/>
                    <a:pt x="695030" y="356711"/>
                    <a:pt x="691172" y="357997"/>
                  </a:cubicBezTo>
                  <a:cubicBezTo>
                    <a:pt x="681528" y="361212"/>
                    <a:pt x="670949" y="360316"/>
                    <a:pt x="660980" y="362310"/>
                  </a:cubicBezTo>
                  <a:cubicBezTo>
                    <a:pt x="636655" y="367175"/>
                    <a:pt x="632126" y="369052"/>
                    <a:pt x="613535" y="375249"/>
                  </a:cubicBezTo>
                  <a:cubicBezTo>
                    <a:pt x="609222" y="373811"/>
                    <a:pt x="603247" y="374629"/>
                    <a:pt x="600595" y="370936"/>
                  </a:cubicBezTo>
                  <a:cubicBezTo>
                    <a:pt x="562455" y="317812"/>
                    <a:pt x="527187" y="262639"/>
                    <a:pt x="492765" y="207034"/>
                  </a:cubicBezTo>
                  <a:cubicBezTo>
                    <a:pt x="489645" y="201994"/>
                    <a:pt x="489615" y="195594"/>
                    <a:pt x="488452" y="189781"/>
                  </a:cubicBezTo>
                  <a:cubicBezTo>
                    <a:pt x="480387" y="149460"/>
                    <a:pt x="487500" y="174976"/>
                    <a:pt x="479825" y="125083"/>
                  </a:cubicBezTo>
                  <a:cubicBezTo>
                    <a:pt x="478924" y="119224"/>
                    <a:pt x="478654" y="112858"/>
                    <a:pt x="475512" y="107831"/>
                  </a:cubicBezTo>
                  <a:cubicBezTo>
                    <a:pt x="471201" y="100934"/>
                    <a:pt x="464010" y="96329"/>
                    <a:pt x="458259" y="90578"/>
                  </a:cubicBezTo>
                  <a:lnTo>
                    <a:pt x="449633" y="81951"/>
                  </a:lnTo>
                  <a:lnTo>
                    <a:pt x="441006" y="73325"/>
                  </a:lnTo>
                  <a:cubicBezTo>
                    <a:pt x="438130" y="70449"/>
                    <a:pt x="435764" y="66954"/>
                    <a:pt x="432380" y="64698"/>
                  </a:cubicBezTo>
                  <a:cubicBezTo>
                    <a:pt x="423754" y="58947"/>
                    <a:pt x="413832" y="54777"/>
                    <a:pt x="406501" y="47446"/>
                  </a:cubicBezTo>
                  <a:cubicBezTo>
                    <a:pt x="403625" y="44570"/>
                    <a:pt x="401258" y="41075"/>
                    <a:pt x="397874" y="38819"/>
                  </a:cubicBezTo>
                  <a:cubicBezTo>
                    <a:pt x="390467" y="33881"/>
                    <a:pt x="376884" y="28180"/>
                    <a:pt x="367682" y="25880"/>
                  </a:cubicBezTo>
                  <a:cubicBezTo>
                    <a:pt x="366287" y="25531"/>
                    <a:pt x="359774" y="12221"/>
                    <a:pt x="350429" y="12940"/>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25" name="Freeform 10">
              <a:extLst>
                <a:ext uri="{FF2B5EF4-FFF2-40B4-BE49-F238E27FC236}">
                  <a16:creationId xmlns:a16="http://schemas.microsoft.com/office/drawing/2014/main" id="{9C08359A-5640-4080-97C6-489F56AA2FAA}"/>
                </a:ext>
              </a:extLst>
            </p:cNvPr>
            <p:cNvSpPr/>
            <p:nvPr/>
          </p:nvSpPr>
          <p:spPr>
            <a:xfrm>
              <a:off x="6888192" y="4921370"/>
              <a:ext cx="809133" cy="314864"/>
            </a:xfrm>
            <a:custGeom>
              <a:avLst/>
              <a:gdLst>
                <a:gd name="connsiteX0" fmla="*/ 802257 w 809133"/>
                <a:gd name="connsiteY0" fmla="*/ 133709 h 314864"/>
                <a:gd name="connsiteX1" fmla="*/ 590910 w 809133"/>
                <a:gd name="connsiteY1" fmla="*/ 155275 h 314864"/>
                <a:gd name="connsiteX2" fmla="*/ 534838 w 809133"/>
                <a:gd name="connsiteY2" fmla="*/ 159588 h 314864"/>
                <a:gd name="connsiteX3" fmla="*/ 521899 w 809133"/>
                <a:gd name="connsiteY3" fmla="*/ 163902 h 314864"/>
                <a:gd name="connsiteX4" fmla="*/ 439948 w 809133"/>
                <a:gd name="connsiteY4" fmla="*/ 172528 h 314864"/>
                <a:gd name="connsiteX5" fmla="*/ 401129 w 809133"/>
                <a:gd name="connsiteY5" fmla="*/ 185468 h 314864"/>
                <a:gd name="connsiteX6" fmla="*/ 388189 w 809133"/>
                <a:gd name="connsiteY6" fmla="*/ 189781 h 314864"/>
                <a:gd name="connsiteX7" fmla="*/ 375250 w 809133"/>
                <a:gd name="connsiteY7" fmla="*/ 194094 h 314864"/>
                <a:gd name="connsiteX8" fmla="*/ 362310 w 809133"/>
                <a:gd name="connsiteY8" fmla="*/ 202721 h 314864"/>
                <a:gd name="connsiteX9" fmla="*/ 345057 w 809133"/>
                <a:gd name="connsiteY9" fmla="*/ 207034 h 314864"/>
                <a:gd name="connsiteX10" fmla="*/ 332117 w 809133"/>
                <a:gd name="connsiteY10" fmla="*/ 219973 h 314864"/>
                <a:gd name="connsiteX11" fmla="*/ 319178 w 809133"/>
                <a:gd name="connsiteY11" fmla="*/ 228600 h 314864"/>
                <a:gd name="connsiteX12" fmla="*/ 301925 w 809133"/>
                <a:gd name="connsiteY12" fmla="*/ 245853 h 314864"/>
                <a:gd name="connsiteX13" fmla="*/ 276046 w 809133"/>
                <a:gd name="connsiteY13" fmla="*/ 263105 h 314864"/>
                <a:gd name="connsiteX14" fmla="*/ 254480 w 809133"/>
                <a:gd name="connsiteY14" fmla="*/ 276045 h 314864"/>
                <a:gd name="connsiteX15" fmla="*/ 215661 w 809133"/>
                <a:gd name="connsiteY15" fmla="*/ 293298 h 314864"/>
                <a:gd name="connsiteX16" fmla="*/ 202721 w 809133"/>
                <a:gd name="connsiteY16" fmla="*/ 297611 h 314864"/>
                <a:gd name="connsiteX17" fmla="*/ 189782 w 809133"/>
                <a:gd name="connsiteY17" fmla="*/ 301924 h 314864"/>
                <a:gd name="connsiteX18" fmla="*/ 168216 w 809133"/>
                <a:gd name="connsiteY18" fmla="*/ 306238 h 314864"/>
                <a:gd name="connsiteX19" fmla="*/ 116457 w 809133"/>
                <a:gd name="connsiteY19" fmla="*/ 314864 h 314864"/>
                <a:gd name="connsiteX20" fmla="*/ 81951 w 809133"/>
                <a:gd name="connsiteY20" fmla="*/ 310551 h 314864"/>
                <a:gd name="connsiteX21" fmla="*/ 64699 w 809133"/>
                <a:gd name="connsiteY21" fmla="*/ 288985 h 314864"/>
                <a:gd name="connsiteX22" fmla="*/ 43133 w 809133"/>
                <a:gd name="connsiteY22" fmla="*/ 267419 h 314864"/>
                <a:gd name="connsiteX23" fmla="*/ 25880 w 809133"/>
                <a:gd name="connsiteY23" fmla="*/ 245853 h 314864"/>
                <a:gd name="connsiteX24" fmla="*/ 17253 w 809133"/>
                <a:gd name="connsiteY24" fmla="*/ 219973 h 314864"/>
                <a:gd name="connsiteX25" fmla="*/ 0 w 809133"/>
                <a:gd name="connsiteY25" fmla="*/ 194094 h 314864"/>
                <a:gd name="connsiteX26" fmla="*/ 4314 w 809133"/>
                <a:gd name="connsiteY26" fmla="*/ 146649 h 314864"/>
                <a:gd name="connsiteX27" fmla="*/ 12940 w 809133"/>
                <a:gd name="connsiteY27" fmla="*/ 138022 h 314864"/>
                <a:gd name="connsiteX28" fmla="*/ 56072 w 809133"/>
                <a:gd name="connsiteY28" fmla="*/ 142336 h 314864"/>
                <a:gd name="connsiteX29" fmla="*/ 103517 w 809133"/>
                <a:gd name="connsiteY29" fmla="*/ 155275 h 314864"/>
                <a:gd name="connsiteX30" fmla="*/ 116457 w 809133"/>
                <a:gd name="connsiteY30" fmla="*/ 146649 h 314864"/>
                <a:gd name="connsiteX31" fmla="*/ 133710 w 809133"/>
                <a:gd name="connsiteY31" fmla="*/ 129396 h 314864"/>
                <a:gd name="connsiteX32" fmla="*/ 146650 w 809133"/>
                <a:gd name="connsiteY32" fmla="*/ 125083 h 314864"/>
                <a:gd name="connsiteX33" fmla="*/ 172529 w 809133"/>
                <a:gd name="connsiteY33" fmla="*/ 133709 h 314864"/>
                <a:gd name="connsiteX34" fmla="*/ 189782 w 809133"/>
                <a:gd name="connsiteY34" fmla="*/ 150962 h 314864"/>
                <a:gd name="connsiteX35" fmla="*/ 211348 w 809133"/>
                <a:gd name="connsiteY35" fmla="*/ 146649 h 314864"/>
                <a:gd name="connsiteX36" fmla="*/ 224287 w 809133"/>
                <a:gd name="connsiteY36" fmla="*/ 125083 h 314864"/>
                <a:gd name="connsiteX37" fmla="*/ 232914 w 809133"/>
                <a:gd name="connsiteY37" fmla="*/ 116456 h 314864"/>
                <a:gd name="connsiteX38" fmla="*/ 254480 w 809133"/>
                <a:gd name="connsiteY38" fmla="*/ 81951 h 314864"/>
                <a:gd name="connsiteX39" fmla="*/ 267419 w 809133"/>
                <a:gd name="connsiteY39" fmla="*/ 77638 h 314864"/>
                <a:gd name="connsiteX40" fmla="*/ 276046 w 809133"/>
                <a:gd name="connsiteY40" fmla="*/ 64698 h 314864"/>
                <a:gd name="connsiteX41" fmla="*/ 288985 w 809133"/>
                <a:gd name="connsiteY41" fmla="*/ 51758 h 314864"/>
                <a:gd name="connsiteX42" fmla="*/ 310551 w 809133"/>
                <a:gd name="connsiteY42" fmla="*/ 17253 h 314864"/>
                <a:gd name="connsiteX43" fmla="*/ 362310 w 809133"/>
                <a:gd name="connsiteY43" fmla="*/ 12939 h 314864"/>
                <a:gd name="connsiteX44" fmla="*/ 388189 w 809133"/>
                <a:gd name="connsiteY44" fmla="*/ 17253 h 314864"/>
                <a:gd name="connsiteX45" fmla="*/ 409755 w 809133"/>
                <a:gd name="connsiteY45" fmla="*/ 51758 h 314864"/>
                <a:gd name="connsiteX46" fmla="*/ 427008 w 809133"/>
                <a:gd name="connsiteY46" fmla="*/ 56072 h 314864"/>
                <a:gd name="connsiteX47" fmla="*/ 452887 w 809133"/>
                <a:gd name="connsiteY47" fmla="*/ 64698 h 314864"/>
                <a:gd name="connsiteX48" fmla="*/ 500333 w 809133"/>
                <a:gd name="connsiteY48" fmla="*/ 56072 h 314864"/>
                <a:gd name="connsiteX49" fmla="*/ 513272 w 809133"/>
                <a:gd name="connsiteY49" fmla="*/ 47445 h 314864"/>
                <a:gd name="connsiteX50" fmla="*/ 530525 w 809133"/>
                <a:gd name="connsiteY50" fmla="*/ 25879 h 314864"/>
                <a:gd name="connsiteX51" fmla="*/ 543465 w 809133"/>
                <a:gd name="connsiteY51" fmla="*/ 4313 h 314864"/>
                <a:gd name="connsiteX52" fmla="*/ 560717 w 809133"/>
                <a:gd name="connsiteY52" fmla="*/ 0 h 314864"/>
                <a:gd name="connsiteX53" fmla="*/ 616789 w 809133"/>
                <a:gd name="connsiteY53" fmla="*/ 4313 h 314864"/>
                <a:gd name="connsiteX54" fmla="*/ 672861 w 809133"/>
                <a:gd name="connsiteY54" fmla="*/ 12939 h 314864"/>
                <a:gd name="connsiteX55" fmla="*/ 694427 w 809133"/>
                <a:gd name="connsiteY55" fmla="*/ 34505 h 314864"/>
                <a:gd name="connsiteX56" fmla="*/ 711680 w 809133"/>
                <a:gd name="connsiteY56" fmla="*/ 51758 h 314864"/>
                <a:gd name="connsiteX57" fmla="*/ 724619 w 809133"/>
                <a:gd name="connsiteY57" fmla="*/ 86264 h 314864"/>
                <a:gd name="connsiteX58" fmla="*/ 746185 w 809133"/>
                <a:gd name="connsiteY58" fmla="*/ 90577 h 314864"/>
                <a:gd name="connsiteX59" fmla="*/ 754812 w 809133"/>
                <a:gd name="connsiteY59" fmla="*/ 99204 h 314864"/>
                <a:gd name="connsiteX60" fmla="*/ 759125 w 809133"/>
                <a:gd name="connsiteY60" fmla="*/ 112143 h 314864"/>
                <a:gd name="connsiteX61" fmla="*/ 802257 w 809133"/>
                <a:gd name="connsiteY61" fmla="*/ 133709 h 314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809133" h="314864">
                  <a:moveTo>
                    <a:pt x="802257" y="133709"/>
                  </a:moveTo>
                  <a:cubicBezTo>
                    <a:pt x="774221" y="140898"/>
                    <a:pt x="795703" y="148214"/>
                    <a:pt x="590910" y="155275"/>
                  </a:cubicBezTo>
                  <a:cubicBezTo>
                    <a:pt x="572175" y="155921"/>
                    <a:pt x="553529" y="158150"/>
                    <a:pt x="534838" y="159588"/>
                  </a:cubicBezTo>
                  <a:cubicBezTo>
                    <a:pt x="530525" y="161026"/>
                    <a:pt x="526337" y="162916"/>
                    <a:pt x="521899" y="163902"/>
                  </a:cubicBezTo>
                  <a:cubicBezTo>
                    <a:pt x="494500" y="169991"/>
                    <a:pt x="468362" y="170342"/>
                    <a:pt x="439948" y="172528"/>
                  </a:cubicBezTo>
                  <a:lnTo>
                    <a:pt x="401129" y="185468"/>
                  </a:lnTo>
                  <a:lnTo>
                    <a:pt x="388189" y="189781"/>
                  </a:lnTo>
                  <a:lnTo>
                    <a:pt x="375250" y="194094"/>
                  </a:lnTo>
                  <a:cubicBezTo>
                    <a:pt x="370937" y="196970"/>
                    <a:pt x="367075" y="200679"/>
                    <a:pt x="362310" y="202721"/>
                  </a:cubicBezTo>
                  <a:cubicBezTo>
                    <a:pt x="356861" y="205056"/>
                    <a:pt x="350204" y="204093"/>
                    <a:pt x="345057" y="207034"/>
                  </a:cubicBezTo>
                  <a:cubicBezTo>
                    <a:pt x="339761" y="210060"/>
                    <a:pt x="336803" y="216068"/>
                    <a:pt x="332117" y="219973"/>
                  </a:cubicBezTo>
                  <a:cubicBezTo>
                    <a:pt x="328135" y="223292"/>
                    <a:pt x="323114" y="225226"/>
                    <a:pt x="319178" y="228600"/>
                  </a:cubicBezTo>
                  <a:cubicBezTo>
                    <a:pt x="313003" y="233893"/>
                    <a:pt x="308692" y="241342"/>
                    <a:pt x="301925" y="245853"/>
                  </a:cubicBezTo>
                  <a:cubicBezTo>
                    <a:pt x="293299" y="251604"/>
                    <a:pt x="283377" y="255774"/>
                    <a:pt x="276046" y="263105"/>
                  </a:cubicBezTo>
                  <a:cubicBezTo>
                    <a:pt x="264204" y="274947"/>
                    <a:pt x="271277" y="270446"/>
                    <a:pt x="254480" y="276045"/>
                  </a:cubicBezTo>
                  <a:cubicBezTo>
                    <a:pt x="233975" y="289716"/>
                    <a:pt x="246458" y="283033"/>
                    <a:pt x="215661" y="293298"/>
                  </a:cubicBezTo>
                  <a:lnTo>
                    <a:pt x="202721" y="297611"/>
                  </a:lnTo>
                  <a:cubicBezTo>
                    <a:pt x="198408" y="299049"/>
                    <a:pt x="194240" y="301032"/>
                    <a:pt x="189782" y="301924"/>
                  </a:cubicBezTo>
                  <a:cubicBezTo>
                    <a:pt x="182593" y="303362"/>
                    <a:pt x="175447" y="305033"/>
                    <a:pt x="168216" y="306238"/>
                  </a:cubicBezTo>
                  <a:cubicBezTo>
                    <a:pt x="103979" y="316945"/>
                    <a:pt x="167308" y="304694"/>
                    <a:pt x="116457" y="314864"/>
                  </a:cubicBezTo>
                  <a:cubicBezTo>
                    <a:pt x="104955" y="313426"/>
                    <a:pt x="93054" y="313882"/>
                    <a:pt x="81951" y="310551"/>
                  </a:cubicBezTo>
                  <a:cubicBezTo>
                    <a:pt x="76252" y="308841"/>
                    <a:pt x="67178" y="291818"/>
                    <a:pt x="64699" y="288985"/>
                  </a:cubicBezTo>
                  <a:cubicBezTo>
                    <a:pt x="58004" y="281334"/>
                    <a:pt x="50322" y="274608"/>
                    <a:pt x="43133" y="267419"/>
                  </a:cubicBezTo>
                  <a:cubicBezTo>
                    <a:pt x="35963" y="260249"/>
                    <a:pt x="30233" y="255647"/>
                    <a:pt x="25880" y="245853"/>
                  </a:cubicBezTo>
                  <a:cubicBezTo>
                    <a:pt x="22187" y="237543"/>
                    <a:pt x="22297" y="227539"/>
                    <a:pt x="17253" y="219973"/>
                  </a:cubicBezTo>
                  <a:lnTo>
                    <a:pt x="0" y="194094"/>
                  </a:lnTo>
                  <a:cubicBezTo>
                    <a:pt x="1438" y="178279"/>
                    <a:pt x="743" y="162123"/>
                    <a:pt x="4314" y="146649"/>
                  </a:cubicBezTo>
                  <a:cubicBezTo>
                    <a:pt x="5228" y="142687"/>
                    <a:pt x="8887" y="138360"/>
                    <a:pt x="12940" y="138022"/>
                  </a:cubicBezTo>
                  <a:cubicBezTo>
                    <a:pt x="27339" y="136822"/>
                    <a:pt x="41695" y="140898"/>
                    <a:pt x="56072" y="142336"/>
                  </a:cubicBezTo>
                  <a:cubicBezTo>
                    <a:pt x="88051" y="163654"/>
                    <a:pt x="71785" y="161621"/>
                    <a:pt x="103517" y="155275"/>
                  </a:cubicBezTo>
                  <a:cubicBezTo>
                    <a:pt x="107830" y="152400"/>
                    <a:pt x="112521" y="150023"/>
                    <a:pt x="116457" y="146649"/>
                  </a:cubicBezTo>
                  <a:cubicBezTo>
                    <a:pt x="122632" y="141356"/>
                    <a:pt x="125994" y="131968"/>
                    <a:pt x="133710" y="129396"/>
                  </a:cubicBezTo>
                  <a:lnTo>
                    <a:pt x="146650" y="125083"/>
                  </a:lnTo>
                  <a:cubicBezTo>
                    <a:pt x="155276" y="127958"/>
                    <a:pt x="166099" y="127279"/>
                    <a:pt x="172529" y="133709"/>
                  </a:cubicBezTo>
                  <a:lnTo>
                    <a:pt x="189782" y="150962"/>
                  </a:lnTo>
                  <a:cubicBezTo>
                    <a:pt x="196971" y="149524"/>
                    <a:pt x="204610" y="149537"/>
                    <a:pt x="211348" y="146649"/>
                  </a:cubicBezTo>
                  <a:cubicBezTo>
                    <a:pt x="223116" y="141605"/>
                    <a:pt x="218769" y="134280"/>
                    <a:pt x="224287" y="125083"/>
                  </a:cubicBezTo>
                  <a:cubicBezTo>
                    <a:pt x="226379" y="121596"/>
                    <a:pt x="230038" y="119332"/>
                    <a:pt x="232914" y="116456"/>
                  </a:cubicBezTo>
                  <a:cubicBezTo>
                    <a:pt x="240782" y="92851"/>
                    <a:pt x="235341" y="91520"/>
                    <a:pt x="254480" y="81951"/>
                  </a:cubicBezTo>
                  <a:cubicBezTo>
                    <a:pt x="258546" y="79918"/>
                    <a:pt x="263106" y="79076"/>
                    <a:pt x="267419" y="77638"/>
                  </a:cubicBezTo>
                  <a:cubicBezTo>
                    <a:pt x="270295" y="73325"/>
                    <a:pt x="272727" y="68681"/>
                    <a:pt x="276046" y="64698"/>
                  </a:cubicBezTo>
                  <a:cubicBezTo>
                    <a:pt x="279951" y="60012"/>
                    <a:pt x="286023" y="57090"/>
                    <a:pt x="288985" y="51758"/>
                  </a:cubicBezTo>
                  <a:cubicBezTo>
                    <a:pt x="296459" y="38306"/>
                    <a:pt x="291638" y="21036"/>
                    <a:pt x="310551" y="17253"/>
                  </a:cubicBezTo>
                  <a:cubicBezTo>
                    <a:pt x="327528" y="13858"/>
                    <a:pt x="345057" y="14377"/>
                    <a:pt x="362310" y="12939"/>
                  </a:cubicBezTo>
                  <a:cubicBezTo>
                    <a:pt x="370936" y="14377"/>
                    <a:pt x="381607" y="11494"/>
                    <a:pt x="388189" y="17253"/>
                  </a:cubicBezTo>
                  <a:cubicBezTo>
                    <a:pt x="428136" y="52207"/>
                    <a:pt x="372330" y="35718"/>
                    <a:pt x="409755" y="51758"/>
                  </a:cubicBezTo>
                  <a:cubicBezTo>
                    <a:pt x="415204" y="54093"/>
                    <a:pt x="421330" y="54369"/>
                    <a:pt x="427008" y="56072"/>
                  </a:cubicBezTo>
                  <a:cubicBezTo>
                    <a:pt x="435717" y="58685"/>
                    <a:pt x="452887" y="64698"/>
                    <a:pt x="452887" y="64698"/>
                  </a:cubicBezTo>
                  <a:cubicBezTo>
                    <a:pt x="464776" y="63212"/>
                    <a:pt x="487037" y="62720"/>
                    <a:pt x="500333" y="56072"/>
                  </a:cubicBezTo>
                  <a:cubicBezTo>
                    <a:pt x="504969" y="53754"/>
                    <a:pt x="509224" y="50683"/>
                    <a:pt x="513272" y="47445"/>
                  </a:cubicBezTo>
                  <a:cubicBezTo>
                    <a:pt x="519961" y="42094"/>
                    <a:pt x="526787" y="33356"/>
                    <a:pt x="530525" y="25879"/>
                  </a:cubicBezTo>
                  <a:cubicBezTo>
                    <a:pt x="535444" y="16040"/>
                    <a:pt x="532231" y="9930"/>
                    <a:pt x="543465" y="4313"/>
                  </a:cubicBezTo>
                  <a:cubicBezTo>
                    <a:pt x="548767" y="1662"/>
                    <a:pt x="554966" y="1438"/>
                    <a:pt x="560717" y="0"/>
                  </a:cubicBezTo>
                  <a:lnTo>
                    <a:pt x="616789" y="4313"/>
                  </a:lnTo>
                  <a:cubicBezTo>
                    <a:pt x="661922" y="8237"/>
                    <a:pt x="647007" y="4322"/>
                    <a:pt x="672861" y="12939"/>
                  </a:cubicBezTo>
                  <a:cubicBezTo>
                    <a:pt x="689474" y="37861"/>
                    <a:pt x="672062" y="15335"/>
                    <a:pt x="694427" y="34505"/>
                  </a:cubicBezTo>
                  <a:cubicBezTo>
                    <a:pt x="700602" y="39798"/>
                    <a:pt x="711680" y="51758"/>
                    <a:pt x="711680" y="51758"/>
                  </a:cubicBezTo>
                  <a:cubicBezTo>
                    <a:pt x="713246" y="59587"/>
                    <a:pt x="714588" y="80532"/>
                    <a:pt x="724619" y="86264"/>
                  </a:cubicBezTo>
                  <a:cubicBezTo>
                    <a:pt x="730984" y="89901"/>
                    <a:pt x="738996" y="89139"/>
                    <a:pt x="746185" y="90577"/>
                  </a:cubicBezTo>
                  <a:cubicBezTo>
                    <a:pt x="749061" y="93453"/>
                    <a:pt x="752720" y="95717"/>
                    <a:pt x="754812" y="99204"/>
                  </a:cubicBezTo>
                  <a:cubicBezTo>
                    <a:pt x="757151" y="103102"/>
                    <a:pt x="756482" y="108444"/>
                    <a:pt x="759125" y="112143"/>
                  </a:cubicBezTo>
                  <a:cubicBezTo>
                    <a:pt x="763852" y="118761"/>
                    <a:pt x="830293" y="126520"/>
                    <a:pt x="802257" y="133709"/>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26" name="Freeform 11">
              <a:extLst>
                <a:ext uri="{FF2B5EF4-FFF2-40B4-BE49-F238E27FC236}">
                  <a16:creationId xmlns:a16="http://schemas.microsoft.com/office/drawing/2014/main" id="{B041874F-0E5E-4F85-9583-473B0B41AE86}"/>
                </a:ext>
              </a:extLst>
            </p:cNvPr>
            <p:cNvSpPr/>
            <p:nvPr/>
          </p:nvSpPr>
          <p:spPr>
            <a:xfrm>
              <a:off x="5175849" y="4205828"/>
              <a:ext cx="1159358" cy="1504860"/>
            </a:xfrm>
            <a:custGeom>
              <a:avLst/>
              <a:gdLst>
                <a:gd name="connsiteX0" fmla="*/ 181155 w 1117121"/>
                <a:gd name="connsiteY0" fmla="*/ 731 h 1350765"/>
                <a:gd name="connsiteX1" fmla="*/ 21566 w 1117121"/>
                <a:gd name="connsiteY1" fmla="*/ 52489 h 1350765"/>
                <a:gd name="connsiteX2" fmla="*/ 17253 w 1117121"/>
                <a:gd name="connsiteY2" fmla="*/ 78369 h 1350765"/>
                <a:gd name="connsiteX3" fmla="*/ 12940 w 1117121"/>
                <a:gd name="connsiteY3" fmla="*/ 91308 h 1350765"/>
                <a:gd name="connsiteX4" fmla="*/ 17253 w 1117121"/>
                <a:gd name="connsiteY4" fmla="*/ 112874 h 1350765"/>
                <a:gd name="connsiteX5" fmla="*/ 21566 w 1117121"/>
                <a:gd name="connsiteY5" fmla="*/ 125814 h 1350765"/>
                <a:gd name="connsiteX6" fmla="*/ 17253 w 1117121"/>
                <a:gd name="connsiteY6" fmla="*/ 138753 h 1350765"/>
                <a:gd name="connsiteX7" fmla="*/ 12940 w 1117121"/>
                <a:gd name="connsiteY7" fmla="*/ 156006 h 1350765"/>
                <a:gd name="connsiteX8" fmla="*/ 4313 w 1117121"/>
                <a:gd name="connsiteY8" fmla="*/ 181886 h 1350765"/>
                <a:gd name="connsiteX9" fmla="*/ 0 w 1117121"/>
                <a:gd name="connsiteY9" fmla="*/ 194825 h 1350765"/>
                <a:gd name="connsiteX10" fmla="*/ 4313 w 1117121"/>
                <a:gd name="connsiteY10" fmla="*/ 263836 h 1350765"/>
                <a:gd name="connsiteX11" fmla="*/ 8626 w 1117121"/>
                <a:gd name="connsiteY11" fmla="*/ 289716 h 1350765"/>
                <a:gd name="connsiteX12" fmla="*/ 17253 w 1117121"/>
                <a:gd name="connsiteY12" fmla="*/ 302655 h 1350765"/>
                <a:gd name="connsiteX13" fmla="*/ 25879 w 1117121"/>
                <a:gd name="connsiteY13" fmla="*/ 328535 h 1350765"/>
                <a:gd name="connsiteX14" fmla="*/ 30193 w 1117121"/>
                <a:gd name="connsiteY14" fmla="*/ 341474 h 1350765"/>
                <a:gd name="connsiteX15" fmla="*/ 34506 w 1117121"/>
                <a:gd name="connsiteY15" fmla="*/ 375980 h 1350765"/>
                <a:gd name="connsiteX16" fmla="*/ 47445 w 1117121"/>
                <a:gd name="connsiteY16" fmla="*/ 440678 h 1350765"/>
                <a:gd name="connsiteX17" fmla="*/ 56072 w 1117121"/>
                <a:gd name="connsiteY17" fmla="*/ 449304 h 1350765"/>
                <a:gd name="connsiteX18" fmla="*/ 69011 w 1117121"/>
                <a:gd name="connsiteY18" fmla="*/ 475184 h 1350765"/>
                <a:gd name="connsiteX19" fmla="*/ 73325 w 1117121"/>
                <a:gd name="connsiteY19" fmla="*/ 488123 h 1350765"/>
                <a:gd name="connsiteX20" fmla="*/ 90577 w 1117121"/>
                <a:gd name="connsiteY20" fmla="*/ 514003 h 1350765"/>
                <a:gd name="connsiteX21" fmla="*/ 103517 w 1117121"/>
                <a:gd name="connsiteY21" fmla="*/ 578701 h 1350765"/>
                <a:gd name="connsiteX22" fmla="*/ 107830 w 1117121"/>
                <a:gd name="connsiteY22" fmla="*/ 600267 h 1350765"/>
                <a:gd name="connsiteX23" fmla="*/ 112143 w 1117121"/>
                <a:gd name="connsiteY23" fmla="*/ 634772 h 1350765"/>
                <a:gd name="connsiteX24" fmla="*/ 120770 w 1117121"/>
                <a:gd name="connsiteY24" fmla="*/ 664965 h 1350765"/>
                <a:gd name="connsiteX25" fmla="*/ 133709 w 1117121"/>
                <a:gd name="connsiteY25" fmla="*/ 712410 h 1350765"/>
                <a:gd name="connsiteX26" fmla="*/ 125083 w 1117121"/>
                <a:gd name="connsiteY26" fmla="*/ 738289 h 1350765"/>
                <a:gd name="connsiteX27" fmla="*/ 142336 w 1117121"/>
                <a:gd name="connsiteY27" fmla="*/ 772795 h 1350765"/>
                <a:gd name="connsiteX28" fmla="*/ 155276 w 1117121"/>
                <a:gd name="connsiteY28" fmla="*/ 768482 h 1350765"/>
                <a:gd name="connsiteX29" fmla="*/ 159589 w 1117121"/>
                <a:gd name="connsiteY29" fmla="*/ 755542 h 1350765"/>
                <a:gd name="connsiteX30" fmla="*/ 168215 w 1117121"/>
                <a:gd name="connsiteY30" fmla="*/ 742603 h 1350765"/>
                <a:gd name="connsiteX31" fmla="*/ 181155 w 1117121"/>
                <a:gd name="connsiteY31" fmla="*/ 764169 h 1350765"/>
                <a:gd name="connsiteX32" fmla="*/ 172528 w 1117121"/>
                <a:gd name="connsiteY32" fmla="*/ 790048 h 1350765"/>
                <a:gd name="connsiteX33" fmla="*/ 185468 w 1117121"/>
                <a:gd name="connsiteY33" fmla="*/ 828867 h 1350765"/>
                <a:gd name="connsiteX34" fmla="*/ 198408 w 1117121"/>
                <a:gd name="connsiteY34" fmla="*/ 824553 h 1350765"/>
                <a:gd name="connsiteX35" fmla="*/ 211347 w 1117121"/>
                <a:gd name="connsiteY35" fmla="*/ 811614 h 1350765"/>
                <a:gd name="connsiteX36" fmla="*/ 224287 w 1117121"/>
                <a:gd name="connsiteY36" fmla="*/ 785735 h 1350765"/>
                <a:gd name="connsiteX37" fmla="*/ 258793 w 1117121"/>
                <a:gd name="connsiteY37" fmla="*/ 790048 h 1350765"/>
                <a:gd name="connsiteX38" fmla="*/ 284672 w 1117121"/>
                <a:gd name="connsiteY38" fmla="*/ 798674 h 1350765"/>
                <a:gd name="connsiteX39" fmla="*/ 314864 w 1117121"/>
                <a:gd name="connsiteY39" fmla="*/ 807301 h 1350765"/>
                <a:gd name="connsiteX40" fmla="*/ 323491 w 1117121"/>
                <a:gd name="connsiteY40" fmla="*/ 833180 h 1350765"/>
                <a:gd name="connsiteX41" fmla="*/ 327804 w 1117121"/>
                <a:gd name="connsiteY41" fmla="*/ 846120 h 1350765"/>
                <a:gd name="connsiteX42" fmla="*/ 323491 w 1117121"/>
                <a:gd name="connsiteY42" fmla="*/ 884938 h 1350765"/>
                <a:gd name="connsiteX43" fmla="*/ 323491 w 1117121"/>
                <a:gd name="connsiteY43" fmla="*/ 953950 h 1350765"/>
                <a:gd name="connsiteX44" fmla="*/ 288985 w 1117121"/>
                <a:gd name="connsiteY44" fmla="*/ 971203 h 1350765"/>
                <a:gd name="connsiteX45" fmla="*/ 276045 w 1117121"/>
                <a:gd name="connsiteY45" fmla="*/ 975516 h 1350765"/>
                <a:gd name="connsiteX46" fmla="*/ 288985 w 1117121"/>
                <a:gd name="connsiteY46" fmla="*/ 1005708 h 1350765"/>
                <a:gd name="connsiteX47" fmla="*/ 297611 w 1117121"/>
                <a:gd name="connsiteY47" fmla="*/ 1031587 h 1350765"/>
                <a:gd name="connsiteX48" fmla="*/ 288985 w 1117121"/>
                <a:gd name="connsiteY48" fmla="*/ 1070406 h 1350765"/>
                <a:gd name="connsiteX49" fmla="*/ 271732 w 1117121"/>
                <a:gd name="connsiteY49" fmla="*/ 1087659 h 1350765"/>
                <a:gd name="connsiteX50" fmla="*/ 267419 w 1117121"/>
                <a:gd name="connsiteY50" fmla="*/ 1100599 h 1350765"/>
                <a:gd name="connsiteX51" fmla="*/ 254479 w 1117121"/>
                <a:gd name="connsiteY51" fmla="*/ 1104912 h 1350765"/>
                <a:gd name="connsiteX52" fmla="*/ 228600 w 1117121"/>
                <a:gd name="connsiteY52" fmla="*/ 1109225 h 1350765"/>
                <a:gd name="connsiteX53" fmla="*/ 198408 w 1117121"/>
                <a:gd name="connsiteY53" fmla="*/ 1135104 h 1350765"/>
                <a:gd name="connsiteX54" fmla="*/ 90577 w 1117121"/>
                <a:gd name="connsiteY54" fmla="*/ 1130791 h 1350765"/>
                <a:gd name="connsiteX55" fmla="*/ 81951 w 1117121"/>
                <a:gd name="connsiteY55" fmla="*/ 1139418 h 1350765"/>
                <a:gd name="connsiteX56" fmla="*/ 99204 w 1117121"/>
                <a:gd name="connsiteY56" fmla="*/ 1165297 h 1350765"/>
                <a:gd name="connsiteX57" fmla="*/ 142336 w 1117121"/>
                <a:gd name="connsiteY57" fmla="*/ 1173923 h 1350765"/>
                <a:gd name="connsiteX58" fmla="*/ 159589 w 1117121"/>
                <a:gd name="connsiteY58" fmla="*/ 1178236 h 1350765"/>
                <a:gd name="connsiteX59" fmla="*/ 198408 w 1117121"/>
                <a:gd name="connsiteY59" fmla="*/ 1182550 h 1350765"/>
                <a:gd name="connsiteX60" fmla="*/ 254479 w 1117121"/>
                <a:gd name="connsiteY60" fmla="*/ 1191176 h 1350765"/>
                <a:gd name="connsiteX61" fmla="*/ 288985 w 1117121"/>
                <a:gd name="connsiteY61" fmla="*/ 1199803 h 1350765"/>
                <a:gd name="connsiteX62" fmla="*/ 314864 w 1117121"/>
                <a:gd name="connsiteY62" fmla="*/ 1204116 h 1350765"/>
                <a:gd name="connsiteX63" fmla="*/ 357996 w 1117121"/>
                <a:gd name="connsiteY63" fmla="*/ 1212742 h 1350765"/>
                <a:gd name="connsiteX64" fmla="*/ 422694 w 1117121"/>
                <a:gd name="connsiteY64" fmla="*/ 1221369 h 1350765"/>
                <a:gd name="connsiteX65" fmla="*/ 452887 w 1117121"/>
                <a:gd name="connsiteY65" fmla="*/ 1225682 h 1350765"/>
                <a:gd name="connsiteX66" fmla="*/ 513272 w 1117121"/>
                <a:gd name="connsiteY66" fmla="*/ 1234308 h 1350765"/>
                <a:gd name="connsiteX67" fmla="*/ 534838 w 1117121"/>
                <a:gd name="connsiteY67" fmla="*/ 1238621 h 1350765"/>
                <a:gd name="connsiteX68" fmla="*/ 547777 w 1117121"/>
                <a:gd name="connsiteY68" fmla="*/ 1242935 h 1350765"/>
                <a:gd name="connsiteX69" fmla="*/ 577970 w 1117121"/>
                <a:gd name="connsiteY69" fmla="*/ 1251561 h 1350765"/>
                <a:gd name="connsiteX70" fmla="*/ 612476 w 1117121"/>
                <a:gd name="connsiteY70" fmla="*/ 1281753 h 1350765"/>
                <a:gd name="connsiteX71" fmla="*/ 629728 w 1117121"/>
                <a:gd name="connsiteY71" fmla="*/ 1303320 h 1350765"/>
                <a:gd name="connsiteX72" fmla="*/ 638355 w 1117121"/>
                <a:gd name="connsiteY72" fmla="*/ 1311946 h 1350765"/>
                <a:gd name="connsiteX73" fmla="*/ 642668 w 1117121"/>
                <a:gd name="connsiteY73" fmla="*/ 1324886 h 1350765"/>
                <a:gd name="connsiteX74" fmla="*/ 685800 w 1117121"/>
                <a:gd name="connsiteY74" fmla="*/ 1346452 h 1350765"/>
                <a:gd name="connsiteX75" fmla="*/ 715993 w 1117121"/>
                <a:gd name="connsiteY75" fmla="*/ 1350765 h 1350765"/>
                <a:gd name="connsiteX76" fmla="*/ 746185 w 1117121"/>
                <a:gd name="connsiteY76" fmla="*/ 1346452 h 1350765"/>
                <a:gd name="connsiteX77" fmla="*/ 797943 w 1117121"/>
                <a:gd name="connsiteY77" fmla="*/ 1337825 h 1350765"/>
                <a:gd name="connsiteX78" fmla="*/ 828136 w 1117121"/>
                <a:gd name="connsiteY78" fmla="*/ 1333512 h 1350765"/>
                <a:gd name="connsiteX79" fmla="*/ 841076 w 1117121"/>
                <a:gd name="connsiteY79" fmla="*/ 1329199 h 1350765"/>
                <a:gd name="connsiteX80" fmla="*/ 854015 w 1117121"/>
                <a:gd name="connsiteY80" fmla="*/ 1307633 h 1350765"/>
                <a:gd name="connsiteX81" fmla="*/ 858328 w 1117121"/>
                <a:gd name="connsiteY81" fmla="*/ 1273127 h 1350765"/>
                <a:gd name="connsiteX82" fmla="*/ 871268 w 1117121"/>
                <a:gd name="connsiteY82" fmla="*/ 1268814 h 1350765"/>
                <a:gd name="connsiteX83" fmla="*/ 905774 w 1117121"/>
                <a:gd name="connsiteY83" fmla="*/ 1264501 h 1350765"/>
                <a:gd name="connsiteX84" fmla="*/ 918713 w 1117121"/>
                <a:gd name="connsiteY84" fmla="*/ 1260187 h 1350765"/>
                <a:gd name="connsiteX85" fmla="*/ 953219 w 1117121"/>
                <a:gd name="connsiteY85" fmla="*/ 1255874 h 1350765"/>
                <a:gd name="connsiteX86" fmla="*/ 961845 w 1117121"/>
                <a:gd name="connsiteY86" fmla="*/ 1229995 h 1350765"/>
                <a:gd name="connsiteX87" fmla="*/ 987725 w 1117121"/>
                <a:gd name="connsiteY87" fmla="*/ 1204116 h 1350765"/>
                <a:gd name="connsiteX88" fmla="*/ 996351 w 1117121"/>
                <a:gd name="connsiteY88" fmla="*/ 1195489 h 1350765"/>
                <a:gd name="connsiteX89" fmla="*/ 1009291 w 1117121"/>
                <a:gd name="connsiteY89" fmla="*/ 1186863 h 1350765"/>
                <a:gd name="connsiteX90" fmla="*/ 1017917 w 1117121"/>
                <a:gd name="connsiteY90" fmla="*/ 1173923 h 1350765"/>
                <a:gd name="connsiteX91" fmla="*/ 1030857 w 1117121"/>
                <a:gd name="connsiteY91" fmla="*/ 1165297 h 1350765"/>
                <a:gd name="connsiteX92" fmla="*/ 1039483 w 1117121"/>
                <a:gd name="connsiteY92" fmla="*/ 1139418 h 1350765"/>
                <a:gd name="connsiteX93" fmla="*/ 1048109 w 1117121"/>
                <a:gd name="connsiteY93" fmla="*/ 1126478 h 1350765"/>
                <a:gd name="connsiteX94" fmla="*/ 1052423 w 1117121"/>
                <a:gd name="connsiteY94" fmla="*/ 1091972 h 1350765"/>
                <a:gd name="connsiteX95" fmla="*/ 1069676 w 1117121"/>
                <a:gd name="connsiteY95" fmla="*/ 1070406 h 1350765"/>
                <a:gd name="connsiteX96" fmla="*/ 1082615 w 1117121"/>
                <a:gd name="connsiteY96" fmla="*/ 1066093 h 1350765"/>
                <a:gd name="connsiteX97" fmla="*/ 1108494 w 1117121"/>
                <a:gd name="connsiteY97" fmla="*/ 1053153 h 1350765"/>
                <a:gd name="connsiteX98" fmla="*/ 1117121 w 1117121"/>
                <a:gd name="connsiteY98" fmla="*/ 1040214 h 1350765"/>
                <a:gd name="connsiteX99" fmla="*/ 1099868 w 1117121"/>
                <a:gd name="connsiteY99" fmla="*/ 1005708 h 1350765"/>
                <a:gd name="connsiteX100" fmla="*/ 1069676 w 1117121"/>
                <a:gd name="connsiteY100" fmla="*/ 966889 h 1350765"/>
                <a:gd name="connsiteX101" fmla="*/ 1061049 w 1117121"/>
                <a:gd name="connsiteY101" fmla="*/ 941010 h 1350765"/>
                <a:gd name="connsiteX102" fmla="*/ 1052423 w 1117121"/>
                <a:gd name="connsiteY102" fmla="*/ 928070 h 1350765"/>
                <a:gd name="connsiteX103" fmla="*/ 1048109 w 1117121"/>
                <a:gd name="connsiteY103" fmla="*/ 915131 h 1350765"/>
                <a:gd name="connsiteX104" fmla="*/ 1039483 w 1117121"/>
                <a:gd name="connsiteY104" fmla="*/ 906504 h 1350765"/>
                <a:gd name="connsiteX105" fmla="*/ 1022230 w 1117121"/>
                <a:gd name="connsiteY105" fmla="*/ 884938 h 1350765"/>
                <a:gd name="connsiteX106" fmla="*/ 1017917 w 1117121"/>
                <a:gd name="connsiteY106" fmla="*/ 824553 h 1350765"/>
                <a:gd name="connsiteX107" fmla="*/ 987725 w 1117121"/>
                <a:gd name="connsiteY107" fmla="*/ 802987 h 1350765"/>
                <a:gd name="connsiteX108" fmla="*/ 979098 w 1117121"/>
                <a:gd name="connsiteY108" fmla="*/ 794361 h 1350765"/>
                <a:gd name="connsiteX109" fmla="*/ 935966 w 1117121"/>
                <a:gd name="connsiteY109" fmla="*/ 798674 h 1350765"/>
                <a:gd name="connsiteX110" fmla="*/ 905774 w 1117121"/>
                <a:gd name="connsiteY110" fmla="*/ 802987 h 1350765"/>
                <a:gd name="connsiteX111" fmla="*/ 888521 w 1117121"/>
                <a:gd name="connsiteY111" fmla="*/ 798674 h 1350765"/>
                <a:gd name="connsiteX112" fmla="*/ 866955 w 1117121"/>
                <a:gd name="connsiteY112" fmla="*/ 781421 h 1350765"/>
                <a:gd name="connsiteX113" fmla="*/ 875581 w 1117121"/>
                <a:gd name="connsiteY113" fmla="*/ 755542 h 1350765"/>
                <a:gd name="connsiteX114" fmla="*/ 879894 w 1117121"/>
                <a:gd name="connsiteY114" fmla="*/ 742603 h 1350765"/>
                <a:gd name="connsiteX115" fmla="*/ 884208 w 1117121"/>
                <a:gd name="connsiteY115" fmla="*/ 699470 h 1350765"/>
                <a:gd name="connsiteX116" fmla="*/ 888521 w 1117121"/>
                <a:gd name="connsiteY116" fmla="*/ 686531 h 1350765"/>
                <a:gd name="connsiteX117" fmla="*/ 879894 w 1117121"/>
                <a:gd name="connsiteY117" fmla="*/ 660652 h 1350765"/>
                <a:gd name="connsiteX118" fmla="*/ 866955 w 1117121"/>
                <a:gd name="connsiteY118" fmla="*/ 634772 h 1350765"/>
                <a:gd name="connsiteX119" fmla="*/ 849702 w 1117121"/>
                <a:gd name="connsiteY119" fmla="*/ 626146 h 1350765"/>
                <a:gd name="connsiteX120" fmla="*/ 836762 w 1117121"/>
                <a:gd name="connsiteY120" fmla="*/ 613206 h 1350765"/>
                <a:gd name="connsiteX121" fmla="*/ 828136 w 1117121"/>
                <a:gd name="connsiteY121" fmla="*/ 600267 h 1350765"/>
                <a:gd name="connsiteX122" fmla="*/ 797943 w 1117121"/>
                <a:gd name="connsiteY122" fmla="*/ 587327 h 1350765"/>
                <a:gd name="connsiteX123" fmla="*/ 767751 w 1117121"/>
                <a:gd name="connsiteY123" fmla="*/ 570074 h 1350765"/>
                <a:gd name="connsiteX124" fmla="*/ 746185 w 1117121"/>
                <a:gd name="connsiteY124" fmla="*/ 548508 h 1350765"/>
                <a:gd name="connsiteX125" fmla="*/ 720306 w 1117121"/>
                <a:gd name="connsiteY125" fmla="*/ 522629 h 1350765"/>
                <a:gd name="connsiteX126" fmla="*/ 703053 w 1117121"/>
                <a:gd name="connsiteY126" fmla="*/ 496750 h 1350765"/>
                <a:gd name="connsiteX127" fmla="*/ 698740 w 1117121"/>
                <a:gd name="connsiteY127" fmla="*/ 483810 h 1350765"/>
                <a:gd name="connsiteX128" fmla="*/ 685800 w 1117121"/>
                <a:gd name="connsiteY128" fmla="*/ 475184 h 1350765"/>
                <a:gd name="connsiteX129" fmla="*/ 677174 w 1117121"/>
                <a:gd name="connsiteY129" fmla="*/ 466557 h 1350765"/>
                <a:gd name="connsiteX130" fmla="*/ 681487 w 1117121"/>
                <a:gd name="connsiteY130" fmla="*/ 453618 h 1350765"/>
                <a:gd name="connsiteX131" fmla="*/ 685800 w 1117121"/>
                <a:gd name="connsiteY131" fmla="*/ 427738 h 1350765"/>
                <a:gd name="connsiteX132" fmla="*/ 711679 w 1117121"/>
                <a:gd name="connsiteY132" fmla="*/ 410486 h 1350765"/>
                <a:gd name="connsiteX133" fmla="*/ 720306 w 1117121"/>
                <a:gd name="connsiteY133" fmla="*/ 401859 h 1350765"/>
                <a:gd name="connsiteX134" fmla="*/ 720306 w 1117121"/>
                <a:gd name="connsiteY134" fmla="*/ 375980 h 1350765"/>
                <a:gd name="connsiteX135" fmla="*/ 685800 w 1117121"/>
                <a:gd name="connsiteY135" fmla="*/ 367353 h 1350765"/>
                <a:gd name="connsiteX136" fmla="*/ 672860 w 1117121"/>
                <a:gd name="connsiteY136" fmla="*/ 345787 h 1350765"/>
                <a:gd name="connsiteX137" fmla="*/ 668547 w 1117121"/>
                <a:gd name="connsiteY137" fmla="*/ 332848 h 1350765"/>
                <a:gd name="connsiteX138" fmla="*/ 651294 w 1117121"/>
                <a:gd name="connsiteY138" fmla="*/ 311282 h 1350765"/>
                <a:gd name="connsiteX139" fmla="*/ 634042 w 1117121"/>
                <a:gd name="connsiteY139" fmla="*/ 263836 h 1350765"/>
                <a:gd name="connsiteX140" fmla="*/ 612476 w 1117121"/>
                <a:gd name="connsiteY140" fmla="*/ 268150 h 1350765"/>
                <a:gd name="connsiteX141" fmla="*/ 569343 w 1117121"/>
                <a:gd name="connsiteY141" fmla="*/ 272463 h 1350765"/>
                <a:gd name="connsiteX142" fmla="*/ 565030 w 1117121"/>
                <a:gd name="connsiteY142" fmla="*/ 298342 h 1350765"/>
                <a:gd name="connsiteX143" fmla="*/ 547777 w 1117121"/>
                <a:gd name="connsiteY143" fmla="*/ 332848 h 1350765"/>
                <a:gd name="connsiteX144" fmla="*/ 534838 w 1117121"/>
                <a:gd name="connsiteY144" fmla="*/ 337161 h 1350765"/>
                <a:gd name="connsiteX145" fmla="*/ 513272 w 1117121"/>
                <a:gd name="connsiteY145" fmla="*/ 324221 h 1350765"/>
                <a:gd name="connsiteX146" fmla="*/ 504645 w 1117121"/>
                <a:gd name="connsiteY146" fmla="*/ 315595 h 1350765"/>
                <a:gd name="connsiteX147" fmla="*/ 491706 w 1117121"/>
                <a:gd name="connsiteY147" fmla="*/ 289716 h 1350765"/>
                <a:gd name="connsiteX148" fmla="*/ 508959 w 1117121"/>
                <a:gd name="connsiteY148" fmla="*/ 272463 h 1350765"/>
                <a:gd name="connsiteX149" fmla="*/ 517585 w 1117121"/>
                <a:gd name="connsiteY149" fmla="*/ 263836 h 1350765"/>
                <a:gd name="connsiteX150" fmla="*/ 526211 w 1117121"/>
                <a:gd name="connsiteY150" fmla="*/ 237957 h 1350765"/>
                <a:gd name="connsiteX151" fmla="*/ 534838 w 1117121"/>
                <a:gd name="connsiteY151" fmla="*/ 194825 h 1350765"/>
                <a:gd name="connsiteX152" fmla="*/ 526211 w 1117121"/>
                <a:gd name="connsiteY152" fmla="*/ 143067 h 1350765"/>
                <a:gd name="connsiteX153" fmla="*/ 521898 w 1117121"/>
                <a:gd name="connsiteY153" fmla="*/ 130127 h 1350765"/>
                <a:gd name="connsiteX154" fmla="*/ 491706 w 1117121"/>
                <a:gd name="connsiteY154" fmla="*/ 117187 h 1350765"/>
                <a:gd name="connsiteX155" fmla="*/ 470140 w 1117121"/>
                <a:gd name="connsiteY155" fmla="*/ 121501 h 1350765"/>
                <a:gd name="connsiteX156" fmla="*/ 452887 w 1117121"/>
                <a:gd name="connsiteY156" fmla="*/ 125814 h 1350765"/>
                <a:gd name="connsiteX157" fmla="*/ 448574 w 1117121"/>
                <a:gd name="connsiteY157" fmla="*/ 138753 h 1350765"/>
                <a:gd name="connsiteX158" fmla="*/ 457200 w 1117121"/>
                <a:gd name="connsiteY158" fmla="*/ 151693 h 1350765"/>
                <a:gd name="connsiteX159" fmla="*/ 461513 w 1117121"/>
                <a:gd name="connsiteY159" fmla="*/ 168946 h 1350765"/>
                <a:gd name="connsiteX160" fmla="*/ 470140 w 1117121"/>
                <a:gd name="connsiteY160" fmla="*/ 207765 h 1350765"/>
                <a:gd name="connsiteX161" fmla="*/ 461513 w 1117121"/>
                <a:gd name="connsiteY161" fmla="*/ 268150 h 1350765"/>
                <a:gd name="connsiteX162" fmla="*/ 457200 w 1117121"/>
                <a:gd name="connsiteY162" fmla="*/ 281089 h 1350765"/>
                <a:gd name="connsiteX163" fmla="*/ 439947 w 1117121"/>
                <a:gd name="connsiteY163" fmla="*/ 263836 h 1350765"/>
                <a:gd name="connsiteX164" fmla="*/ 427008 w 1117121"/>
                <a:gd name="connsiteY164" fmla="*/ 259523 h 1350765"/>
                <a:gd name="connsiteX165" fmla="*/ 396815 w 1117121"/>
                <a:gd name="connsiteY165" fmla="*/ 237957 h 1350765"/>
                <a:gd name="connsiteX166" fmla="*/ 379562 w 1117121"/>
                <a:gd name="connsiteY166" fmla="*/ 207765 h 1350765"/>
                <a:gd name="connsiteX167" fmla="*/ 366623 w 1117121"/>
                <a:gd name="connsiteY167" fmla="*/ 203452 h 1350765"/>
                <a:gd name="connsiteX168" fmla="*/ 353683 w 1117121"/>
                <a:gd name="connsiteY168" fmla="*/ 207765 h 1350765"/>
                <a:gd name="connsiteX169" fmla="*/ 288985 w 1117121"/>
                <a:gd name="connsiteY169" fmla="*/ 199138 h 1350765"/>
                <a:gd name="connsiteX170" fmla="*/ 263106 w 1117121"/>
                <a:gd name="connsiteY170" fmla="*/ 181886 h 1350765"/>
                <a:gd name="connsiteX171" fmla="*/ 250166 w 1117121"/>
                <a:gd name="connsiteY171" fmla="*/ 138753 h 1350765"/>
                <a:gd name="connsiteX172" fmla="*/ 254479 w 1117121"/>
                <a:gd name="connsiteY172" fmla="*/ 121501 h 1350765"/>
                <a:gd name="connsiteX173" fmla="*/ 245853 w 1117121"/>
                <a:gd name="connsiteY173" fmla="*/ 95621 h 1350765"/>
                <a:gd name="connsiteX174" fmla="*/ 241540 w 1117121"/>
                <a:gd name="connsiteY174" fmla="*/ 65429 h 1350765"/>
                <a:gd name="connsiteX175" fmla="*/ 232913 w 1117121"/>
                <a:gd name="connsiteY175" fmla="*/ 56803 h 1350765"/>
                <a:gd name="connsiteX176" fmla="*/ 228600 w 1117121"/>
                <a:gd name="connsiteY176" fmla="*/ 43863 h 1350765"/>
                <a:gd name="connsiteX177" fmla="*/ 211347 w 1117121"/>
                <a:gd name="connsiteY177" fmla="*/ 26610 h 1350765"/>
                <a:gd name="connsiteX178" fmla="*/ 181155 w 1117121"/>
                <a:gd name="connsiteY178" fmla="*/ 731 h 13507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Lst>
              <a:rect l="l" t="t" r="r" b="b"/>
              <a:pathLst>
                <a:path w="1117121" h="1350765">
                  <a:moveTo>
                    <a:pt x="181155" y="731"/>
                  </a:moveTo>
                  <a:cubicBezTo>
                    <a:pt x="149525" y="5044"/>
                    <a:pt x="124119" y="-12462"/>
                    <a:pt x="21566" y="52489"/>
                  </a:cubicBezTo>
                  <a:cubicBezTo>
                    <a:pt x="14178" y="57168"/>
                    <a:pt x="19150" y="69832"/>
                    <a:pt x="17253" y="78369"/>
                  </a:cubicBezTo>
                  <a:cubicBezTo>
                    <a:pt x="16267" y="82807"/>
                    <a:pt x="14378" y="86995"/>
                    <a:pt x="12940" y="91308"/>
                  </a:cubicBezTo>
                  <a:cubicBezTo>
                    <a:pt x="14378" y="98497"/>
                    <a:pt x="15475" y="105762"/>
                    <a:pt x="17253" y="112874"/>
                  </a:cubicBezTo>
                  <a:cubicBezTo>
                    <a:pt x="18356" y="117285"/>
                    <a:pt x="21566" y="121267"/>
                    <a:pt x="21566" y="125814"/>
                  </a:cubicBezTo>
                  <a:cubicBezTo>
                    <a:pt x="21566" y="130360"/>
                    <a:pt x="18502" y="134382"/>
                    <a:pt x="17253" y="138753"/>
                  </a:cubicBezTo>
                  <a:cubicBezTo>
                    <a:pt x="15625" y="144453"/>
                    <a:pt x="14643" y="150328"/>
                    <a:pt x="12940" y="156006"/>
                  </a:cubicBezTo>
                  <a:cubicBezTo>
                    <a:pt x="10327" y="164716"/>
                    <a:pt x="7189" y="173259"/>
                    <a:pt x="4313" y="181886"/>
                  </a:cubicBezTo>
                  <a:lnTo>
                    <a:pt x="0" y="194825"/>
                  </a:lnTo>
                  <a:cubicBezTo>
                    <a:pt x="1438" y="217829"/>
                    <a:pt x="2226" y="240882"/>
                    <a:pt x="4313" y="263836"/>
                  </a:cubicBezTo>
                  <a:cubicBezTo>
                    <a:pt x="5105" y="272546"/>
                    <a:pt x="5860" y="281419"/>
                    <a:pt x="8626" y="289716"/>
                  </a:cubicBezTo>
                  <a:cubicBezTo>
                    <a:pt x="10265" y="294634"/>
                    <a:pt x="14377" y="298342"/>
                    <a:pt x="17253" y="302655"/>
                  </a:cubicBezTo>
                  <a:lnTo>
                    <a:pt x="25879" y="328535"/>
                  </a:lnTo>
                  <a:lnTo>
                    <a:pt x="30193" y="341474"/>
                  </a:lnTo>
                  <a:cubicBezTo>
                    <a:pt x="31631" y="352976"/>
                    <a:pt x="33152" y="364468"/>
                    <a:pt x="34506" y="375980"/>
                  </a:cubicBezTo>
                  <a:cubicBezTo>
                    <a:pt x="35312" y="382831"/>
                    <a:pt x="37853" y="431087"/>
                    <a:pt x="47445" y="440678"/>
                  </a:cubicBezTo>
                  <a:lnTo>
                    <a:pt x="56072" y="449304"/>
                  </a:lnTo>
                  <a:cubicBezTo>
                    <a:pt x="66910" y="481819"/>
                    <a:pt x="52293" y="441749"/>
                    <a:pt x="69011" y="475184"/>
                  </a:cubicBezTo>
                  <a:cubicBezTo>
                    <a:pt x="71044" y="479250"/>
                    <a:pt x="71117" y="484149"/>
                    <a:pt x="73325" y="488123"/>
                  </a:cubicBezTo>
                  <a:cubicBezTo>
                    <a:pt x="78360" y="497186"/>
                    <a:pt x="90577" y="514003"/>
                    <a:pt x="90577" y="514003"/>
                  </a:cubicBezTo>
                  <a:cubicBezTo>
                    <a:pt x="105161" y="572336"/>
                    <a:pt x="94533" y="524796"/>
                    <a:pt x="103517" y="578701"/>
                  </a:cubicBezTo>
                  <a:cubicBezTo>
                    <a:pt x="104722" y="585932"/>
                    <a:pt x="106715" y="593021"/>
                    <a:pt x="107830" y="600267"/>
                  </a:cubicBezTo>
                  <a:cubicBezTo>
                    <a:pt x="109592" y="611723"/>
                    <a:pt x="110237" y="623339"/>
                    <a:pt x="112143" y="634772"/>
                  </a:cubicBezTo>
                  <a:cubicBezTo>
                    <a:pt x="115220" y="653235"/>
                    <a:pt x="116377" y="648856"/>
                    <a:pt x="120770" y="664965"/>
                  </a:cubicBezTo>
                  <a:cubicBezTo>
                    <a:pt x="135363" y="718475"/>
                    <a:pt x="123782" y="682626"/>
                    <a:pt x="133709" y="712410"/>
                  </a:cubicBezTo>
                  <a:cubicBezTo>
                    <a:pt x="130834" y="721036"/>
                    <a:pt x="122208" y="729663"/>
                    <a:pt x="125083" y="738289"/>
                  </a:cubicBezTo>
                  <a:cubicBezTo>
                    <a:pt x="134995" y="768027"/>
                    <a:pt x="127279" y="757739"/>
                    <a:pt x="142336" y="772795"/>
                  </a:cubicBezTo>
                  <a:cubicBezTo>
                    <a:pt x="146649" y="771357"/>
                    <a:pt x="152061" y="771697"/>
                    <a:pt x="155276" y="768482"/>
                  </a:cubicBezTo>
                  <a:cubicBezTo>
                    <a:pt x="158491" y="765267"/>
                    <a:pt x="157556" y="759609"/>
                    <a:pt x="159589" y="755542"/>
                  </a:cubicBezTo>
                  <a:cubicBezTo>
                    <a:pt x="161907" y="750906"/>
                    <a:pt x="165340" y="746916"/>
                    <a:pt x="168215" y="742603"/>
                  </a:cubicBezTo>
                  <a:cubicBezTo>
                    <a:pt x="174048" y="748435"/>
                    <a:pt x="182275" y="754089"/>
                    <a:pt x="181155" y="764169"/>
                  </a:cubicBezTo>
                  <a:cubicBezTo>
                    <a:pt x="180151" y="773206"/>
                    <a:pt x="172528" y="790048"/>
                    <a:pt x="172528" y="790048"/>
                  </a:cubicBezTo>
                  <a:cubicBezTo>
                    <a:pt x="172764" y="791703"/>
                    <a:pt x="171515" y="826077"/>
                    <a:pt x="185468" y="828867"/>
                  </a:cubicBezTo>
                  <a:cubicBezTo>
                    <a:pt x="189926" y="829759"/>
                    <a:pt x="194095" y="825991"/>
                    <a:pt x="198408" y="824553"/>
                  </a:cubicBezTo>
                  <a:cubicBezTo>
                    <a:pt x="202721" y="820240"/>
                    <a:pt x="208321" y="816910"/>
                    <a:pt x="211347" y="811614"/>
                  </a:cubicBezTo>
                  <a:cubicBezTo>
                    <a:pt x="232541" y="774522"/>
                    <a:pt x="200564" y="809455"/>
                    <a:pt x="224287" y="785735"/>
                  </a:cubicBezTo>
                  <a:cubicBezTo>
                    <a:pt x="235789" y="787173"/>
                    <a:pt x="247459" y="787619"/>
                    <a:pt x="258793" y="790048"/>
                  </a:cubicBezTo>
                  <a:cubicBezTo>
                    <a:pt x="267684" y="791953"/>
                    <a:pt x="276046" y="795799"/>
                    <a:pt x="284672" y="798674"/>
                  </a:cubicBezTo>
                  <a:cubicBezTo>
                    <a:pt x="303237" y="804862"/>
                    <a:pt x="293198" y="801884"/>
                    <a:pt x="314864" y="807301"/>
                  </a:cubicBezTo>
                  <a:lnTo>
                    <a:pt x="323491" y="833180"/>
                  </a:lnTo>
                  <a:lnTo>
                    <a:pt x="327804" y="846120"/>
                  </a:lnTo>
                  <a:cubicBezTo>
                    <a:pt x="326366" y="859059"/>
                    <a:pt x="323491" y="871919"/>
                    <a:pt x="323491" y="884938"/>
                  </a:cubicBezTo>
                  <a:cubicBezTo>
                    <a:pt x="323491" y="908387"/>
                    <a:pt x="333216" y="931260"/>
                    <a:pt x="323491" y="953950"/>
                  </a:cubicBezTo>
                  <a:cubicBezTo>
                    <a:pt x="318473" y="965659"/>
                    <a:pt x="296275" y="968773"/>
                    <a:pt x="288985" y="971203"/>
                  </a:cubicBezTo>
                  <a:lnTo>
                    <a:pt x="276045" y="975516"/>
                  </a:lnTo>
                  <a:cubicBezTo>
                    <a:pt x="287459" y="1021163"/>
                    <a:pt x="271962" y="967405"/>
                    <a:pt x="288985" y="1005708"/>
                  </a:cubicBezTo>
                  <a:cubicBezTo>
                    <a:pt x="292678" y="1014017"/>
                    <a:pt x="297611" y="1031587"/>
                    <a:pt x="297611" y="1031587"/>
                  </a:cubicBezTo>
                  <a:cubicBezTo>
                    <a:pt x="297453" y="1032378"/>
                    <a:pt x="290776" y="1067540"/>
                    <a:pt x="288985" y="1070406"/>
                  </a:cubicBezTo>
                  <a:cubicBezTo>
                    <a:pt x="284674" y="1077303"/>
                    <a:pt x="271732" y="1087659"/>
                    <a:pt x="271732" y="1087659"/>
                  </a:cubicBezTo>
                  <a:cubicBezTo>
                    <a:pt x="270294" y="1091972"/>
                    <a:pt x="270634" y="1097384"/>
                    <a:pt x="267419" y="1100599"/>
                  </a:cubicBezTo>
                  <a:cubicBezTo>
                    <a:pt x="264204" y="1103814"/>
                    <a:pt x="258917" y="1103926"/>
                    <a:pt x="254479" y="1104912"/>
                  </a:cubicBezTo>
                  <a:cubicBezTo>
                    <a:pt x="245942" y="1106809"/>
                    <a:pt x="237226" y="1107787"/>
                    <a:pt x="228600" y="1109225"/>
                  </a:cubicBezTo>
                  <a:cubicBezTo>
                    <a:pt x="207682" y="1130143"/>
                    <a:pt x="218114" y="1121967"/>
                    <a:pt x="198408" y="1135104"/>
                  </a:cubicBezTo>
                  <a:cubicBezTo>
                    <a:pt x="146577" y="1117828"/>
                    <a:pt x="181609" y="1126000"/>
                    <a:pt x="90577" y="1130791"/>
                  </a:cubicBezTo>
                  <a:cubicBezTo>
                    <a:pt x="87702" y="1133667"/>
                    <a:pt x="82526" y="1135392"/>
                    <a:pt x="81951" y="1139418"/>
                  </a:cubicBezTo>
                  <a:cubicBezTo>
                    <a:pt x="78973" y="1160264"/>
                    <a:pt x="84384" y="1161877"/>
                    <a:pt x="99204" y="1165297"/>
                  </a:cubicBezTo>
                  <a:cubicBezTo>
                    <a:pt x="113491" y="1168594"/>
                    <a:pt x="128112" y="1170367"/>
                    <a:pt x="142336" y="1173923"/>
                  </a:cubicBezTo>
                  <a:cubicBezTo>
                    <a:pt x="148087" y="1175361"/>
                    <a:pt x="153730" y="1177335"/>
                    <a:pt x="159589" y="1178236"/>
                  </a:cubicBezTo>
                  <a:cubicBezTo>
                    <a:pt x="172457" y="1180216"/>
                    <a:pt x="185489" y="1180935"/>
                    <a:pt x="198408" y="1182550"/>
                  </a:cubicBezTo>
                  <a:cubicBezTo>
                    <a:pt x="207225" y="1183652"/>
                    <a:pt x="244407" y="1189018"/>
                    <a:pt x="254479" y="1191176"/>
                  </a:cubicBezTo>
                  <a:cubicBezTo>
                    <a:pt x="266072" y="1193660"/>
                    <a:pt x="277290" y="1197854"/>
                    <a:pt x="288985" y="1199803"/>
                  </a:cubicBezTo>
                  <a:cubicBezTo>
                    <a:pt x="297611" y="1201241"/>
                    <a:pt x="306268" y="1202504"/>
                    <a:pt x="314864" y="1204116"/>
                  </a:cubicBezTo>
                  <a:cubicBezTo>
                    <a:pt x="329275" y="1206818"/>
                    <a:pt x="343481" y="1210669"/>
                    <a:pt x="357996" y="1212742"/>
                  </a:cubicBezTo>
                  <a:lnTo>
                    <a:pt x="422694" y="1221369"/>
                  </a:lnTo>
                  <a:lnTo>
                    <a:pt x="452887" y="1225682"/>
                  </a:lnTo>
                  <a:cubicBezTo>
                    <a:pt x="488038" y="1230369"/>
                    <a:pt x="482019" y="1228626"/>
                    <a:pt x="513272" y="1234308"/>
                  </a:cubicBezTo>
                  <a:cubicBezTo>
                    <a:pt x="520485" y="1235619"/>
                    <a:pt x="527726" y="1236843"/>
                    <a:pt x="534838" y="1238621"/>
                  </a:cubicBezTo>
                  <a:cubicBezTo>
                    <a:pt x="539249" y="1239724"/>
                    <a:pt x="543406" y="1241686"/>
                    <a:pt x="547777" y="1242935"/>
                  </a:cubicBezTo>
                  <a:cubicBezTo>
                    <a:pt x="585723" y="1253778"/>
                    <a:pt x="546918" y="1241211"/>
                    <a:pt x="577970" y="1251561"/>
                  </a:cubicBezTo>
                  <a:cubicBezTo>
                    <a:pt x="602416" y="1288233"/>
                    <a:pt x="562144" y="1231415"/>
                    <a:pt x="612476" y="1281753"/>
                  </a:cubicBezTo>
                  <a:cubicBezTo>
                    <a:pt x="633313" y="1302592"/>
                    <a:pt x="607953" y="1276102"/>
                    <a:pt x="629728" y="1303320"/>
                  </a:cubicBezTo>
                  <a:cubicBezTo>
                    <a:pt x="632268" y="1306495"/>
                    <a:pt x="635479" y="1309071"/>
                    <a:pt x="638355" y="1311946"/>
                  </a:cubicBezTo>
                  <a:cubicBezTo>
                    <a:pt x="639793" y="1316259"/>
                    <a:pt x="639453" y="1321671"/>
                    <a:pt x="642668" y="1324886"/>
                  </a:cubicBezTo>
                  <a:cubicBezTo>
                    <a:pt x="656943" y="1339161"/>
                    <a:pt x="667945" y="1343205"/>
                    <a:pt x="685800" y="1346452"/>
                  </a:cubicBezTo>
                  <a:cubicBezTo>
                    <a:pt x="695802" y="1348271"/>
                    <a:pt x="705929" y="1349327"/>
                    <a:pt x="715993" y="1350765"/>
                  </a:cubicBezTo>
                  <a:lnTo>
                    <a:pt x="746185" y="1346452"/>
                  </a:lnTo>
                  <a:cubicBezTo>
                    <a:pt x="763462" y="1343724"/>
                    <a:pt x="780628" y="1340298"/>
                    <a:pt x="797943" y="1337825"/>
                  </a:cubicBezTo>
                  <a:lnTo>
                    <a:pt x="828136" y="1333512"/>
                  </a:lnTo>
                  <a:cubicBezTo>
                    <a:pt x="832449" y="1332074"/>
                    <a:pt x="837177" y="1331538"/>
                    <a:pt x="841076" y="1329199"/>
                  </a:cubicBezTo>
                  <a:cubicBezTo>
                    <a:pt x="850943" y="1323279"/>
                    <a:pt x="850623" y="1317810"/>
                    <a:pt x="854015" y="1307633"/>
                  </a:cubicBezTo>
                  <a:cubicBezTo>
                    <a:pt x="855453" y="1296131"/>
                    <a:pt x="853620" y="1283719"/>
                    <a:pt x="858328" y="1273127"/>
                  </a:cubicBezTo>
                  <a:cubicBezTo>
                    <a:pt x="860175" y="1268972"/>
                    <a:pt x="866795" y="1269627"/>
                    <a:pt x="871268" y="1268814"/>
                  </a:cubicBezTo>
                  <a:cubicBezTo>
                    <a:pt x="882673" y="1266741"/>
                    <a:pt x="894272" y="1265939"/>
                    <a:pt x="905774" y="1264501"/>
                  </a:cubicBezTo>
                  <a:cubicBezTo>
                    <a:pt x="910087" y="1263063"/>
                    <a:pt x="914240" y="1261000"/>
                    <a:pt x="918713" y="1260187"/>
                  </a:cubicBezTo>
                  <a:cubicBezTo>
                    <a:pt x="930118" y="1258113"/>
                    <a:pt x="943723" y="1262521"/>
                    <a:pt x="953219" y="1255874"/>
                  </a:cubicBezTo>
                  <a:cubicBezTo>
                    <a:pt x="960668" y="1250660"/>
                    <a:pt x="955415" y="1236425"/>
                    <a:pt x="961845" y="1229995"/>
                  </a:cubicBezTo>
                  <a:lnTo>
                    <a:pt x="987725" y="1204116"/>
                  </a:lnTo>
                  <a:cubicBezTo>
                    <a:pt x="990601" y="1201240"/>
                    <a:pt x="992967" y="1197745"/>
                    <a:pt x="996351" y="1195489"/>
                  </a:cubicBezTo>
                  <a:lnTo>
                    <a:pt x="1009291" y="1186863"/>
                  </a:lnTo>
                  <a:cubicBezTo>
                    <a:pt x="1012166" y="1182550"/>
                    <a:pt x="1014251" y="1177589"/>
                    <a:pt x="1017917" y="1173923"/>
                  </a:cubicBezTo>
                  <a:cubicBezTo>
                    <a:pt x="1021583" y="1170257"/>
                    <a:pt x="1028110" y="1169693"/>
                    <a:pt x="1030857" y="1165297"/>
                  </a:cubicBezTo>
                  <a:cubicBezTo>
                    <a:pt x="1035676" y="1157586"/>
                    <a:pt x="1034439" y="1146984"/>
                    <a:pt x="1039483" y="1139418"/>
                  </a:cubicBezTo>
                  <a:lnTo>
                    <a:pt x="1048109" y="1126478"/>
                  </a:lnTo>
                  <a:cubicBezTo>
                    <a:pt x="1049547" y="1114976"/>
                    <a:pt x="1049373" y="1103155"/>
                    <a:pt x="1052423" y="1091972"/>
                  </a:cubicBezTo>
                  <a:cubicBezTo>
                    <a:pt x="1053573" y="1087755"/>
                    <a:pt x="1065019" y="1073200"/>
                    <a:pt x="1069676" y="1070406"/>
                  </a:cubicBezTo>
                  <a:cubicBezTo>
                    <a:pt x="1073574" y="1068067"/>
                    <a:pt x="1078549" y="1068126"/>
                    <a:pt x="1082615" y="1066093"/>
                  </a:cubicBezTo>
                  <a:cubicBezTo>
                    <a:pt x="1116067" y="1049367"/>
                    <a:pt x="1075965" y="1063998"/>
                    <a:pt x="1108494" y="1053153"/>
                  </a:cubicBezTo>
                  <a:cubicBezTo>
                    <a:pt x="1111370" y="1048840"/>
                    <a:pt x="1117121" y="1045398"/>
                    <a:pt x="1117121" y="1040214"/>
                  </a:cubicBezTo>
                  <a:cubicBezTo>
                    <a:pt x="1117121" y="1012476"/>
                    <a:pt x="1110490" y="1019871"/>
                    <a:pt x="1099868" y="1005708"/>
                  </a:cubicBezTo>
                  <a:cubicBezTo>
                    <a:pt x="1068915" y="964436"/>
                    <a:pt x="1096015" y="993230"/>
                    <a:pt x="1069676" y="966889"/>
                  </a:cubicBezTo>
                  <a:cubicBezTo>
                    <a:pt x="1066800" y="958263"/>
                    <a:pt x="1066093" y="948576"/>
                    <a:pt x="1061049" y="941010"/>
                  </a:cubicBezTo>
                  <a:cubicBezTo>
                    <a:pt x="1058174" y="936697"/>
                    <a:pt x="1054741" y="932707"/>
                    <a:pt x="1052423" y="928070"/>
                  </a:cubicBezTo>
                  <a:cubicBezTo>
                    <a:pt x="1050390" y="924004"/>
                    <a:pt x="1050448" y="919029"/>
                    <a:pt x="1048109" y="915131"/>
                  </a:cubicBezTo>
                  <a:cubicBezTo>
                    <a:pt x="1046017" y="911644"/>
                    <a:pt x="1042023" y="909680"/>
                    <a:pt x="1039483" y="906504"/>
                  </a:cubicBezTo>
                  <a:cubicBezTo>
                    <a:pt x="1017724" y="879304"/>
                    <a:pt x="1043056" y="905764"/>
                    <a:pt x="1022230" y="884938"/>
                  </a:cubicBezTo>
                  <a:cubicBezTo>
                    <a:pt x="1020792" y="864810"/>
                    <a:pt x="1022539" y="844196"/>
                    <a:pt x="1017917" y="824553"/>
                  </a:cubicBezTo>
                  <a:cubicBezTo>
                    <a:pt x="1015289" y="813384"/>
                    <a:pt x="994771" y="807684"/>
                    <a:pt x="987725" y="802987"/>
                  </a:cubicBezTo>
                  <a:cubicBezTo>
                    <a:pt x="984341" y="800731"/>
                    <a:pt x="981974" y="797236"/>
                    <a:pt x="979098" y="794361"/>
                  </a:cubicBezTo>
                  <a:lnTo>
                    <a:pt x="935966" y="798674"/>
                  </a:lnTo>
                  <a:cubicBezTo>
                    <a:pt x="925869" y="799862"/>
                    <a:pt x="915940" y="802987"/>
                    <a:pt x="905774" y="802987"/>
                  </a:cubicBezTo>
                  <a:cubicBezTo>
                    <a:pt x="899846" y="802987"/>
                    <a:pt x="894272" y="800112"/>
                    <a:pt x="888521" y="798674"/>
                  </a:cubicBezTo>
                  <a:cubicBezTo>
                    <a:pt x="887866" y="798237"/>
                    <a:pt x="866955" y="785520"/>
                    <a:pt x="866955" y="781421"/>
                  </a:cubicBezTo>
                  <a:cubicBezTo>
                    <a:pt x="866955" y="772328"/>
                    <a:pt x="872706" y="764168"/>
                    <a:pt x="875581" y="755542"/>
                  </a:cubicBezTo>
                  <a:lnTo>
                    <a:pt x="879894" y="742603"/>
                  </a:lnTo>
                  <a:cubicBezTo>
                    <a:pt x="881332" y="728225"/>
                    <a:pt x="882011" y="713751"/>
                    <a:pt x="884208" y="699470"/>
                  </a:cubicBezTo>
                  <a:cubicBezTo>
                    <a:pt x="884899" y="694977"/>
                    <a:pt x="889023" y="691049"/>
                    <a:pt x="888521" y="686531"/>
                  </a:cubicBezTo>
                  <a:cubicBezTo>
                    <a:pt x="887517" y="677494"/>
                    <a:pt x="882770" y="669278"/>
                    <a:pt x="879894" y="660652"/>
                  </a:cubicBezTo>
                  <a:cubicBezTo>
                    <a:pt x="876950" y="651820"/>
                    <a:pt x="874673" y="641204"/>
                    <a:pt x="866955" y="634772"/>
                  </a:cubicBezTo>
                  <a:cubicBezTo>
                    <a:pt x="862016" y="630656"/>
                    <a:pt x="855453" y="629021"/>
                    <a:pt x="849702" y="626146"/>
                  </a:cubicBezTo>
                  <a:cubicBezTo>
                    <a:pt x="845389" y="621833"/>
                    <a:pt x="840667" y="617892"/>
                    <a:pt x="836762" y="613206"/>
                  </a:cubicBezTo>
                  <a:cubicBezTo>
                    <a:pt x="833444" y="609224"/>
                    <a:pt x="832118" y="603585"/>
                    <a:pt x="828136" y="600267"/>
                  </a:cubicBezTo>
                  <a:cubicBezTo>
                    <a:pt x="818036" y="591850"/>
                    <a:pt x="809050" y="592087"/>
                    <a:pt x="797943" y="587327"/>
                  </a:cubicBezTo>
                  <a:cubicBezTo>
                    <a:pt x="790141" y="583983"/>
                    <a:pt x="774682" y="576139"/>
                    <a:pt x="767751" y="570074"/>
                  </a:cubicBezTo>
                  <a:cubicBezTo>
                    <a:pt x="760100" y="563379"/>
                    <a:pt x="751824" y="556967"/>
                    <a:pt x="746185" y="548508"/>
                  </a:cubicBezTo>
                  <a:cubicBezTo>
                    <a:pt x="718142" y="506443"/>
                    <a:pt x="763104" y="570776"/>
                    <a:pt x="720306" y="522629"/>
                  </a:cubicBezTo>
                  <a:cubicBezTo>
                    <a:pt x="713418" y="514880"/>
                    <a:pt x="703053" y="496750"/>
                    <a:pt x="703053" y="496750"/>
                  </a:cubicBezTo>
                  <a:cubicBezTo>
                    <a:pt x="701615" y="492437"/>
                    <a:pt x="701580" y="487360"/>
                    <a:pt x="698740" y="483810"/>
                  </a:cubicBezTo>
                  <a:cubicBezTo>
                    <a:pt x="695502" y="479762"/>
                    <a:pt x="689848" y="478422"/>
                    <a:pt x="685800" y="475184"/>
                  </a:cubicBezTo>
                  <a:cubicBezTo>
                    <a:pt x="682625" y="472644"/>
                    <a:pt x="680049" y="469433"/>
                    <a:pt x="677174" y="466557"/>
                  </a:cubicBezTo>
                  <a:cubicBezTo>
                    <a:pt x="678612" y="462244"/>
                    <a:pt x="680501" y="458056"/>
                    <a:pt x="681487" y="453618"/>
                  </a:cubicBezTo>
                  <a:cubicBezTo>
                    <a:pt x="683384" y="445081"/>
                    <a:pt x="680785" y="434903"/>
                    <a:pt x="685800" y="427738"/>
                  </a:cubicBezTo>
                  <a:cubicBezTo>
                    <a:pt x="691745" y="419245"/>
                    <a:pt x="704348" y="417817"/>
                    <a:pt x="711679" y="410486"/>
                  </a:cubicBezTo>
                  <a:lnTo>
                    <a:pt x="720306" y="401859"/>
                  </a:lnTo>
                  <a:cubicBezTo>
                    <a:pt x="722103" y="396467"/>
                    <a:pt x="730010" y="381372"/>
                    <a:pt x="720306" y="375980"/>
                  </a:cubicBezTo>
                  <a:cubicBezTo>
                    <a:pt x="709942" y="370222"/>
                    <a:pt x="685800" y="367353"/>
                    <a:pt x="685800" y="367353"/>
                  </a:cubicBezTo>
                  <a:cubicBezTo>
                    <a:pt x="673583" y="330701"/>
                    <a:pt x="690622" y="375389"/>
                    <a:pt x="672860" y="345787"/>
                  </a:cubicBezTo>
                  <a:cubicBezTo>
                    <a:pt x="670521" y="341889"/>
                    <a:pt x="670580" y="336914"/>
                    <a:pt x="668547" y="332848"/>
                  </a:cubicBezTo>
                  <a:cubicBezTo>
                    <a:pt x="663105" y="321963"/>
                    <a:pt x="659320" y="319307"/>
                    <a:pt x="651294" y="311282"/>
                  </a:cubicBezTo>
                  <a:cubicBezTo>
                    <a:pt x="641411" y="271747"/>
                    <a:pt x="649244" y="286641"/>
                    <a:pt x="634042" y="263836"/>
                  </a:cubicBezTo>
                  <a:cubicBezTo>
                    <a:pt x="626853" y="265274"/>
                    <a:pt x="619807" y="268150"/>
                    <a:pt x="612476" y="268150"/>
                  </a:cubicBezTo>
                  <a:cubicBezTo>
                    <a:pt x="569116" y="268150"/>
                    <a:pt x="587857" y="253949"/>
                    <a:pt x="569343" y="272463"/>
                  </a:cubicBezTo>
                  <a:cubicBezTo>
                    <a:pt x="567905" y="281089"/>
                    <a:pt x="567151" y="289858"/>
                    <a:pt x="565030" y="298342"/>
                  </a:cubicBezTo>
                  <a:cubicBezTo>
                    <a:pt x="561994" y="310488"/>
                    <a:pt x="559759" y="325659"/>
                    <a:pt x="547777" y="332848"/>
                  </a:cubicBezTo>
                  <a:cubicBezTo>
                    <a:pt x="543879" y="335187"/>
                    <a:pt x="539151" y="335723"/>
                    <a:pt x="534838" y="337161"/>
                  </a:cubicBezTo>
                  <a:cubicBezTo>
                    <a:pt x="512979" y="315304"/>
                    <a:pt x="541268" y="341019"/>
                    <a:pt x="513272" y="324221"/>
                  </a:cubicBezTo>
                  <a:cubicBezTo>
                    <a:pt x="509785" y="322129"/>
                    <a:pt x="507185" y="318770"/>
                    <a:pt x="504645" y="315595"/>
                  </a:cubicBezTo>
                  <a:cubicBezTo>
                    <a:pt x="495091" y="303652"/>
                    <a:pt x="496261" y="303381"/>
                    <a:pt x="491706" y="289716"/>
                  </a:cubicBezTo>
                  <a:lnTo>
                    <a:pt x="508959" y="272463"/>
                  </a:lnTo>
                  <a:lnTo>
                    <a:pt x="517585" y="263836"/>
                  </a:lnTo>
                  <a:cubicBezTo>
                    <a:pt x="520460" y="255210"/>
                    <a:pt x="524925" y="246958"/>
                    <a:pt x="526211" y="237957"/>
                  </a:cubicBezTo>
                  <a:cubicBezTo>
                    <a:pt x="531168" y="203264"/>
                    <a:pt x="527310" y="217410"/>
                    <a:pt x="534838" y="194825"/>
                  </a:cubicBezTo>
                  <a:cubicBezTo>
                    <a:pt x="532402" y="177770"/>
                    <a:pt x="530418" y="159895"/>
                    <a:pt x="526211" y="143067"/>
                  </a:cubicBezTo>
                  <a:cubicBezTo>
                    <a:pt x="525108" y="138656"/>
                    <a:pt x="525113" y="133342"/>
                    <a:pt x="521898" y="130127"/>
                  </a:cubicBezTo>
                  <a:cubicBezTo>
                    <a:pt x="516571" y="124800"/>
                    <a:pt x="499437" y="119764"/>
                    <a:pt x="491706" y="117187"/>
                  </a:cubicBezTo>
                  <a:cubicBezTo>
                    <a:pt x="484517" y="118625"/>
                    <a:pt x="477296" y="119911"/>
                    <a:pt x="470140" y="121501"/>
                  </a:cubicBezTo>
                  <a:cubicBezTo>
                    <a:pt x="464353" y="122787"/>
                    <a:pt x="457516" y="122111"/>
                    <a:pt x="452887" y="125814"/>
                  </a:cubicBezTo>
                  <a:cubicBezTo>
                    <a:pt x="449337" y="128654"/>
                    <a:pt x="450012" y="134440"/>
                    <a:pt x="448574" y="138753"/>
                  </a:cubicBezTo>
                  <a:cubicBezTo>
                    <a:pt x="451449" y="143066"/>
                    <a:pt x="455158" y="146928"/>
                    <a:pt x="457200" y="151693"/>
                  </a:cubicBezTo>
                  <a:cubicBezTo>
                    <a:pt x="459535" y="157142"/>
                    <a:pt x="459885" y="163246"/>
                    <a:pt x="461513" y="168946"/>
                  </a:cubicBezTo>
                  <a:cubicBezTo>
                    <a:pt x="470008" y="198680"/>
                    <a:pt x="462354" y="161057"/>
                    <a:pt x="470140" y="207765"/>
                  </a:cubicBezTo>
                  <a:cubicBezTo>
                    <a:pt x="468276" y="222677"/>
                    <a:pt x="465065" y="252167"/>
                    <a:pt x="461513" y="268150"/>
                  </a:cubicBezTo>
                  <a:cubicBezTo>
                    <a:pt x="460527" y="272588"/>
                    <a:pt x="458638" y="276776"/>
                    <a:pt x="457200" y="281089"/>
                  </a:cubicBezTo>
                  <a:cubicBezTo>
                    <a:pt x="451449" y="275338"/>
                    <a:pt x="446565" y="268563"/>
                    <a:pt x="439947" y="263836"/>
                  </a:cubicBezTo>
                  <a:cubicBezTo>
                    <a:pt x="436248" y="261193"/>
                    <a:pt x="430707" y="262166"/>
                    <a:pt x="427008" y="259523"/>
                  </a:cubicBezTo>
                  <a:cubicBezTo>
                    <a:pt x="391191" y="233939"/>
                    <a:pt x="426051" y="247702"/>
                    <a:pt x="396815" y="237957"/>
                  </a:cubicBezTo>
                  <a:cubicBezTo>
                    <a:pt x="394691" y="233708"/>
                    <a:pt x="384645" y="211831"/>
                    <a:pt x="379562" y="207765"/>
                  </a:cubicBezTo>
                  <a:cubicBezTo>
                    <a:pt x="376012" y="204925"/>
                    <a:pt x="370936" y="204890"/>
                    <a:pt x="366623" y="203452"/>
                  </a:cubicBezTo>
                  <a:cubicBezTo>
                    <a:pt x="362310" y="204890"/>
                    <a:pt x="358230" y="207765"/>
                    <a:pt x="353683" y="207765"/>
                  </a:cubicBezTo>
                  <a:cubicBezTo>
                    <a:pt x="328464" y="207765"/>
                    <a:pt x="311930" y="203728"/>
                    <a:pt x="288985" y="199138"/>
                  </a:cubicBezTo>
                  <a:cubicBezTo>
                    <a:pt x="280359" y="193387"/>
                    <a:pt x="266385" y="191721"/>
                    <a:pt x="263106" y="181886"/>
                  </a:cubicBezTo>
                  <a:cubicBezTo>
                    <a:pt x="252604" y="150382"/>
                    <a:pt x="256684" y="164828"/>
                    <a:pt x="250166" y="138753"/>
                  </a:cubicBezTo>
                  <a:cubicBezTo>
                    <a:pt x="251604" y="133002"/>
                    <a:pt x="255069" y="127399"/>
                    <a:pt x="254479" y="121501"/>
                  </a:cubicBezTo>
                  <a:cubicBezTo>
                    <a:pt x="253574" y="112453"/>
                    <a:pt x="245853" y="95621"/>
                    <a:pt x="245853" y="95621"/>
                  </a:cubicBezTo>
                  <a:cubicBezTo>
                    <a:pt x="244415" y="85557"/>
                    <a:pt x="244755" y="75073"/>
                    <a:pt x="241540" y="65429"/>
                  </a:cubicBezTo>
                  <a:cubicBezTo>
                    <a:pt x="240254" y="61571"/>
                    <a:pt x="235005" y="60290"/>
                    <a:pt x="232913" y="56803"/>
                  </a:cubicBezTo>
                  <a:cubicBezTo>
                    <a:pt x="230574" y="52904"/>
                    <a:pt x="231243" y="47563"/>
                    <a:pt x="228600" y="43863"/>
                  </a:cubicBezTo>
                  <a:cubicBezTo>
                    <a:pt x="223873" y="37245"/>
                    <a:pt x="215858" y="33377"/>
                    <a:pt x="211347" y="26610"/>
                  </a:cubicBezTo>
                  <a:cubicBezTo>
                    <a:pt x="201593" y="11978"/>
                    <a:pt x="212785" y="-3582"/>
                    <a:pt x="181155" y="731"/>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31" name="Freeform 12">
              <a:extLst>
                <a:ext uri="{FF2B5EF4-FFF2-40B4-BE49-F238E27FC236}">
                  <a16:creationId xmlns:a16="http://schemas.microsoft.com/office/drawing/2014/main" id="{60AE7F57-0AFB-4910-9624-5D2583B9A319}"/>
                </a:ext>
              </a:extLst>
            </p:cNvPr>
            <p:cNvSpPr/>
            <p:nvPr/>
          </p:nvSpPr>
          <p:spPr>
            <a:xfrm>
              <a:off x="5650302" y="3903453"/>
              <a:ext cx="1427672" cy="1117121"/>
            </a:xfrm>
            <a:custGeom>
              <a:avLst/>
              <a:gdLst>
                <a:gd name="connsiteX0" fmla="*/ 297611 w 1427672"/>
                <a:gd name="connsiteY0" fmla="*/ 293298 h 1117121"/>
                <a:gd name="connsiteX1" fmla="*/ 288985 w 1427672"/>
                <a:gd name="connsiteY1" fmla="*/ 276045 h 1117121"/>
                <a:gd name="connsiteX2" fmla="*/ 258792 w 1427672"/>
                <a:gd name="connsiteY2" fmla="*/ 250166 h 1117121"/>
                <a:gd name="connsiteX3" fmla="*/ 176841 w 1427672"/>
                <a:gd name="connsiteY3" fmla="*/ 219973 h 1117121"/>
                <a:gd name="connsiteX4" fmla="*/ 146649 w 1427672"/>
                <a:gd name="connsiteY4" fmla="*/ 198407 h 1117121"/>
                <a:gd name="connsiteX5" fmla="*/ 133709 w 1427672"/>
                <a:gd name="connsiteY5" fmla="*/ 189781 h 1117121"/>
                <a:gd name="connsiteX6" fmla="*/ 129396 w 1427672"/>
                <a:gd name="connsiteY6" fmla="*/ 133709 h 1117121"/>
                <a:gd name="connsiteX7" fmla="*/ 150962 w 1427672"/>
                <a:gd name="connsiteY7" fmla="*/ 116456 h 1117121"/>
                <a:gd name="connsiteX8" fmla="*/ 176841 w 1427672"/>
                <a:gd name="connsiteY8" fmla="*/ 107830 h 1117121"/>
                <a:gd name="connsiteX9" fmla="*/ 228600 w 1427672"/>
                <a:gd name="connsiteY9" fmla="*/ 99204 h 1117121"/>
                <a:gd name="connsiteX10" fmla="*/ 306238 w 1427672"/>
                <a:gd name="connsiteY10" fmla="*/ 94890 h 1117121"/>
                <a:gd name="connsiteX11" fmla="*/ 340743 w 1427672"/>
                <a:gd name="connsiteY11" fmla="*/ 90577 h 1117121"/>
                <a:gd name="connsiteX12" fmla="*/ 392502 w 1427672"/>
                <a:gd name="connsiteY12" fmla="*/ 99204 h 1117121"/>
                <a:gd name="connsiteX13" fmla="*/ 418381 w 1427672"/>
                <a:gd name="connsiteY13" fmla="*/ 120770 h 1117121"/>
                <a:gd name="connsiteX14" fmla="*/ 444260 w 1427672"/>
                <a:gd name="connsiteY14" fmla="*/ 129396 h 1117121"/>
                <a:gd name="connsiteX15" fmla="*/ 500332 w 1427672"/>
                <a:gd name="connsiteY15" fmla="*/ 125083 h 1117121"/>
                <a:gd name="connsiteX16" fmla="*/ 539151 w 1427672"/>
                <a:gd name="connsiteY16" fmla="*/ 107830 h 1117121"/>
                <a:gd name="connsiteX17" fmla="*/ 565030 w 1427672"/>
                <a:gd name="connsiteY17" fmla="*/ 99204 h 1117121"/>
                <a:gd name="connsiteX18" fmla="*/ 595223 w 1427672"/>
                <a:gd name="connsiteY18" fmla="*/ 86264 h 1117121"/>
                <a:gd name="connsiteX19" fmla="*/ 621102 w 1427672"/>
                <a:gd name="connsiteY19" fmla="*/ 69011 h 1117121"/>
                <a:gd name="connsiteX20" fmla="*/ 642668 w 1427672"/>
                <a:gd name="connsiteY20" fmla="*/ 47445 h 1117121"/>
                <a:gd name="connsiteX21" fmla="*/ 655607 w 1427672"/>
                <a:gd name="connsiteY21" fmla="*/ 34505 h 1117121"/>
                <a:gd name="connsiteX22" fmla="*/ 685800 w 1427672"/>
                <a:gd name="connsiteY22" fmla="*/ 17253 h 1117121"/>
                <a:gd name="connsiteX23" fmla="*/ 711679 w 1427672"/>
                <a:gd name="connsiteY23" fmla="*/ 0 h 1117121"/>
                <a:gd name="connsiteX24" fmla="*/ 737558 w 1427672"/>
                <a:gd name="connsiteY24" fmla="*/ 12939 h 1117121"/>
                <a:gd name="connsiteX25" fmla="*/ 750498 w 1427672"/>
                <a:gd name="connsiteY25" fmla="*/ 17253 h 1117121"/>
                <a:gd name="connsiteX26" fmla="*/ 776377 w 1427672"/>
                <a:gd name="connsiteY26" fmla="*/ 38819 h 1117121"/>
                <a:gd name="connsiteX27" fmla="*/ 797943 w 1427672"/>
                <a:gd name="connsiteY27" fmla="*/ 69011 h 1117121"/>
                <a:gd name="connsiteX28" fmla="*/ 875581 w 1427672"/>
                <a:gd name="connsiteY28" fmla="*/ 64698 h 1117121"/>
                <a:gd name="connsiteX29" fmla="*/ 901460 w 1427672"/>
                <a:gd name="connsiteY29" fmla="*/ 56072 h 1117121"/>
                <a:gd name="connsiteX30" fmla="*/ 914400 w 1427672"/>
                <a:gd name="connsiteY30" fmla="*/ 51758 h 1117121"/>
                <a:gd name="connsiteX31" fmla="*/ 940279 w 1427672"/>
                <a:gd name="connsiteY31" fmla="*/ 60385 h 1117121"/>
                <a:gd name="connsiteX32" fmla="*/ 953219 w 1427672"/>
                <a:gd name="connsiteY32" fmla="*/ 69011 h 1117121"/>
                <a:gd name="connsiteX33" fmla="*/ 1004977 w 1427672"/>
                <a:gd name="connsiteY33" fmla="*/ 73324 h 1117121"/>
                <a:gd name="connsiteX34" fmla="*/ 1186132 w 1427672"/>
                <a:gd name="connsiteY34" fmla="*/ 73324 h 1117121"/>
                <a:gd name="connsiteX35" fmla="*/ 1199072 w 1427672"/>
                <a:gd name="connsiteY35" fmla="*/ 77638 h 1117121"/>
                <a:gd name="connsiteX36" fmla="*/ 1224951 w 1427672"/>
                <a:gd name="connsiteY36" fmla="*/ 94890 h 1117121"/>
                <a:gd name="connsiteX37" fmla="*/ 1237890 w 1427672"/>
                <a:gd name="connsiteY37" fmla="*/ 103517 h 1117121"/>
                <a:gd name="connsiteX38" fmla="*/ 1263770 w 1427672"/>
                <a:gd name="connsiteY38" fmla="*/ 112143 h 1117121"/>
                <a:gd name="connsiteX39" fmla="*/ 1293962 w 1427672"/>
                <a:gd name="connsiteY39" fmla="*/ 129396 h 1117121"/>
                <a:gd name="connsiteX40" fmla="*/ 1319841 w 1427672"/>
                <a:gd name="connsiteY40" fmla="*/ 138022 h 1117121"/>
                <a:gd name="connsiteX41" fmla="*/ 1332781 w 1427672"/>
                <a:gd name="connsiteY41" fmla="*/ 146649 h 1117121"/>
                <a:gd name="connsiteX42" fmla="*/ 1341407 w 1427672"/>
                <a:gd name="connsiteY42" fmla="*/ 159589 h 1117121"/>
                <a:gd name="connsiteX43" fmla="*/ 1350034 w 1427672"/>
                <a:gd name="connsiteY43" fmla="*/ 168215 h 1117121"/>
                <a:gd name="connsiteX44" fmla="*/ 1358660 w 1427672"/>
                <a:gd name="connsiteY44" fmla="*/ 181155 h 1117121"/>
                <a:gd name="connsiteX45" fmla="*/ 1380226 w 1427672"/>
                <a:gd name="connsiteY45" fmla="*/ 202721 h 1117121"/>
                <a:gd name="connsiteX46" fmla="*/ 1388853 w 1427672"/>
                <a:gd name="connsiteY46" fmla="*/ 211347 h 1117121"/>
                <a:gd name="connsiteX47" fmla="*/ 1414732 w 1427672"/>
                <a:gd name="connsiteY47" fmla="*/ 245853 h 1117121"/>
                <a:gd name="connsiteX48" fmla="*/ 1427672 w 1427672"/>
                <a:gd name="connsiteY48" fmla="*/ 254479 h 1117121"/>
                <a:gd name="connsiteX49" fmla="*/ 1419045 w 1427672"/>
                <a:gd name="connsiteY49" fmla="*/ 280358 h 1117121"/>
                <a:gd name="connsiteX50" fmla="*/ 1414732 w 1427672"/>
                <a:gd name="connsiteY50" fmla="*/ 293298 h 1117121"/>
                <a:gd name="connsiteX51" fmla="*/ 1401792 w 1427672"/>
                <a:gd name="connsiteY51" fmla="*/ 297611 h 1117121"/>
                <a:gd name="connsiteX52" fmla="*/ 1397479 w 1427672"/>
                <a:gd name="connsiteY52" fmla="*/ 310551 h 1117121"/>
                <a:gd name="connsiteX53" fmla="*/ 1345721 w 1427672"/>
                <a:gd name="connsiteY53" fmla="*/ 336430 h 1117121"/>
                <a:gd name="connsiteX54" fmla="*/ 1332781 w 1427672"/>
                <a:gd name="connsiteY54" fmla="*/ 345056 h 1117121"/>
                <a:gd name="connsiteX55" fmla="*/ 1306902 w 1427672"/>
                <a:gd name="connsiteY55" fmla="*/ 353683 h 1117121"/>
                <a:gd name="connsiteX56" fmla="*/ 1224951 w 1427672"/>
                <a:gd name="connsiteY56" fmla="*/ 362309 h 1117121"/>
                <a:gd name="connsiteX57" fmla="*/ 1212011 w 1427672"/>
                <a:gd name="connsiteY57" fmla="*/ 366622 h 1117121"/>
                <a:gd name="connsiteX58" fmla="*/ 1194758 w 1427672"/>
                <a:gd name="connsiteY58" fmla="*/ 370936 h 1117121"/>
                <a:gd name="connsiteX59" fmla="*/ 1155940 w 1427672"/>
                <a:gd name="connsiteY59" fmla="*/ 392502 h 1117121"/>
                <a:gd name="connsiteX60" fmla="*/ 1147313 w 1427672"/>
                <a:gd name="connsiteY60" fmla="*/ 401128 h 1117121"/>
                <a:gd name="connsiteX61" fmla="*/ 1112807 w 1427672"/>
                <a:gd name="connsiteY61" fmla="*/ 431321 h 1117121"/>
                <a:gd name="connsiteX62" fmla="*/ 1095555 w 1427672"/>
                <a:gd name="connsiteY62" fmla="*/ 457200 h 1117121"/>
                <a:gd name="connsiteX63" fmla="*/ 1086928 w 1427672"/>
                <a:gd name="connsiteY63" fmla="*/ 470139 h 1117121"/>
                <a:gd name="connsiteX64" fmla="*/ 1061049 w 1427672"/>
                <a:gd name="connsiteY64" fmla="*/ 521898 h 1117121"/>
                <a:gd name="connsiteX65" fmla="*/ 1052423 w 1427672"/>
                <a:gd name="connsiteY65" fmla="*/ 534838 h 1117121"/>
                <a:gd name="connsiteX66" fmla="*/ 1035170 w 1427672"/>
                <a:gd name="connsiteY66" fmla="*/ 539151 h 1117121"/>
                <a:gd name="connsiteX67" fmla="*/ 1022230 w 1427672"/>
                <a:gd name="connsiteY67" fmla="*/ 543464 h 1117121"/>
                <a:gd name="connsiteX68" fmla="*/ 983411 w 1427672"/>
                <a:gd name="connsiteY68" fmla="*/ 552090 h 1117121"/>
                <a:gd name="connsiteX69" fmla="*/ 979098 w 1427672"/>
                <a:gd name="connsiteY69" fmla="*/ 565030 h 1117121"/>
                <a:gd name="connsiteX70" fmla="*/ 970472 w 1427672"/>
                <a:gd name="connsiteY70" fmla="*/ 577970 h 1117121"/>
                <a:gd name="connsiteX71" fmla="*/ 979098 w 1427672"/>
                <a:gd name="connsiteY71" fmla="*/ 629728 h 1117121"/>
                <a:gd name="connsiteX72" fmla="*/ 974785 w 1427672"/>
                <a:gd name="connsiteY72" fmla="*/ 664234 h 1117121"/>
                <a:gd name="connsiteX73" fmla="*/ 970472 w 1427672"/>
                <a:gd name="connsiteY73" fmla="*/ 677173 h 1117121"/>
                <a:gd name="connsiteX74" fmla="*/ 966158 w 1427672"/>
                <a:gd name="connsiteY74" fmla="*/ 694426 h 1117121"/>
                <a:gd name="connsiteX75" fmla="*/ 957532 w 1427672"/>
                <a:gd name="connsiteY75" fmla="*/ 720305 h 1117121"/>
                <a:gd name="connsiteX76" fmla="*/ 953219 w 1427672"/>
                <a:gd name="connsiteY76" fmla="*/ 733245 h 1117121"/>
                <a:gd name="connsiteX77" fmla="*/ 940279 w 1427672"/>
                <a:gd name="connsiteY77" fmla="*/ 737558 h 1117121"/>
                <a:gd name="connsiteX78" fmla="*/ 918713 w 1427672"/>
                <a:gd name="connsiteY78" fmla="*/ 754811 h 1117121"/>
                <a:gd name="connsiteX79" fmla="*/ 901460 w 1427672"/>
                <a:gd name="connsiteY79" fmla="*/ 772064 h 1117121"/>
                <a:gd name="connsiteX80" fmla="*/ 897147 w 1427672"/>
                <a:gd name="connsiteY80" fmla="*/ 785004 h 1117121"/>
                <a:gd name="connsiteX81" fmla="*/ 875581 w 1427672"/>
                <a:gd name="connsiteY81" fmla="*/ 810883 h 1117121"/>
                <a:gd name="connsiteX82" fmla="*/ 871268 w 1427672"/>
                <a:gd name="connsiteY82" fmla="*/ 823822 h 1117121"/>
                <a:gd name="connsiteX83" fmla="*/ 854015 w 1427672"/>
                <a:gd name="connsiteY83" fmla="*/ 854015 h 1117121"/>
                <a:gd name="connsiteX84" fmla="*/ 849702 w 1427672"/>
                <a:gd name="connsiteY84" fmla="*/ 871268 h 1117121"/>
                <a:gd name="connsiteX85" fmla="*/ 845389 w 1427672"/>
                <a:gd name="connsiteY85" fmla="*/ 892834 h 1117121"/>
                <a:gd name="connsiteX86" fmla="*/ 836762 w 1427672"/>
                <a:gd name="connsiteY86" fmla="*/ 910087 h 1117121"/>
                <a:gd name="connsiteX87" fmla="*/ 832449 w 1427672"/>
                <a:gd name="connsiteY87" fmla="*/ 935966 h 1117121"/>
                <a:gd name="connsiteX88" fmla="*/ 828136 w 1427672"/>
                <a:gd name="connsiteY88" fmla="*/ 948905 h 1117121"/>
                <a:gd name="connsiteX89" fmla="*/ 823823 w 1427672"/>
                <a:gd name="connsiteY89" fmla="*/ 974785 h 1117121"/>
                <a:gd name="connsiteX90" fmla="*/ 819509 w 1427672"/>
                <a:gd name="connsiteY90" fmla="*/ 987724 h 1117121"/>
                <a:gd name="connsiteX91" fmla="*/ 815196 w 1427672"/>
                <a:gd name="connsiteY91" fmla="*/ 1004977 h 1117121"/>
                <a:gd name="connsiteX92" fmla="*/ 802256 w 1427672"/>
                <a:gd name="connsiteY92" fmla="*/ 1013604 h 1117121"/>
                <a:gd name="connsiteX93" fmla="*/ 772064 w 1427672"/>
                <a:gd name="connsiteY93" fmla="*/ 1048109 h 1117121"/>
                <a:gd name="connsiteX94" fmla="*/ 767751 w 1427672"/>
                <a:gd name="connsiteY94" fmla="*/ 1061049 h 1117121"/>
                <a:gd name="connsiteX95" fmla="*/ 763438 w 1427672"/>
                <a:gd name="connsiteY95" fmla="*/ 1086928 h 1117121"/>
                <a:gd name="connsiteX96" fmla="*/ 750498 w 1427672"/>
                <a:gd name="connsiteY96" fmla="*/ 1095555 h 1117121"/>
                <a:gd name="connsiteX97" fmla="*/ 720306 w 1427672"/>
                <a:gd name="connsiteY97" fmla="*/ 1086928 h 1117121"/>
                <a:gd name="connsiteX98" fmla="*/ 711679 w 1427672"/>
                <a:gd name="connsiteY98" fmla="*/ 1078302 h 1117121"/>
                <a:gd name="connsiteX99" fmla="*/ 642668 w 1427672"/>
                <a:gd name="connsiteY99" fmla="*/ 1082615 h 1117121"/>
                <a:gd name="connsiteX100" fmla="*/ 634041 w 1427672"/>
                <a:gd name="connsiteY100" fmla="*/ 1108494 h 1117121"/>
                <a:gd name="connsiteX101" fmla="*/ 625415 w 1427672"/>
                <a:gd name="connsiteY101" fmla="*/ 1117121 h 1117121"/>
                <a:gd name="connsiteX102" fmla="*/ 608162 w 1427672"/>
                <a:gd name="connsiteY102" fmla="*/ 1108494 h 1117121"/>
                <a:gd name="connsiteX103" fmla="*/ 595223 w 1427672"/>
                <a:gd name="connsiteY103" fmla="*/ 1104181 h 1117121"/>
                <a:gd name="connsiteX104" fmla="*/ 590909 w 1427672"/>
                <a:gd name="connsiteY104" fmla="*/ 1086928 h 1117121"/>
                <a:gd name="connsiteX105" fmla="*/ 547777 w 1427672"/>
                <a:gd name="connsiteY105" fmla="*/ 1073989 h 1117121"/>
                <a:gd name="connsiteX106" fmla="*/ 517585 w 1427672"/>
                <a:gd name="connsiteY106" fmla="*/ 1078302 h 1117121"/>
                <a:gd name="connsiteX107" fmla="*/ 504645 w 1427672"/>
                <a:gd name="connsiteY107" fmla="*/ 1082615 h 1117121"/>
                <a:gd name="connsiteX108" fmla="*/ 483079 w 1427672"/>
                <a:gd name="connsiteY108" fmla="*/ 1078302 h 1117121"/>
                <a:gd name="connsiteX109" fmla="*/ 461513 w 1427672"/>
                <a:gd name="connsiteY109" fmla="*/ 1061049 h 1117121"/>
                <a:gd name="connsiteX110" fmla="*/ 444260 w 1427672"/>
                <a:gd name="connsiteY110" fmla="*/ 1043796 h 1117121"/>
                <a:gd name="connsiteX111" fmla="*/ 414068 w 1427672"/>
                <a:gd name="connsiteY111" fmla="*/ 1035170 h 1117121"/>
                <a:gd name="connsiteX112" fmla="*/ 392502 w 1427672"/>
                <a:gd name="connsiteY112" fmla="*/ 1013604 h 1117121"/>
                <a:gd name="connsiteX113" fmla="*/ 366623 w 1427672"/>
                <a:gd name="connsiteY113" fmla="*/ 996351 h 1117121"/>
                <a:gd name="connsiteX114" fmla="*/ 340743 w 1427672"/>
                <a:gd name="connsiteY114" fmla="*/ 992038 h 1117121"/>
                <a:gd name="connsiteX115" fmla="*/ 327804 w 1427672"/>
                <a:gd name="connsiteY115" fmla="*/ 983411 h 1117121"/>
                <a:gd name="connsiteX116" fmla="*/ 323490 w 1427672"/>
                <a:gd name="connsiteY116" fmla="*/ 970472 h 1117121"/>
                <a:gd name="connsiteX117" fmla="*/ 314864 w 1427672"/>
                <a:gd name="connsiteY117" fmla="*/ 923026 h 1117121"/>
                <a:gd name="connsiteX118" fmla="*/ 301924 w 1427672"/>
                <a:gd name="connsiteY118" fmla="*/ 910087 h 1117121"/>
                <a:gd name="connsiteX119" fmla="*/ 293298 w 1427672"/>
                <a:gd name="connsiteY119" fmla="*/ 866955 h 1117121"/>
                <a:gd name="connsiteX120" fmla="*/ 288985 w 1427672"/>
                <a:gd name="connsiteY120" fmla="*/ 845389 h 1117121"/>
                <a:gd name="connsiteX121" fmla="*/ 276045 w 1427672"/>
                <a:gd name="connsiteY121" fmla="*/ 841075 h 1117121"/>
                <a:gd name="connsiteX122" fmla="*/ 245853 w 1427672"/>
                <a:gd name="connsiteY122" fmla="*/ 836762 h 1117121"/>
                <a:gd name="connsiteX123" fmla="*/ 224287 w 1427672"/>
                <a:gd name="connsiteY123" fmla="*/ 841075 h 1117121"/>
                <a:gd name="connsiteX124" fmla="*/ 211347 w 1427672"/>
                <a:gd name="connsiteY124" fmla="*/ 845389 h 1117121"/>
                <a:gd name="connsiteX125" fmla="*/ 198407 w 1427672"/>
                <a:gd name="connsiteY125" fmla="*/ 836762 h 1117121"/>
                <a:gd name="connsiteX126" fmla="*/ 185468 w 1427672"/>
                <a:gd name="connsiteY126" fmla="*/ 819509 h 1117121"/>
                <a:gd name="connsiteX127" fmla="*/ 172528 w 1427672"/>
                <a:gd name="connsiteY127" fmla="*/ 810883 h 1117121"/>
                <a:gd name="connsiteX128" fmla="*/ 168215 w 1427672"/>
                <a:gd name="connsiteY128" fmla="*/ 797943 h 1117121"/>
                <a:gd name="connsiteX129" fmla="*/ 159589 w 1427672"/>
                <a:gd name="connsiteY129" fmla="*/ 785004 h 1117121"/>
                <a:gd name="connsiteX130" fmla="*/ 150962 w 1427672"/>
                <a:gd name="connsiteY130" fmla="*/ 759124 h 1117121"/>
                <a:gd name="connsiteX131" fmla="*/ 146649 w 1427672"/>
                <a:gd name="connsiteY131" fmla="*/ 746185 h 1117121"/>
                <a:gd name="connsiteX132" fmla="*/ 116456 w 1427672"/>
                <a:gd name="connsiteY132" fmla="*/ 750498 h 1117121"/>
                <a:gd name="connsiteX133" fmla="*/ 103517 w 1427672"/>
                <a:gd name="connsiteY133" fmla="*/ 789317 h 1117121"/>
                <a:gd name="connsiteX134" fmla="*/ 86264 w 1427672"/>
                <a:gd name="connsiteY134" fmla="*/ 806570 h 1117121"/>
                <a:gd name="connsiteX135" fmla="*/ 69011 w 1427672"/>
                <a:gd name="connsiteY135" fmla="*/ 802256 h 1117121"/>
                <a:gd name="connsiteX136" fmla="*/ 43132 w 1427672"/>
                <a:gd name="connsiteY136" fmla="*/ 793630 h 1117121"/>
                <a:gd name="connsiteX137" fmla="*/ 34506 w 1427672"/>
                <a:gd name="connsiteY137" fmla="*/ 780690 h 1117121"/>
                <a:gd name="connsiteX138" fmla="*/ 25879 w 1427672"/>
                <a:gd name="connsiteY138" fmla="*/ 772064 h 1117121"/>
                <a:gd name="connsiteX139" fmla="*/ 8626 w 1427672"/>
                <a:gd name="connsiteY139" fmla="*/ 746185 h 1117121"/>
                <a:gd name="connsiteX140" fmla="*/ 0 w 1427672"/>
                <a:gd name="connsiteY140" fmla="*/ 715992 h 1117121"/>
                <a:gd name="connsiteX141" fmla="*/ 4313 w 1427672"/>
                <a:gd name="connsiteY141" fmla="*/ 703053 h 1117121"/>
                <a:gd name="connsiteX142" fmla="*/ 25879 w 1427672"/>
                <a:gd name="connsiteY142" fmla="*/ 664234 h 1117121"/>
                <a:gd name="connsiteX143" fmla="*/ 34506 w 1427672"/>
                <a:gd name="connsiteY143" fmla="*/ 634041 h 1117121"/>
                <a:gd name="connsiteX144" fmla="*/ 38819 w 1427672"/>
                <a:gd name="connsiteY144" fmla="*/ 621102 h 1117121"/>
                <a:gd name="connsiteX145" fmla="*/ 43132 w 1427672"/>
                <a:gd name="connsiteY145" fmla="*/ 603849 h 1117121"/>
                <a:gd name="connsiteX146" fmla="*/ 56072 w 1427672"/>
                <a:gd name="connsiteY146" fmla="*/ 582283 h 1117121"/>
                <a:gd name="connsiteX147" fmla="*/ 69011 w 1427672"/>
                <a:gd name="connsiteY147" fmla="*/ 577970 h 1117121"/>
                <a:gd name="connsiteX148" fmla="*/ 77638 w 1427672"/>
                <a:gd name="connsiteY148" fmla="*/ 569343 h 1117121"/>
                <a:gd name="connsiteX149" fmla="*/ 77638 w 1427672"/>
                <a:gd name="connsiteY149" fmla="*/ 543464 h 1117121"/>
                <a:gd name="connsiteX150" fmla="*/ 60385 w 1427672"/>
                <a:gd name="connsiteY150" fmla="*/ 526211 h 1117121"/>
                <a:gd name="connsiteX151" fmla="*/ 51758 w 1427672"/>
                <a:gd name="connsiteY151" fmla="*/ 500332 h 1117121"/>
                <a:gd name="connsiteX152" fmla="*/ 47445 w 1427672"/>
                <a:gd name="connsiteY152" fmla="*/ 487392 h 1117121"/>
                <a:gd name="connsiteX153" fmla="*/ 25879 w 1427672"/>
                <a:gd name="connsiteY153" fmla="*/ 465826 h 1117121"/>
                <a:gd name="connsiteX154" fmla="*/ 47445 w 1427672"/>
                <a:gd name="connsiteY154" fmla="*/ 405441 h 1117121"/>
                <a:gd name="connsiteX155" fmla="*/ 60385 w 1427672"/>
                <a:gd name="connsiteY155" fmla="*/ 401128 h 1117121"/>
                <a:gd name="connsiteX156" fmla="*/ 69011 w 1427672"/>
                <a:gd name="connsiteY156" fmla="*/ 388189 h 1117121"/>
                <a:gd name="connsiteX157" fmla="*/ 90577 w 1427672"/>
                <a:gd name="connsiteY157" fmla="*/ 370936 h 1117121"/>
                <a:gd name="connsiteX158" fmla="*/ 103517 w 1427672"/>
                <a:gd name="connsiteY158" fmla="*/ 366622 h 1117121"/>
                <a:gd name="connsiteX159" fmla="*/ 120770 w 1427672"/>
                <a:gd name="connsiteY159" fmla="*/ 370936 h 1117121"/>
                <a:gd name="connsiteX160" fmla="*/ 133709 w 1427672"/>
                <a:gd name="connsiteY160" fmla="*/ 375249 h 1117121"/>
                <a:gd name="connsiteX161" fmla="*/ 176841 w 1427672"/>
                <a:gd name="connsiteY161" fmla="*/ 379562 h 1117121"/>
                <a:gd name="connsiteX162" fmla="*/ 232913 w 1427672"/>
                <a:gd name="connsiteY162" fmla="*/ 375249 h 1117121"/>
                <a:gd name="connsiteX163" fmla="*/ 263106 w 1427672"/>
                <a:gd name="connsiteY163" fmla="*/ 366622 h 1117121"/>
                <a:gd name="connsiteX164" fmla="*/ 276045 w 1427672"/>
                <a:gd name="connsiteY164" fmla="*/ 327804 h 1117121"/>
                <a:gd name="connsiteX165" fmla="*/ 297611 w 1427672"/>
                <a:gd name="connsiteY165" fmla="*/ 293298 h 1117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Lst>
              <a:rect l="l" t="t" r="r" b="b"/>
              <a:pathLst>
                <a:path w="1427672" h="1117121">
                  <a:moveTo>
                    <a:pt x="297611" y="293298"/>
                  </a:moveTo>
                  <a:cubicBezTo>
                    <a:pt x="299768" y="284672"/>
                    <a:pt x="292843" y="281189"/>
                    <a:pt x="288985" y="276045"/>
                  </a:cubicBezTo>
                  <a:cubicBezTo>
                    <a:pt x="284226" y="269700"/>
                    <a:pt x="268200" y="254015"/>
                    <a:pt x="258792" y="250166"/>
                  </a:cubicBezTo>
                  <a:cubicBezTo>
                    <a:pt x="231847" y="239143"/>
                    <a:pt x="203714" y="231170"/>
                    <a:pt x="176841" y="219973"/>
                  </a:cubicBezTo>
                  <a:cubicBezTo>
                    <a:pt x="148107" y="208000"/>
                    <a:pt x="162988" y="211479"/>
                    <a:pt x="146649" y="198407"/>
                  </a:cubicBezTo>
                  <a:cubicBezTo>
                    <a:pt x="142601" y="195169"/>
                    <a:pt x="138022" y="192656"/>
                    <a:pt x="133709" y="189781"/>
                  </a:cubicBezTo>
                  <a:cubicBezTo>
                    <a:pt x="125207" y="164274"/>
                    <a:pt x="120064" y="161704"/>
                    <a:pt x="129396" y="133709"/>
                  </a:cubicBezTo>
                  <a:cubicBezTo>
                    <a:pt x="130954" y="129035"/>
                    <a:pt x="148323" y="117629"/>
                    <a:pt x="150962" y="116456"/>
                  </a:cubicBezTo>
                  <a:cubicBezTo>
                    <a:pt x="159271" y="112763"/>
                    <a:pt x="168215" y="110705"/>
                    <a:pt x="176841" y="107830"/>
                  </a:cubicBezTo>
                  <a:cubicBezTo>
                    <a:pt x="199970" y="100121"/>
                    <a:pt x="191454" y="101956"/>
                    <a:pt x="228600" y="99204"/>
                  </a:cubicBezTo>
                  <a:cubicBezTo>
                    <a:pt x="254448" y="97289"/>
                    <a:pt x="280359" y="96328"/>
                    <a:pt x="306238" y="94890"/>
                  </a:cubicBezTo>
                  <a:cubicBezTo>
                    <a:pt x="317740" y="93452"/>
                    <a:pt x="329152" y="90577"/>
                    <a:pt x="340743" y="90577"/>
                  </a:cubicBezTo>
                  <a:cubicBezTo>
                    <a:pt x="360942" y="90577"/>
                    <a:pt x="374329" y="94660"/>
                    <a:pt x="392502" y="99204"/>
                  </a:cubicBezTo>
                  <a:cubicBezTo>
                    <a:pt x="403090" y="115086"/>
                    <a:pt x="398482" y="112810"/>
                    <a:pt x="418381" y="120770"/>
                  </a:cubicBezTo>
                  <a:cubicBezTo>
                    <a:pt x="426824" y="124147"/>
                    <a:pt x="444260" y="129396"/>
                    <a:pt x="444260" y="129396"/>
                  </a:cubicBezTo>
                  <a:cubicBezTo>
                    <a:pt x="462951" y="127958"/>
                    <a:pt x="481816" y="128007"/>
                    <a:pt x="500332" y="125083"/>
                  </a:cubicBezTo>
                  <a:cubicBezTo>
                    <a:pt x="540163" y="118794"/>
                    <a:pt x="513494" y="119232"/>
                    <a:pt x="539151" y="107830"/>
                  </a:cubicBezTo>
                  <a:cubicBezTo>
                    <a:pt x="547460" y="104137"/>
                    <a:pt x="556404" y="102079"/>
                    <a:pt x="565030" y="99204"/>
                  </a:cubicBezTo>
                  <a:cubicBezTo>
                    <a:pt x="578411" y="94743"/>
                    <a:pt x="581905" y="94255"/>
                    <a:pt x="595223" y="86264"/>
                  </a:cubicBezTo>
                  <a:cubicBezTo>
                    <a:pt x="604113" y="80930"/>
                    <a:pt x="613771" y="76342"/>
                    <a:pt x="621102" y="69011"/>
                  </a:cubicBezTo>
                  <a:lnTo>
                    <a:pt x="642668" y="47445"/>
                  </a:lnTo>
                  <a:cubicBezTo>
                    <a:pt x="646981" y="43132"/>
                    <a:pt x="650532" y="37888"/>
                    <a:pt x="655607" y="34505"/>
                  </a:cubicBezTo>
                  <a:cubicBezTo>
                    <a:pt x="700394" y="4649"/>
                    <a:pt x="631045" y="50106"/>
                    <a:pt x="685800" y="17253"/>
                  </a:cubicBezTo>
                  <a:cubicBezTo>
                    <a:pt x="694690" y="11919"/>
                    <a:pt x="711679" y="0"/>
                    <a:pt x="711679" y="0"/>
                  </a:cubicBezTo>
                  <a:cubicBezTo>
                    <a:pt x="744198" y="10839"/>
                    <a:pt x="704120" y="-3780"/>
                    <a:pt x="737558" y="12939"/>
                  </a:cubicBezTo>
                  <a:cubicBezTo>
                    <a:pt x="741625" y="14972"/>
                    <a:pt x="746431" y="15220"/>
                    <a:pt x="750498" y="17253"/>
                  </a:cubicBezTo>
                  <a:cubicBezTo>
                    <a:pt x="762511" y="23260"/>
                    <a:pt x="766835" y="29277"/>
                    <a:pt x="776377" y="38819"/>
                  </a:cubicBezTo>
                  <a:cubicBezTo>
                    <a:pt x="786442" y="69011"/>
                    <a:pt x="776378" y="61823"/>
                    <a:pt x="797943" y="69011"/>
                  </a:cubicBezTo>
                  <a:cubicBezTo>
                    <a:pt x="823822" y="67573"/>
                    <a:pt x="849862" y="67913"/>
                    <a:pt x="875581" y="64698"/>
                  </a:cubicBezTo>
                  <a:cubicBezTo>
                    <a:pt x="884604" y="63570"/>
                    <a:pt x="892834" y="58947"/>
                    <a:pt x="901460" y="56072"/>
                  </a:cubicBezTo>
                  <a:lnTo>
                    <a:pt x="914400" y="51758"/>
                  </a:lnTo>
                  <a:cubicBezTo>
                    <a:pt x="923026" y="54634"/>
                    <a:pt x="932713" y="55341"/>
                    <a:pt x="940279" y="60385"/>
                  </a:cubicBezTo>
                  <a:cubicBezTo>
                    <a:pt x="944592" y="63260"/>
                    <a:pt x="948136" y="67994"/>
                    <a:pt x="953219" y="69011"/>
                  </a:cubicBezTo>
                  <a:cubicBezTo>
                    <a:pt x="970195" y="72406"/>
                    <a:pt x="987724" y="71886"/>
                    <a:pt x="1004977" y="73324"/>
                  </a:cubicBezTo>
                  <a:cubicBezTo>
                    <a:pt x="1100592" y="70808"/>
                    <a:pt x="1123907" y="55545"/>
                    <a:pt x="1186132" y="73324"/>
                  </a:cubicBezTo>
                  <a:cubicBezTo>
                    <a:pt x="1190504" y="74573"/>
                    <a:pt x="1194759" y="76200"/>
                    <a:pt x="1199072" y="77638"/>
                  </a:cubicBezTo>
                  <a:cubicBezTo>
                    <a:pt x="1214234" y="100381"/>
                    <a:pt x="1198955" y="83748"/>
                    <a:pt x="1224951" y="94890"/>
                  </a:cubicBezTo>
                  <a:cubicBezTo>
                    <a:pt x="1229716" y="96932"/>
                    <a:pt x="1233153" y="101412"/>
                    <a:pt x="1237890" y="103517"/>
                  </a:cubicBezTo>
                  <a:cubicBezTo>
                    <a:pt x="1246199" y="107210"/>
                    <a:pt x="1263770" y="112143"/>
                    <a:pt x="1263770" y="112143"/>
                  </a:cubicBezTo>
                  <a:cubicBezTo>
                    <a:pt x="1277110" y="125485"/>
                    <a:pt x="1270068" y="120708"/>
                    <a:pt x="1293962" y="129396"/>
                  </a:cubicBezTo>
                  <a:cubicBezTo>
                    <a:pt x="1302508" y="132503"/>
                    <a:pt x="1319841" y="138022"/>
                    <a:pt x="1319841" y="138022"/>
                  </a:cubicBezTo>
                  <a:cubicBezTo>
                    <a:pt x="1324154" y="140898"/>
                    <a:pt x="1329115" y="142983"/>
                    <a:pt x="1332781" y="146649"/>
                  </a:cubicBezTo>
                  <a:cubicBezTo>
                    <a:pt x="1336446" y="150315"/>
                    <a:pt x="1338169" y="155541"/>
                    <a:pt x="1341407" y="159589"/>
                  </a:cubicBezTo>
                  <a:cubicBezTo>
                    <a:pt x="1343947" y="162764"/>
                    <a:pt x="1347494" y="165040"/>
                    <a:pt x="1350034" y="168215"/>
                  </a:cubicBezTo>
                  <a:cubicBezTo>
                    <a:pt x="1353272" y="172263"/>
                    <a:pt x="1355246" y="177254"/>
                    <a:pt x="1358660" y="181155"/>
                  </a:cubicBezTo>
                  <a:cubicBezTo>
                    <a:pt x="1365354" y="188806"/>
                    <a:pt x="1373037" y="195532"/>
                    <a:pt x="1380226" y="202721"/>
                  </a:cubicBezTo>
                  <a:cubicBezTo>
                    <a:pt x="1383102" y="205596"/>
                    <a:pt x="1386597" y="207963"/>
                    <a:pt x="1388853" y="211347"/>
                  </a:cubicBezTo>
                  <a:cubicBezTo>
                    <a:pt x="1396732" y="223165"/>
                    <a:pt x="1403337" y="236737"/>
                    <a:pt x="1414732" y="245853"/>
                  </a:cubicBezTo>
                  <a:cubicBezTo>
                    <a:pt x="1418780" y="249091"/>
                    <a:pt x="1423359" y="251604"/>
                    <a:pt x="1427672" y="254479"/>
                  </a:cubicBezTo>
                  <a:lnTo>
                    <a:pt x="1419045" y="280358"/>
                  </a:lnTo>
                  <a:cubicBezTo>
                    <a:pt x="1417607" y="284671"/>
                    <a:pt x="1419045" y="291860"/>
                    <a:pt x="1414732" y="293298"/>
                  </a:cubicBezTo>
                  <a:lnTo>
                    <a:pt x="1401792" y="297611"/>
                  </a:lnTo>
                  <a:cubicBezTo>
                    <a:pt x="1400354" y="301924"/>
                    <a:pt x="1400694" y="307336"/>
                    <a:pt x="1397479" y="310551"/>
                  </a:cubicBezTo>
                  <a:cubicBezTo>
                    <a:pt x="1356766" y="351265"/>
                    <a:pt x="1387810" y="308373"/>
                    <a:pt x="1345721" y="336430"/>
                  </a:cubicBezTo>
                  <a:cubicBezTo>
                    <a:pt x="1341408" y="339305"/>
                    <a:pt x="1337518" y="342951"/>
                    <a:pt x="1332781" y="345056"/>
                  </a:cubicBezTo>
                  <a:cubicBezTo>
                    <a:pt x="1324472" y="348749"/>
                    <a:pt x="1315528" y="350807"/>
                    <a:pt x="1306902" y="353683"/>
                  </a:cubicBezTo>
                  <a:cubicBezTo>
                    <a:pt x="1272100" y="365284"/>
                    <a:pt x="1298477" y="357714"/>
                    <a:pt x="1224951" y="362309"/>
                  </a:cubicBezTo>
                  <a:cubicBezTo>
                    <a:pt x="1220638" y="363747"/>
                    <a:pt x="1216383" y="365373"/>
                    <a:pt x="1212011" y="366622"/>
                  </a:cubicBezTo>
                  <a:cubicBezTo>
                    <a:pt x="1206311" y="368251"/>
                    <a:pt x="1200060" y="368285"/>
                    <a:pt x="1194758" y="370936"/>
                  </a:cubicBezTo>
                  <a:cubicBezTo>
                    <a:pt x="1135441" y="400596"/>
                    <a:pt x="1191719" y="380576"/>
                    <a:pt x="1155940" y="392502"/>
                  </a:cubicBezTo>
                  <a:cubicBezTo>
                    <a:pt x="1153064" y="395377"/>
                    <a:pt x="1150489" y="398588"/>
                    <a:pt x="1147313" y="401128"/>
                  </a:cubicBezTo>
                  <a:cubicBezTo>
                    <a:pt x="1131031" y="414154"/>
                    <a:pt x="1128005" y="408523"/>
                    <a:pt x="1112807" y="431321"/>
                  </a:cubicBezTo>
                  <a:lnTo>
                    <a:pt x="1095555" y="457200"/>
                  </a:lnTo>
                  <a:lnTo>
                    <a:pt x="1086928" y="470139"/>
                  </a:lnTo>
                  <a:cubicBezTo>
                    <a:pt x="1075023" y="505857"/>
                    <a:pt x="1083347" y="488451"/>
                    <a:pt x="1061049" y="521898"/>
                  </a:cubicBezTo>
                  <a:cubicBezTo>
                    <a:pt x="1058174" y="526211"/>
                    <a:pt x="1057452" y="533581"/>
                    <a:pt x="1052423" y="534838"/>
                  </a:cubicBezTo>
                  <a:cubicBezTo>
                    <a:pt x="1046672" y="536276"/>
                    <a:pt x="1040870" y="537523"/>
                    <a:pt x="1035170" y="539151"/>
                  </a:cubicBezTo>
                  <a:cubicBezTo>
                    <a:pt x="1030798" y="540400"/>
                    <a:pt x="1026668" y="542478"/>
                    <a:pt x="1022230" y="543464"/>
                  </a:cubicBezTo>
                  <a:cubicBezTo>
                    <a:pt x="976684" y="553585"/>
                    <a:pt x="1012541" y="542381"/>
                    <a:pt x="983411" y="552090"/>
                  </a:cubicBezTo>
                  <a:cubicBezTo>
                    <a:pt x="981973" y="556403"/>
                    <a:pt x="981131" y="560963"/>
                    <a:pt x="979098" y="565030"/>
                  </a:cubicBezTo>
                  <a:cubicBezTo>
                    <a:pt x="976780" y="569667"/>
                    <a:pt x="970902" y="572804"/>
                    <a:pt x="970472" y="577970"/>
                  </a:cubicBezTo>
                  <a:cubicBezTo>
                    <a:pt x="968546" y="601084"/>
                    <a:pt x="973022" y="611500"/>
                    <a:pt x="979098" y="629728"/>
                  </a:cubicBezTo>
                  <a:cubicBezTo>
                    <a:pt x="977660" y="641230"/>
                    <a:pt x="976858" y="652829"/>
                    <a:pt x="974785" y="664234"/>
                  </a:cubicBezTo>
                  <a:cubicBezTo>
                    <a:pt x="973972" y="668707"/>
                    <a:pt x="971721" y="672802"/>
                    <a:pt x="970472" y="677173"/>
                  </a:cubicBezTo>
                  <a:cubicBezTo>
                    <a:pt x="968843" y="682873"/>
                    <a:pt x="967861" y="688748"/>
                    <a:pt x="966158" y="694426"/>
                  </a:cubicBezTo>
                  <a:cubicBezTo>
                    <a:pt x="963545" y="703135"/>
                    <a:pt x="960407" y="711679"/>
                    <a:pt x="957532" y="720305"/>
                  </a:cubicBezTo>
                  <a:cubicBezTo>
                    <a:pt x="956094" y="724618"/>
                    <a:pt x="957532" y="731807"/>
                    <a:pt x="953219" y="733245"/>
                  </a:cubicBezTo>
                  <a:lnTo>
                    <a:pt x="940279" y="737558"/>
                  </a:lnTo>
                  <a:cubicBezTo>
                    <a:pt x="910928" y="766912"/>
                    <a:pt x="956784" y="722180"/>
                    <a:pt x="918713" y="754811"/>
                  </a:cubicBezTo>
                  <a:cubicBezTo>
                    <a:pt x="912538" y="760104"/>
                    <a:pt x="901460" y="772064"/>
                    <a:pt x="901460" y="772064"/>
                  </a:cubicBezTo>
                  <a:cubicBezTo>
                    <a:pt x="900022" y="776377"/>
                    <a:pt x="899669" y="781221"/>
                    <a:pt x="897147" y="785004"/>
                  </a:cubicBezTo>
                  <a:cubicBezTo>
                    <a:pt x="878065" y="813627"/>
                    <a:pt x="889695" y="782654"/>
                    <a:pt x="875581" y="810883"/>
                  </a:cubicBezTo>
                  <a:cubicBezTo>
                    <a:pt x="873548" y="814949"/>
                    <a:pt x="873059" y="819643"/>
                    <a:pt x="871268" y="823822"/>
                  </a:cubicBezTo>
                  <a:cubicBezTo>
                    <a:pt x="864702" y="839142"/>
                    <a:pt x="862677" y="841021"/>
                    <a:pt x="854015" y="854015"/>
                  </a:cubicBezTo>
                  <a:cubicBezTo>
                    <a:pt x="852577" y="859766"/>
                    <a:pt x="850988" y="865481"/>
                    <a:pt x="849702" y="871268"/>
                  </a:cubicBezTo>
                  <a:cubicBezTo>
                    <a:pt x="848112" y="878424"/>
                    <a:pt x="847707" y="885879"/>
                    <a:pt x="845389" y="892834"/>
                  </a:cubicBezTo>
                  <a:cubicBezTo>
                    <a:pt x="843356" y="898934"/>
                    <a:pt x="839638" y="904336"/>
                    <a:pt x="836762" y="910087"/>
                  </a:cubicBezTo>
                  <a:cubicBezTo>
                    <a:pt x="835324" y="918713"/>
                    <a:pt x="834346" y="927429"/>
                    <a:pt x="832449" y="935966"/>
                  </a:cubicBezTo>
                  <a:cubicBezTo>
                    <a:pt x="831463" y="940404"/>
                    <a:pt x="829122" y="944467"/>
                    <a:pt x="828136" y="948905"/>
                  </a:cubicBezTo>
                  <a:cubicBezTo>
                    <a:pt x="826239" y="957442"/>
                    <a:pt x="825720" y="966248"/>
                    <a:pt x="823823" y="974785"/>
                  </a:cubicBezTo>
                  <a:cubicBezTo>
                    <a:pt x="822837" y="979223"/>
                    <a:pt x="820758" y="983353"/>
                    <a:pt x="819509" y="987724"/>
                  </a:cubicBezTo>
                  <a:cubicBezTo>
                    <a:pt x="817880" y="993424"/>
                    <a:pt x="818484" y="1000045"/>
                    <a:pt x="815196" y="1004977"/>
                  </a:cubicBezTo>
                  <a:cubicBezTo>
                    <a:pt x="812320" y="1009290"/>
                    <a:pt x="806157" y="1010190"/>
                    <a:pt x="802256" y="1013604"/>
                  </a:cubicBezTo>
                  <a:cubicBezTo>
                    <a:pt x="782071" y="1031266"/>
                    <a:pt x="783756" y="1030570"/>
                    <a:pt x="772064" y="1048109"/>
                  </a:cubicBezTo>
                  <a:cubicBezTo>
                    <a:pt x="770626" y="1052422"/>
                    <a:pt x="768737" y="1056611"/>
                    <a:pt x="767751" y="1061049"/>
                  </a:cubicBezTo>
                  <a:cubicBezTo>
                    <a:pt x="765854" y="1069586"/>
                    <a:pt x="767349" y="1079106"/>
                    <a:pt x="763438" y="1086928"/>
                  </a:cubicBezTo>
                  <a:cubicBezTo>
                    <a:pt x="761120" y="1091565"/>
                    <a:pt x="754811" y="1092679"/>
                    <a:pt x="750498" y="1095555"/>
                  </a:cubicBezTo>
                  <a:cubicBezTo>
                    <a:pt x="747278" y="1094750"/>
                    <a:pt x="724724" y="1089579"/>
                    <a:pt x="720306" y="1086928"/>
                  </a:cubicBezTo>
                  <a:cubicBezTo>
                    <a:pt x="716819" y="1084836"/>
                    <a:pt x="714555" y="1081177"/>
                    <a:pt x="711679" y="1078302"/>
                  </a:cubicBezTo>
                  <a:cubicBezTo>
                    <a:pt x="688675" y="1079740"/>
                    <a:pt x="664149" y="1074261"/>
                    <a:pt x="642668" y="1082615"/>
                  </a:cubicBezTo>
                  <a:cubicBezTo>
                    <a:pt x="634193" y="1085911"/>
                    <a:pt x="640470" y="1102064"/>
                    <a:pt x="634041" y="1108494"/>
                  </a:cubicBezTo>
                  <a:lnTo>
                    <a:pt x="625415" y="1117121"/>
                  </a:lnTo>
                  <a:cubicBezTo>
                    <a:pt x="619664" y="1114245"/>
                    <a:pt x="614072" y="1111027"/>
                    <a:pt x="608162" y="1108494"/>
                  </a:cubicBezTo>
                  <a:cubicBezTo>
                    <a:pt x="603983" y="1106703"/>
                    <a:pt x="598063" y="1107731"/>
                    <a:pt x="595223" y="1104181"/>
                  </a:cubicBezTo>
                  <a:cubicBezTo>
                    <a:pt x="591520" y="1099552"/>
                    <a:pt x="595410" y="1090786"/>
                    <a:pt x="590909" y="1086928"/>
                  </a:cubicBezTo>
                  <a:cubicBezTo>
                    <a:pt x="586585" y="1083222"/>
                    <a:pt x="556133" y="1076078"/>
                    <a:pt x="547777" y="1073989"/>
                  </a:cubicBezTo>
                  <a:cubicBezTo>
                    <a:pt x="537713" y="1075427"/>
                    <a:pt x="527554" y="1076308"/>
                    <a:pt x="517585" y="1078302"/>
                  </a:cubicBezTo>
                  <a:cubicBezTo>
                    <a:pt x="513127" y="1079194"/>
                    <a:pt x="509192" y="1082615"/>
                    <a:pt x="504645" y="1082615"/>
                  </a:cubicBezTo>
                  <a:cubicBezTo>
                    <a:pt x="497314" y="1082615"/>
                    <a:pt x="490268" y="1079740"/>
                    <a:pt x="483079" y="1078302"/>
                  </a:cubicBezTo>
                  <a:cubicBezTo>
                    <a:pt x="453728" y="1048948"/>
                    <a:pt x="499584" y="1093680"/>
                    <a:pt x="461513" y="1061049"/>
                  </a:cubicBezTo>
                  <a:cubicBezTo>
                    <a:pt x="455338" y="1055756"/>
                    <a:pt x="452150" y="1045768"/>
                    <a:pt x="444260" y="1043796"/>
                  </a:cubicBezTo>
                  <a:cubicBezTo>
                    <a:pt x="422596" y="1038380"/>
                    <a:pt x="432631" y="1041358"/>
                    <a:pt x="414068" y="1035170"/>
                  </a:cubicBezTo>
                  <a:cubicBezTo>
                    <a:pt x="399279" y="1012987"/>
                    <a:pt x="413041" y="1030035"/>
                    <a:pt x="392502" y="1013604"/>
                  </a:cubicBezTo>
                  <a:cubicBezTo>
                    <a:pt x="379345" y="1003078"/>
                    <a:pt x="387486" y="1002610"/>
                    <a:pt x="366623" y="996351"/>
                  </a:cubicBezTo>
                  <a:cubicBezTo>
                    <a:pt x="358246" y="993838"/>
                    <a:pt x="349370" y="993476"/>
                    <a:pt x="340743" y="992038"/>
                  </a:cubicBezTo>
                  <a:cubicBezTo>
                    <a:pt x="336430" y="989162"/>
                    <a:pt x="331042" y="987459"/>
                    <a:pt x="327804" y="983411"/>
                  </a:cubicBezTo>
                  <a:cubicBezTo>
                    <a:pt x="324964" y="979861"/>
                    <a:pt x="324303" y="974945"/>
                    <a:pt x="323490" y="970472"/>
                  </a:cubicBezTo>
                  <a:cubicBezTo>
                    <a:pt x="323193" y="968841"/>
                    <a:pt x="321046" y="932298"/>
                    <a:pt x="314864" y="923026"/>
                  </a:cubicBezTo>
                  <a:cubicBezTo>
                    <a:pt x="311480" y="917951"/>
                    <a:pt x="306237" y="914400"/>
                    <a:pt x="301924" y="910087"/>
                  </a:cubicBezTo>
                  <a:cubicBezTo>
                    <a:pt x="293658" y="885286"/>
                    <a:pt x="299906" y="906604"/>
                    <a:pt x="293298" y="866955"/>
                  </a:cubicBezTo>
                  <a:cubicBezTo>
                    <a:pt x="292093" y="859724"/>
                    <a:pt x="293051" y="851489"/>
                    <a:pt x="288985" y="845389"/>
                  </a:cubicBezTo>
                  <a:cubicBezTo>
                    <a:pt x="286463" y="841606"/>
                    <a:pt x="280503" y="841967"/>
                    <a:pt x="276045" y="841075"/>
                  </a:cubicBezTo>
                  <a:cubicBezTo>
                    <a:pt x="266076" y="839081"/>
                    <a:pt x="255917" y="838200"/>
                    <a:pt x="245853" y="836762"/>
                  </a:cubicBezTo>
                  <a:cubicBezTo>
                    <a:pt x="238664" y="838200"/>
                    <a:pt x="231399" y="839297"/>
                    <a:pt x="224287" y="841075"/>
                  </a:cubicBezTo>
                  <a:cubicBezTo>
                    <a:pt x="219876" y="842178"/>
                    <a:pt x="215832" y="846136"/>
                    <a:pt x="211347" y="845389"/>
                  </a:cubicBezTo>
                  <a:cubicBezTo>
                    <a:pt x="206233" y="844537"/>
                    <a:pt x="202720" y="839638"/>
                    <a:pt x="198407" y="836762"/>
                  </a:cubicBezTo>
                  <a:cubicBezTo>
                    <a:pt x="194094" y="831011"/>
                    <a:pt x="190551" y="824592"/>
                    <a:pt x="185468" y="819509"/>
                  </a:cubicBezTo>
                  <a:cubicBezTo>
                    <a:pt x="181802" y="815843"/>
                    <a:pt x="175766" y="814931"/>
                    <a:pt x="172528" y="810883"/>
                  </a:cubicBezTo>
                  <a:cubicBezTo>
                    <a:pt x="169688" y="807333"/>
                    <a:pt x="170248" y="802010"/>
                    <a:pt x="168215" y="797943"/>
                  </a:cubicBezTo>
                  <a:cubicBezTo>
                    <a:pt x="165897" y="793307"/>
                    <a:pt x="161694" y="789741"/>
                    <a:pt x="159589" y="785004"/>
                  </a:cubicBezTo>
                  <a:cubicBezTo>
                    <a:pt x="155896" y="776694"/>
                    <a:pt x="153838" y="767751"/>
                    <a:pt x="150962" y="759124"/>
                  </a:cubicBezTo>
                  <a:lnTo>
                    <a:pt x="146649" y="746185"/>
                  </a:lnTo>
                  <a:cubicBezTo>
                    <a:pt x="136585" y="747623"/>
                    <a:pt x="125746" y="746369"/>
                    <a:pt x="116456" y="750498"/>
                  </a:cubicBezTo>
                  <a:cubicBezTo>
                    <a:pt x="104252" y="755922"/>
                    <a:pt x="106535" y="783280"/>
                    <a:pt x="103517" y="789317"/>
                  </a:cubicBezTo>
                  <a:cubicBezTo>
                    <a:pt x="99880" y="796592"/>
                    <a:pt x="86264" y="806570"/>
                    <a:pt x="86264" y="806570"/>
                  </a:cubicBezTo>
                  <a:cubicBezTo>
                    <a:pt x="80513" y="805132"/>
                    <a:pt x="74689" y="803959"/>
                    <a:pt x="69011" y="802256"/>
                  </a:cubicBezTo>
                  <a:cubicBezTo>
                    <a:pt x="60302" y="799643"/>
                    <a:pt x="43132" y="793630"/>
                    <a:pt x="43132" y="793630"/>
                  </a:cubicBezTo>
                  <a:cubicBezTo>
                    <a:pt x="40257" y="789317"/>
                    <a:pt x="37744" y="784738"/>
                    <a:pt x="34506" y="780690"/>
                  </a:cubicBezTo>
                  <a:cubicBezTo>
                    <a:pt x="31966" y="777515"/>
                    <a:pt x="28135" y="775448"/>
                    <a:pt x="25879" y="772064"/>
                  </a:cubicBezTo>
                  <a:cubicBezTo>
                    <a:pt x="4989" y="740729"/>
                    <a:pt x="28406" y="765963"/>
                    <a:pt x="8626" y="746185"/>
                  </a:cubicBezTo>
                  <a:cubicBezTo>
                    <a:pt x="6592" y="740083"/>
                    <a:pt x="0" y="721408"/>
                    <a:pt x="0" y="715992"/>
                  </a:cubicBezTo>
                  <a:cubicBezTo>
                    <a:pt x="0" y="711446"/>
                    <a:pt x="3117" y="707439"/>
                    <a:pt x="4313" y="703053"/>
                  </a:cubicBezTo>
                  <a:cubicBezTo>
                    <a:pt x="15015" y="663812"/>
                    <a:pt x="1319" y="672421"/>
                    <a:pt x="25879" y="664234"/>
                  </a:cubicBezTo>
                  <a:cubicBezTo>
                    <a:pt x="36222" y="633203"/>
                    <a:pt x="23671" y="671961"/>
                    <a:pt x="34506" y="634041"/>
                  </a:cubicBezTo>
                  <a:cubicBezTo>
                    <a:pt x="35755" y="629670"/>
                    <a:pt x="37570" y="625473"/>
                    <a:pt x="38819" y="621102"/>
                  </a:cubicBezTo>
                  <a:cubicBezTo>
                    <a:pt x="40447" y="615402"/>
                    <a:pt x="41504" y="609549"/>
                    <a:pt x="43132" y="603849"/>
                  </a:cubicBezTo>
                  <a:cubicBezTo>
                    <a:pt x="45940" y="594020"/>
                    <a:pt x="46726" y="587890"/>
                    <a:pt x="56072" y="582283"/>
                  </a:cubicBezTo>
                  <a:cubicBezTo>
                    <a:pt x="59970" y="579944"/>
                    <a:pt x="64698" y="579408"/>
                    <a:pt x="69011" y="577970"/>
                  </a:cubicBezTo>
                  <a:cubicBezTo>
                    <a:pt x="71887" y="575094"/>
                    <a:pt x="75546" y="572830"/>
                    <a:pt x="77638" y="569343"/>
                  </a:cubicBezTo>
                  <a:cubicBezTo>
                    <a:pt x="82889" y="560592"/>
                    <a:pt x="83889" y="552215"/>
                    <a:pt x="77638" y="543464"/>
                  </a:cubicBezTo>
                  <a:cubicBezTo>
                    <a:pt x="72911" y="536846"/>
                    <a:pt x="60385" y="526211"/>
                    <a:pt x="60385" y="526211"/>
                  </a:cubicBezTo>
                  <a:lnTo>
                    <a:pt x="51758" y="500332"/>
                  </a:lnTo>
                  <a:cubicBezTo>
                    <a:pt x="50320" y="496019"/>
                    <a:pt x="50660" y="490607"/>
                    <a:pt x="47445" y="487392"/>
                  </a:cubicBezTo>
                  <a:lnTo>
                    <a:pt x="25879" y="465826"/>
                  </a:lnTo>
                  <a:cubicBezTo>
                    <a:pt x="27449" y="453267"/>
                    <a:pt x="27366" y="412133"/>
                    <a:pt x="47445" y="405441"/>
                  </a:cubicBezTo>
                  <a:lnTo>
                    <a:pt x="60385" y="401128"/>
                  </a:lnTo>
                  <a:cubicBezTo>
                    <a:pt x="63260" y="396815"/>
                    <a:pt x="65773" y="392237"/>
                    <a:pt x="69011" y="388189"/>
                  </a:cubicBezTo>
                  <a:cubicBezTo>
                    <a:pt x="74360" y="381502"/>
                    <a:pt x="83104" y="374673"/>
                    <a:pt x="90577" y="370936"/>
                  </a:cubicBezTo>
                  <a:cubicBezTo>
                    <a:pt x="94644" y="368903"/>
                    <a:pt x="99204" y="368060"/>
                    <a:pt x="103517" y="366622"/>
                  </a:cubicBezTo>
                  <a:cubicBezTo>
                    <a:pt x="109268" y="368060"/>
                    <a:pt x="115070" y="369307"/>
                    <a:pt x="120770" y="370936"/>
                  </a:cubicBezTo>
                  <a:cubicBezTo>
                    <a:pt x="125141" y="372185"/>
                    <a:pt x="129216" y="374558"/>
                    <a:pt x="133709" y="375249"/>
                  </a:cubicBezTo>
                  <a:cubicBezTo>
                    <a:pt x="147990" y="377446"/>
                    <a:pt x="162464" y="378124"/>
                    <a:pt x="176841" y="379562"/>
                  </a:cubicBezTo>
                  <a:cubicBezTo>
                    <a:pt x="195532" y="378124"/>
                    <a:pt x="214296" y="377439"/>
                    <a:pt x="232913" y="375249"/>
                  </a:cubicBezTo>
                  <a:cubicBezTo>
                    <a:pt x="241288" y="374264"/>
                    <a:pt x="254735" y="369413"/>
                    <a:pt x="263106" y="366622"/>
                  </a:cubicBezTo>
                  <a:cubicBezTo>
                    <a:pt x="264570" y="357838"/>
                    <a:pt x="264762" y="334856"/>
                    <a:pt x="276045" y="327804"/>
                  </a:cubicBezTo>
                  <a:cubicBezTo>
                    <a:pt x="303288" y="310777"/>
                    <a:pt x="295454" y="301924"/>
                    <a:pt x="297611" y="293298"/>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32" name="Freeform 13">
              <a:extLst>
                <a:ext uri="{FF2B5EF4-FFF2-40B4-BE49-F238E27FC236}">
                  <a16:creationId xmlns:a16="http://schemas.microsoft.com/office/drawing/2014/main" id="{4BF5FDE9-A689-4086-920C-F042B729F841}"/>
                </a:ext>
              </a:extLst>
            </p:cNvPr>
            <p:cNvSpPr/>
            <p:nvPr/>
          </p:nvSpPr>
          <p:spPr>
            <a:xfrm>
              <a:off x="6422366" y="4162115"/>
              <a:ext cx="1035744" cy="949036"/>
            </a:xfrm>
            <a:custGeom>
              <a:avLst/>
              <a:gdLst>
                <a:gd name="connsiteX0" fmla="*/ 715992 w 1035744"/>
                <a:gd name="connsiteY0" fmla="*/ 130 h 949036"/>
                <a:gd name="connsiteX1" fmla="*/ 737559 w 1035744"/>
                <a:gd name="connsiteY1" fmla="*/ 17383 h 949036"/>
                <a:gd name="connsiteX2" fmla="*/ 944592 w 1035744"/>
                <a:gd name="connsiteY2" fmla="*/ 43262 h 949036"/>
                <a:gd name="connsiteX3" fmla="*/ 940279 w 1035744"/>
                <a:gd name="connsiteY3" fmla="*/ 138153 h 949036"/>
                <a:gd name="connsiteX4" fmla="*/ 935966 w 1035744"/>
                <a:gd name="connsiteY4" fmla="*/ 155406 h 949036"/>
                <a:gd name="connsiteX5" fmla="*/ 944592 w 1035744"/>
                <a:gd name="connsiteY5" fmla="*/ 207164 h 949036"/>
                <a:gd name="connsiteX6" fmla="*/ 940279 w 1035744"/>
                <a:gd name="connsiteY6" fmla="*/ 220104 h 949036"/>
                <a:gd name="connsiteX7" fmla="*/ 923026 w 1035744"/>
                <a:gd name="connsiteY7" fmla="*/ 241670 h 949036"/>
                <a:gd name="connsiteX8" fmla="*/ 918713 w 1035744"/>
                <a:gd name="connsiteY8" fmla="*/ 254610 h 949036"/>
                <a:gd name="connsiteX9" fmla="*/ 931653 w 1035744"/>
                <a:gd name="connsiteY9" fmla="*/ 276176 h 949036"/>
                <a:gd name="connsiteX10" fmla="*/ 948906 w 1035744"/>
                <a:gd name="connsiteY10" fmla="*/ 302055 h 949036"/>
                <a:gd name="connsiteX11" fmla="*/ 957532 w 1035744"/>
                <a:gd name="connsiteY11" fmla="*/ 336560 h 949036"/>
                <a:gd name="connsiteX12" fmla="*/ 953219 w 1035744"/>
                <a:gd name="connsiteY12" fmla="*/ 379693 h 949036"/>
                <a:gd name="connsiteX13" fmla="*/ 948906 w 1035744"/>
                <a:gd name="connsiteY13" fmla="*/ 392632 h 949036"/>
                <a:gd name="connsiteX14" fmla="*/ 914400 w 1035744"/>
                <a:gd name="connsiteY14" fmla="*/ 396945 h 949036"/>
                <a:gd name="connsiteX15" fmla="*/ 918713 w 1035744"/>
                <a:gd name="connsiteY15" fmla="*/ 414198 h 949036"/>
                <a:gd name="connsiteX16" fmla="*/ 940279 w 1035744"/>
                <a:gd name="connsiteY16" fmla="*/ 431451 h 949036"/>
                <a:gd name="connsiteX17" fmla="*/ 948906 w 1035744"/>
                <a:gd name="connsiteY17" fmla="*/ 440077 h 949036"/>
                <a:gd name="connsiteX18" fmla="*/ 948906 w 1035744"/>
                <a:gd name="connsiteY18" fmla="*/ 478896 h 949036"/>
                <a:gd name="connsiteX19" fmla="*/ 944592 w 1035744"/>
                <a:gd name="connsiteY19" fmla="*/ 530655 h 949036"/>
                <a:gd name="connsiteX20" fmla="*/ 935966 w 1035744"/>
                <a:gd name="connsiteY20" fmla="*/ 578100 h 949036"/>
                <a:gd name="connsiteX21" fmla="*/ 927340 w 1035744"/>
                <a:gd name="connsiteY21" fmla="*/ 612606 h 949036"/>
                <a:gd name="connsiteX22" fmla="*/ 914400 w 1035744"/>
                <a:gd name="connsiteY22" fmla="*/ 621232 h 949036"/>
                <a:gd name="connsiteX23" fmla="*/ 884208 w 1035744"/>
                <a:gd name="connsiteY23" fmla="*/ 638485 h 949036"/>
                <a:gd name="connsiteX24" fmla="*/ 935966 w 1035744"/>
                <a:gd name="connsiteY24" fmla="*/ 655738 h 949036"/>
                <a:gd name="connsiteX25" fmla="*/ 961845 w 1035744"/>
                <a:gd name="connsiteY25" fmla="*/ 664364 h 949036"/>
                <a:gd name="connsiteX26" fmla="*/ 979098 w 1035744"/>
                <a:gd name="connsiteY26" fmla="*/ 690243 h 949036"/>
                <a:gd name="connsiteX27" fmla="*/ 992038 w 1035744"/>
                <a:gd name="connsiteY27" fmla="*/ 694557 h 949036"/>
                <a:gd name="connsiteX28" fmla="*/ 1004977 w 1035744"/>
                <a:gd name="connsiteY28" fmla="*/ 707496 h 949036"/>
                <a:gd name="connsiteX29" fmla="*/ 1017917 w 1035744"/>
                <a:gd name="connsiteY29" fmla="*/ 711810 h 949036"/>
                <a:gd name="connsiteX30" fmla="*/ 1030857 w 1035744"/>
                <a:gd name="connsiteY30" fmla="*/ 737689 h 949036"/>
                <a:gd name="connsiteX31" fmla="*/ 1030857 w 1035744"/>
                <a:gd name="connsiteY31" fmla="*/ 815327 h 949036"/>
                <a:gd name="connsiteX32" fmla="*/ 1017917 w 1035744"/>
                <a:gd name="connsiteY32" fmla="*/ 836893 h 949036"/>
                <a:gd name="connsiteX33" fmla="*/ 1004977 w 1035744"/>
                <a:gd name="connsiteY33" fmla="*/ 841206 h 949036"/>
                <a:gd name="connsiteX34" fmla="*/ 992038 w 1035744"/>
                <a:gd name="connsiteY34" fmla="*/ 849832 h 949036"/>
                <a:gd name="connsiteX35" fmla="*/ 983411 w 1035744"/>
                <a:gd name="connsiteY35" fmla="*/ 858459 h 949036"/>
                <a:gd name="connsiteX36" fmla="*/ 953219 w 1035744"/>
                <a:gd name="connsiteY36" fmla="*/ 862772 h 949036"/>
                <a:gd name="connsiteX37" fmla="*/ 935966 w 1035744"/>
                <a:gd name="connsiteY37" fmla="*/ 858459 h 949036"/>
                <a:gd name="connsiteX38" fmla="*/ 923026 w 1035744"/>
                <a:gd name="connsiteY38" fmla="*/ 854145 h 949036"/>
                <a:gd name="connsiteX39" fmla="*/ 897147 w 1035744"/>
                <a:gd name="connsiteY39" fmla="*/ 849832 h 949036"/>
                <a:gd name="connsiteX40" fmla="*/ 884208 w 1035744"/>
                <a:gd name="connsiteY40" fmla="*/ 845519 h 949036"/>
                <a:gd name="connsiteX41" fmla="*/ 862642 w 1035744"/>
                <a:gd name="connsiteY41" fmla="*/ 841206 h 949036"/>
                <a:gd name="connsiteX42" fmla="*/ 836762 w 1035744"/>
                <a:gd name="connsiteY42" fmla="*/ 823953 h 949036"/>
                <a:gd name="connsiteX43" fmla="*/ 823823 w 1035744"/>
                <a:gd name="connsiteY43" fmla="*/ 819640 h 949036"/>
                <a:gd name="connsiteX44" fmla="*/ 793630 w 1035744"/>
                <a:gd name="connsiteY44" fmla="*/ 823953 h 949036"/>
                <a:gd name="connsiteX45" fmla="*/ 780691 w 1035744"/>
                <a:gd name="connsiteY45" fmla="*/ 849832 h 949036"/>
                <a:gd name="connsiteX46" fmla="*/ 772064 w 1035744"/>
                <a:gd name="connsiteY46" fmla="*/ 880025 h 949036"/>
                <a:gd name="connsiteX47" fmla="*/ 754811 w 1035744"/>
                <a:gd name="connsiteY47" fmla="*/ 901591 h 949036"/>
                <a:gd name="connsiteX48" fmla="*/ 746185 w 1035744"/>
                <a:gd name="connsiteY48" fmla="*/ 914530 h 949036"/>
                <a:gd name="connsiteX49" fmla="*/ 728932 w 1035744"/>
                <a:gd name="connsiteY49" fmla="*/ 918843 h 949036"/>
                <a:gd name="connsiteX50" fmla="*/ 715992 w 1035744"/>
                <a:gd name="connsiteY50" fmla="*/ 923157 h 949036"/>
                <a:gd name="connsiteX51" fmla="*/ 711679 w 1035744"/>
                <a:gd name="connsiteY51" fmla="*/ 936096 h 949036"/>
                <a:gd name="connsiteX52" fmla="*/ 698740 w 1035744"/>
                <a:gd name="connsiteY52" fmla="*/ 940410 h 949036"/>
                <a:gd name="connsiteX53" fmla="*/ 651294 w 1035744"/>
                <a:gd name="connsiteY53" fmla="*/ 936096 h 949036"/>
                <a:gd name="connsiteX54" fmla="*/ 638355 w 1035744"/>
                <a:gd name="connsiteY54" fmla="*/ 931783 h 949036"/>
                <a:gd name="connsiteX55" fmla="*/ 603849 w 1035744"/>
                <a:gd name="connsiteY55" fmla="*/ 923157 h 949036"/>
                <a:gd name="connsiteX56" fmla="*/ 586596 w 1035744"/>
                <a:gd name="connsiteY56" fmla="*/ 940410 h 949036"/>
                <a:gd name="connsiteX57" fmla="*/ 573657 w 1035744"/>
                <a:gd name="connsiteY57" fmla="*/ 949036 h 949036"/>
                <a:gd name="connsiteX58" fmla="*/ 543464 w 1035744"/>
                <a:gd name="connsiteY58" fmla="*/ 944723 h 949036"/>
                <a:gd name="connsiteX59" fmla="*/ 517585 w 1035744"/>
                <a:gd name="connsiteY59" fmla="*/ 931783 h 949036"/>
                <a:gd name="connsiteX60" fmla="*/ 487392 w 1035744"/>
                <a:gd name="connsiteY60" fmla="*/ 923157 h 949036"/>
                <a:gd name="connsiteX61" fmla="*/ 470140 w 1035744"/>
                <a:gd name="connsiteY61" fmla="*/ 927470 h 949036"/>
                <a:gd name="connsiteX62" fmla="*/ 461513 w 1035744"/>
                <a:gd name="connsiteY62" fmla="*/ 936096 h 949036"/>
                <a:gd name="connsiteX63" fmla="*/ 448574 w 1035744"/>
                <a:gd name="connsiteY63" fmla="*/ 940410 h 949036"/>
                <a:gd name="connsiteX64" fmla="*/ 271732 w 1035744"/>
                <a:gd name="connsiteY64" fmla="*/ 927470 h 949036"/>
                <a:gd name="connsiteX65" fmla="*/ 159589 w 1035744"/>
                <a:gd name="connsiteY65" fmla="*/ 931783 h 949036"/>
                <a:gd name="connsiteX66" fmla="*/ 125083 w 1035744"/>
                <a:gd name="connsiteY66" fmla="*/ 927470 h 949036"/>
                <a:gd name="connsiteX67" fmla="*/ 107830 w 1035744"/>
                <a:gd name="connsiteY67" fmla="*/ 910217 h 949036"/>
                <a:gd name="connsiteX68" fmla="*/ 103517 w 1035744"/>
                <a:gd name="connsiteY68" fmla="*/ 897277 h 949036"/>
                <a:gd name="connsiteX69" fmla="*/ 90577 w 1035744"/>
                <a:gd name="connsiteY69" fmla="*/ 892964 h 949036"/>
                <a:gd name="connsiteX70" fmla="*/ 43132 w 1035744"/>
                <a:gd name="connsiteY70" fmla="*/ 884338 h 949036"/>
                <a:gd name="connsiteX71" fmla="*/ 30192 w 1035744"/>
                <a:gd name="connsiteY71" fmla="*/ 880025 h 949036"/>
                <a:gd name="connsiteX72" fmla="*/ 25879 w 1035744"/>
                <a:gd name="connsiteY72" fmla="*/ 845519 h 949036"/>
                <a:gd name="connsiteX73" fmla="*/ 21566 w 1035744"/>
                <a:gd name="connsiteY73" fmla="*/ 802387 h 949036"/>
                <a:gd name="connsiteX74" fmla="*/ 17253 w 1035744"/>
                <a:gd name="connsiteY74" fmla="*/ 789447 h 949036"/>
                <a:gd name="connsiteX75" fmla="*/ 4313 w 1035744"/>
                <a:gd name="connsiteY75" fmla="*/ 780821 h 949036"/>
                <a:gd name="connsiteX76" fmla="*/ 0 w 1035744"/>
                <a:gd name="connsiteY76" fmla="*/ 763568 h 949036"/>
                <a:gd name="connsiteX77" fmla="*/ 8626 w 1035744"/>
                <a:gd name="connsiteY77" fmla="*/ 733376 h 949036"/>
                <a:gd name="connsiteX78" fmla="*/ 17253 w 1035744"/>
                <a:gd name="connsiteY78" fmla="*/ 685930 h 949036"/>
                <a:gd name="connsiteX79" fmla="*/ 30192 w 1035744"/>
                <a:gd name="connsiteY79" fmla="*/ 642798 h 949036"/>
                <a:gd name="connsiteX80" fmla="*/ 38819 w 1035744"/>
                <a:gd name="connsiteY80" fmla="*/ 616919 h 949036"/>
                <a:gd name="connsiteX81" fmla="*/ 47445 w 1035744"/>
                <a:gd name="connsiteY81" fmla="*/ 591040 h 949036"/>
                <a:gd name="connsiteX82" fmla="*/ 51759 w 1035744"/>
                <a:gd name="connsiteY82" fmla="*/ 578100 h 949036"/>
                <a:gd name="connsiteX83" fmla="*/ 64698 w 1035744"/>
                <a:gd name="connsiteY83" fmla="*/ 569474 h 949036"/>
                <a:gd name="connsiteX84" fmla="*/ 73325 w 1035744"/>
                <a:gd name="connsiteY84" fmla="*/ 556534 h 949036"/>
                <a:gd name="connsiteX85" fmla="*/ 77638 w 1035744"/>
                <a:gd name="connsiteY85" fmla="*/ 543594 h 949036"/>
                <a:gd name="connsiteX86" fmla="*/ 90577 w 1035744"/>
                <a:gd name="connsiteY86" fmla="*/ 534968 h 949036"/>
                <a:gd name="connsiteX87" fmla="*/ 99204 w 1035744"/>
                <a:gd name="connsiteY87" fmla="*/ 526342 h 949036"/>
                <a:gd name="connsiteX88" fmla="*/ 112143 w 1035744"/>
                <a:gd name="connsiteY88" fmla="*/ 500462 h 949036"/>
                <a:gd name="connsiteX89" fmla="*/ 120770 w 1035744"/>
                <a:gd name="connsiteY89" fmla="*/ 491836 h 949036"/>
                <a:gd name="connsiteX90" fmla="*/ 133709 w 1035744"/>
                <a:gd name="connsiteY90" fmla="*/ 465957 h 949036"/>
                <a:gd name="connsiteX91" fmla="*/ 142336 w 1035744"/>
                <a:gd name="connsiteY91" fmla="*/ 457330 h 949036"/>
                <a:gd name="connsiteX92" fmla="*/ 150962 w 1035744"/>
                <a:gd name="connsiteY92" fmla="*/ 444391 h 949036"/>
                <a:gd name="connsiteX93" fmla="*/ 163902 w 1035744"/>
                <a:gd name="connsiteY93" fmla="*/ 440077 h 949036"/>
                <a:gd name="connsiteX94" fmla="*/ 181155 w 1035744"/>
                <a:gd name="connsiteY94" fmla="*/ 396945 h 949036"/>
                <a:gd name="connsiteX95" fmla="*/ 189781 w 1035744"/>
                <a:gd name="connsiteY95" fmla="*/ 297742 h 949036"/>
                <a:gd name="connsiteX96" fmla="*/ 207034 w 1035744"/>
                <a:gd name="connsiteY96" fmla="*/ 276176 h 949036"/>
                <a:gd name="connsiteX97" fmla="*/ 215660 w 1035744"/>
                <a:gd name="connsiteY97" fmla="*/ 267549 h 949036"/>
                <a:gd name="connsiteX98" fmla="*/ 241540 w 1035744"/>
                <a:gd name="connsiteY98" fmla="*/ 258923 h 949036"/>
                <a:gd name="connsiteX99" fmla="*/ 250166 w 1035744"/>
                <a:gd name="connsiteY99" fmla="*/ 250296 h 949036"/>
                <a:gd name="connsiteX100" fmla="*/ 263106 w 1035744"/>
                <a:gd name="connsiteY100" fmla="*/ 245983 h 949036"/>
                <a:gd name="connsiteX101" fmla="*/ 276045 w 1035744"/>
                <a:gd name="connsiteY101" fmla="*/ 207164 h 949036"/>
                <a:gd name="connsiteX102" fmla="*/ 280359 w 1035744"/>
                <a:gd name="connsiteY102" fmla="*/ 194225 h 949036"/>
                <a:gd name="connsiteX103" fmla="*/ 284672 w 1035744"/>
                <a:gd name="connsiteY103" fmla="*/ 181285 h 949036"/>
                <a:gd name="connsiteX104" fmla="*/ 310551 w 1035744"/>
                <a:gd name="connsiteY104" fmla="*/ 146779 h 949036"/>
                <a:gd name="connsiteX105" fmla="*/ 323491 w 1035744"/>
                <a:gd name="connsiteY105" fmla="*/ 138153 h 949036"/>
                <a:gd name="connsiteX106" fmla="*/ 336430 w 1035744"/>
                <a:gd name="connsiteY106" fmla="*/ 133840 h 949036"/>
                <a:gd name="connsiteX107" fmla="*/ 383876 w 1035744"/>
                <a:gd name="connsiteY107" fmla="*/ 95021 h 949036"/>
                <a:gd name="connsiteX108" fmla="*/ 409755 w 1035744"/>
                <a:gd name="connsiteY108" fmla="*/ 86394 h 949036"/>
                <a:gd name="connsiteX109" fmla="*/ 422694 w 1035744"/>
                <a:gd name="connsiteY109" fmla="*/ 82081 h 949036"/>
                <a:gd name="connsiteX110" fmla="*/ 457200 w 1035744"/>
                <a:gd name="connsiteY110" fmla="*/ 73455 h 949036"/>
                <a:gd name="connsiteX111" fmla="*/ 478766 w 1035744"/>
                <a:gd name="connsiteY111" fmla="*/ 69142 h 949036"/>
                <a:gd name="connsiteX112" fmla="*/ 530525 w 1035744"/>
                <a:gd name="connsiteY112" fmla="*/ 60515 h 949036"/>
                <a:gd name="connsiteX113" fmla="*/ 543464 w 1035744"/>
                <a:gd name="connsiteY113" fmla="*/ 56202 h 949036"/>
                <a:gd name="connsiteX114" fmla="*/ 590909 w 1035744"/>
                <a:gd name="connsiteY114" fmla="*/ 43262 h 949036"/>
                <a:gd name="connsiteX115" fmla="*/ 625415 w 1035744"/>
                <a:gd name="connsiteY115" fmla="*/ 17383 h 949036"/>
                <a:gd name="connsiteX116" fmla="*/ 634042 w 1035744"/>
                <a:gd name="connsiteY116" fmla="*/ 8757 h 949036"/>
                <a:gd name="connsiteX117" fmla="*/ 664234 w 1035744"/>
                <a:gd name="connsiteY117" fmla="*/ 130 h 949036"/>
                <a:gd name="connsiteX118" fmla="*/ 694426 w 1035744"/>
                <a:gd name="connsiteY118" fmla="*/ 8757 h 949036"/>
                <a:gd name="connsiteX119" fmla="*/ 715992 w 1035744"/>
                <a:gd name="connsiteY119" fmla="*/ 130 h 949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1035744" h="949036">
                  <a:moveTo>
                    <a:pt x="715992" y="130"/>
                  </a:moveTo>
                  <a:cubicBezTo>
                    <a:pt x="723181" y="1568"/>
                    <a:pt x="728442" y="16107"/>
                    <a:pt x="737559" y="17383"/>
                  </a:cubicBezTo>
                  <a:cubicBezTo>
                    <a:pt x="954809" y="47798"/>
                    <a:pt x="884197" y="-17133"/>
                    <a:pt x="944592" y="43262"/>
                  </a:cubicBezTo>
                  <a:cubicBezTo>
                    <a:pt x="943154" y="74892"/>
                    <a:pt x="942707" y="106583"/>
                    <a:pt x="940279" y="138153"/>
                  </a:cubicBezTo>
                  <a:cubicBezTo>
                    <a:pt x="939824" y="144064"/>
                    <a:pt x="935966" y="149478"/>
                    <a:pt x="935966" y="155406"/>
                  </a:cubicBezTo>
                  <a:cubicBezTo>
                    <a:pt x="935966" y="184298"/>
                    <a:pt x="937843" y="186918"/>
                    <a:pt x="944592" y="207164"/>
                  </a:cubicBezTo>
                  <a:cubicBezTo>
                    <a:pt x="943154" y="211477"/>
                    <a:pt x="942312" y="216037"/>
                    <a:pt x="940279" y="220104"/>
                  </a:cubicBezTo>
                  <a:cubicBezTo>
                    <a:pt x="934838" y="230985"/>
                    <a:pt x="931049" y="233647"/>
                    <a:pt x="923026" y="241670"/>
                  </a:cubicBezTo>
                  <a:cubicBezTo>
                    <a:pt x="921588" y="245983"/>
                    <a:pt x="918713" y="250063"/>
                    <a:pt x="918713" y="254610"/>
                  </a:cubicBezTo>
                  <a:cubicBezTo>
                    <a:pt x="918713" y="268354"/>
                    <a:pt x="924820" y="267065"/>
                    <a:pt x="931653" y="276176"/>
                  </a:cubicBezTo>
                  <a:cubicBezTo>
                    <a:pt x="937874" y="284470"/>
                    <a:pt x="948906" y="302055"/>
                    <a:pt x="948906" y="302055"/>
                  </a:cubicBezTo>
                  <a:cubicBezTo>
                    <a:pt x="952310" y="312266"/>
                    <a:pt x="957532" y="326150"/>
                    <a:pt x="957532" y="336560"/>
                  </a:cubicBezTo>
                  <a:cubicBezTo>
                    <a:pt x="957532" y="351009"/>
                    <a:pt x="955416" y="365412"/>
                    <a:pt x="953219" y="379693"/>
                  </a:cubicBezTo>
                  <a:cubicBezTo>
                    <a:pt x="952528" y="384186"/>
                    <a:pt x="953060" y="390786"/>
                    <a:pt x="948906" y="392632"/>
                  </a:cubicBezTo>
                  <a:cubicBezTo>
                    <a:pt x="938313" y="397340"/>
                    <a:pt x="925902" y="395507"/>
                    <a:pt x="914400" y="396945"/>
                  </a:cubicBezTo>
                  <a:cubicBezTo>
                    <a:pt x="915838" y="402696"/>
                    <a:pt x="916062" y="408896"/>
                    <a:pt x="918713" y="414198"/>
                  </a:cubicBezTo>
                  <a:cubicBezTo>
                    <a:pt x="922185" y="421141"/>
                    <a:pt x="935199" y="427387"/>
                    <a:pt x="940279" y="431451"/>
                  </a:cubicBezTo>
                  <a:cubicBezTo>
                    <a:pt x="943455" y="433991"/>
                    <a:pt x="946030" y="437202"/>
                    <a:pt x="948906" y="440077"/>
                  </a:cubicBezTo>
                  <a:cubicBezTo>
                    <a:pt x="956699" y="479043"/>
                    <a:pt x="953123" y="445161"/>
                    <a:pt x="948906" y="478896"/>
                  </a:cubicBezTo>
                  <a:cubicBezTo>
                    <a:pt x="946758" y="496075"/>
                    <a:pt x="946405" y="513437"/>
                    <a:pt x="944592" y="530655"/>
                  </a:cubicBezTo>
                  <a:cubicBezTo>
                    <a:pt x="940853" y="566171"/>
                    <a:pt x="941921" y="551302"/>
                    <a:pt x="935966" y="578100"/>
                  </a:cubicBezTo>
                  <a:cubicBezTo>
                    <a:pt x="935718" y="579214"/>
                    <a:pt x="930897" y="608160"/>
                    <a:pt x="927340" y="612606"/>
                  </a:cubicBezTo>
                  <a:cubicBezTo>
                    <a:pt x="924102" y="616654"/>
                    <a:pt x="918901" y="618660"/>
                    <a:pt x="914400" y="621232"/>
                  </a:cubicBezTo>
                  <a:cubicBezTo>
                    <a:pt x="876102" y="643116"/>
                    <a:pt x="915725" y="617474"/>
                    <a:pt x="884208" y="638485"/>
                  </a:cubicBezTo>
                  <a:cubicBezTo>
                    <a:pt x="893993" y="667843"/>
                    <a:pt x="882418" y="646289"/>
                    <a:pt x="935966" y="655738"/>
                  </a:cubicBezTo>
                  <a:cubicBezTo>
                    <a:pt x="944921" y="657318"/>
                    <a:pt x="961845" y="664364"/>
                    <a:pt x="961845" y="664364"/>
                  </a:cubicBezTo>
                  <a:cubicBezTo>
                    <a:pt x="966368" y="677930"/>
                    <a:pt x="965252" y="681012"/>
                    <a:pt x="979098" y="690243"/>
                  </a:cubicBezTo>
                  <a:cubicBezTo>
                    <a:pt x="982881" y="692765"/>
                    <a:pt x="987725" y="693119"/>
                    <a:pt x="992038" y="694557"/>
                  </a:cubicBezTo>
                  <a:cubicBezTo>
                    <a:pt x="996351" y="698870"/>
                    <a:pt x="999902" y="704113"/>
                    <a:pt x="1004977" y="707496"/>
                  </a:cubicBezTo>
                  <a:cubicBezTo>
                    <a:pt x="1008760" y="710018"/>
                    <a:pt x="1014367" y="708970"/>
                    <a:pt x="1017917" y="711810"/>
                  </a:cubicBezTo>
                  <a:cubicBezTo>
                    <a:pt x="1025517" y="717890"/>
                    <a:pt x="1028016" y="729166"/>
                    <a:pt x="1030857" y="737689"/>
                  </a:cubicBezTo>
                  <a:cubicBezTo>
                    <a:pt x="1037167" y="775553"/>
                    <a:pt x="1037576" y="764935"/>
                    <a:pt x="1030857" y="815327"/>
                  </a:cubicBezTo>
                  <a:cubicBezTo>
                    <a:pt x="1029677" y="824175"/>
                    <a:pt x="1025804" y="832161"/>
                    <a:pt x="1017917" y="836893"/>
                  </a:cubicBezTo>
                  <a:cubicBezTo>
                    <a:pt x="1014018" y="839232"/>
                    <a:pt x="1009290" y="839768"/>
                    <a:pt x="1004977" y="841206"/>
                  </a:cubicBezTo>
                  <a:cubicBezTo>
                    <a:pt x="1000664" y="844081"/>
                    <a:pt x="996086" y="846594"/>
                    <a:pt x="992038" y="849832"/>
                  </a:cubicBezTo>
                  <a:cubicBezTo>
                    <a:pt x="988862" y="852373"/>
                    <a:pt x="987269" y="857173"/>
                    <a:pt x="983411" y="858459"/>
                  </a:cubicBezTo>
                  <a:cubicBezTo>
                    <a:pt x="973767" y="861674"/>
                    <a:pt x="963283" y="861334"/>
                    <a:pt x="953219" y="862772"/>
                  </a:cubicBezTo>
                  <a:cubicBezTo>
                    <a:pt x="947468" y="861334"/>
                    <a:pt x="941666" y="860088"/>
                    <a:pt x="935966" y="858459"/>
                  </a:cubicBezTo>
                  <a:cubicBezTo>
                    <a:pt x="931594" y="857210"/>
                    <a:pt x="927464" y="855131"/>
                    <a:pt x="923026" y="854145"/>
                  </a:cubicBezTo>
                  <a:cubicBezTo>
                    <a:pt x="914489" y="852248"/>
                    <a:pt x="905773" y="851270"/>
                    <a:pt x="897147" y="849832"/>
                  </a:cubicBezTo>
                  <a:cubicBezTo>
                    <a:pt x="892834" y="848394"/>
                    <a:pt x="888619" y="846622"/>
                    <a:pt x="884208" y="845519"/>
                  </a:cubicBezTo>
                  <a:cubicBezTo>
                    <a:pt x="877096" y="843741"/>
                    <a:pt x="869316" y="844240"/>
                    <a:pt x="862642" y="841206"/>
                  </a:cubicBezTo>
                  <a:cubicBezTo>
                    <a:pt x="853203" y="836916"/>
                    <a:pt x="846598" y="827232"/>
                    <a:pt x="836762" y="823953"/>
                  </a:cubicBezTo>
                  <a:lnTo>
                    <a:pt x="823823" y="819640"/>
                  </a:lnTo>
                  <a:cubicBezTo>
                    <a:pt x="813759" y="821078"/>
                    <a:pt x="802920" y="819824"/>
                    <a:pt x="793630" y="823953"/>
                  </a:cubicBezTo>
                  <a:cubicBezTo>
                    <a:pt x="787444" y="826702"/>
                    <a:pt x="782292" y="844230"/>
                    <a:pt x="780691" y="849832"/>
                  </a:cubicBezTo>
                  <a:cubicBezTo>
                    <a:pt x="778850" y="856275"/>
                    <a:pt x="775509" y="873135"/>
                    <a:pt x="772064" y="880025"/>
                  </a:cubicBezTo>
                  <a:cubicBezTo>
                    <a:pt x="763215" y="897723"/>
                    <a:pt x="765508" y="888220"/>
                    <a:pt x="754811" y="901591"/>
                  </a:cubicBezTo>
                  <a:cubicBezTo>
                    <a:pt x="751573" y="905639"/>
                    <a:pt x="750498" y="911655"/>
                    <a:pt x="746185" y="914530"/>
                  </a:cubicBezTo>
                  <a:cubicBezTo>
                    <a:pt x="741253" y="917818"/>
                    <a:pt x="734632" y="917214"/>
                    <a:pt x="728932" y="918843"/>
                  </a:cubicBezTo>
                  <a:cubicBezTo>
                    <a:pt x="724560" y="920092"/>
                    <a:pt x="720305" y="921719"/>
                    <a:pt x="715992" y="923157"/>
                  </a:cubicBezTo>
                  <a:cubicBezTo>
                    <a:pt x="714554" y="927470"/>
                    <a:pt x="714894" y="932881"/>
                    <a:pt x="711679" y="936096"/>
                  </a:cubicBezTo>
                  <a:cubicBezTo>
                    <a:pt x="708464" y="939311"/>
                    <a:pt x="703286" y="940410"/>
                    <a:pt x="698740" y="940410"/>
                  </a:cubicBezTo>
                  <a:cubicBezTo>
                    <a:pt x="682859" y="940410"/>
                    <a:pt x="667109" y="937534"/>
                    <a:pt x="651294" y="936096"/>
                  </a:cubicBezTo>
                  <a:cubicBezTo>
                    <a:pt x="646981" y="934658"/>
                    <a:pt x="642741" y="932979"/>
                    <a:pt x="638355" y="931783"/>
                  </a:cubicBezTo>
                  <a:cubicBezTo>
                    <a:pt x="626917" y="928664"/>
                    <a:pt x="603849" y="923157"/>
                    <a:pt x="603849" y="923157"/>
                  </a:cubicBezTo>
                  <a:cubicBezTo>
                    <a:pt x="575617" y="932567"/>
                    <a:pt x="603325" y="919497"/>
                    <a:pt x="586596" y="940410"/>
                  </a:cubicBezTo>
                  <a:cubicBezTo>
                    <a:pt x="583358" y="944458"/>
                    <a:pt x="577970" y="946161"/>
                    <a:pt x="573657" y="949036"/>
                  </a:cubicBezTo>
                  <a:cubicBezTo>
                    <a:pt x="563593" y="947598"/>
                    <a:pt x="553433" y="946717"/>
                    <a:pt x="543464" y="944723"/>
                  </a:cubicBezTo>
                  <a:cubicBezTo>
                    <a:pt x="525395" y="941109"/>
                    <a:pt x="534549" y="940265"/>
                    <a:pt x="517585" y="931783"/>
                  </a:cubicBezTo>
                  <a:cubicBezTo>
                    <a:pt x="511398" y="928690"/>
                    <a:pt x="492918" y="924539"/>
                    <a:pt x="487392" y="923157"/>
                  </a:cubicBezTo>
                  <a:cubicBezTo>
                    <a:pt x="481641" y="924595"/>
                    <a:pt x="475442" y="924819"/>
                    <a:pt x="470140" y="927470"/>
                  </a:cubicBezTo>
                  <a:cubicBezTo>
                    <a:pt x="466503" y="929289"/>
                    <a:pt x="465000" y="934004"/>
                    <a:pt x="461513" y="936096"/>
                  </a:cubicBezTo>
                  <a:cubicBezTo>
                    <a:pt x="457615" y="938435"/>
                    <a:pt x="452887" y="938972"/>
                    <a:pt x="448574" y="940410"/>
                  </a:cubicBezTo>
                  <a:cubicBezTo>
                    <a:pt x="300445" y="930853"/>
                    <a:pt x="359305" y="936227"/>
                    <a:pt x="271732" y="927470"/>
                  </a:cubicBezTo>
                  <a:cubicBezTo>
                    <a:pt x="234351" y="928908"/>
                    <a:pt x="196998" y="931783"/>
                    <a:pt x="159589" y="931783"/>
                  </a:cubicBezTo>
                  <a:cubicBezTo>
                    <a:pt x="147997" y="931783"/>
                    <a:pt x="135783" y="931928"/>
                    <a:pt x="125083" y="927470"/>
                  </a:cubicBezTo>
                  <a:cubicBezTo>
                    <a:pt x="117575" y="924342"/>
                    <a:pt x="107830" y="910217"/>
                    <a:pt x="107830" y="910217"/>
                  </a:cubicBezTo>
                  <a:cubicBezTo>
                    <a:pt x="106392" y="905904"/>
                    <a:pt x="106732" y="900492"/>
                    <a:pt x="103517" y="897277"/>
                  </a:cubicBezTo>
                  <a:cubicBezTo>
                    <a:pt x="100302" y="894062"/>
                    <a:pt x="94988" y="894067"/>
                    <a:pt x="90577" y="892964"/>
                  </a:cubicBezTo>
                  <a:cubicBezTo>
                    <a:pt x="59178" y="885115"/>
                    <a:pt x="77742" y="892029"/>
                    <a:pt x="43132" y="884338"/>
                  </a:cubicBezTo>
                  <a:cubicBezTo>
                    <a:pt x="38694" y="883352"/>
                    <a:pt x="34505" y="881463"/>
                    <a:pt x="30192" y="880025"/>
                  </a:cubicBezTo>
                  <a:cubicBezTo>
                    <a:pt x="28754" y="868523"/>
                    <a:pt x="27159" y="857040"/>
                    <a:pt x="25879" y="845519"/>
                  </a:cubicBezTo>
                  <a:cubicBezTo>
                    <a:pt x="24283" y="831158"/>
                    <a:pt x="23763" y="816668"/>
                    <a:pt x="21566" y="802387"/>
                  </a:cubicBezTo>
                  <a:cubicBezTo>
                    <a:pt x="20875" y="797893"/>
                    <a:pt x="20093" y="792997"/>
                    <a:pt x="17253" y="789447"/>
                  </a:cubicBezTo>
                  <a:cubicBezTo>
                    <a:pt x="14015" y="785399"/>
                    <a:pt x="8626" y="783696"/>
                    <a:pt x="4313" y="780821"/>
                  </a:cubicBezTo>
                  <a:cubicBezTo>
                    <a:pt x="2875" y="775070"/>
                    <a:pt x="0" y="769496"/>
                    <a:pt x="0" y="763568"/>
                  </a:cubicBezTo>
                  <a:cubicBezTo>
                    <a:pt x="0" y="755500"/>
                    <a:pt x="6592" y="741512"/>
                    <a:pt x="8626" y="733376"/>
                  </a:cubicBezTo>
                  <a:cubicBezTo>
                    <a:pt x="13257" y="714855"/>
                    <a:pt x="13404" y="705178"/>
                    <a:pt x="17253" y="685930"/>
                  </a:cubicBezTo>
                  <a:cubicBezTo>
                    <a:pt x="20512" y="669636"/>
                    <a:pt x="24691" y="659299"/>
                    <a:pt x="30192" y="642798"/>
                  </a:cubicBezTo>
                  <a:lnTo>
                    <a:pt x="38819" y="616919"/>
                  </a:lnTo>
                  <a:lnTo>
                    <a:pt x="47445" y="591040"/>
                  </a:lnTo>
                  <a:cubicBezTo>
                    <a:pt x="48883" y="586727"/>
                    <a:pt x="47976" y="580622"/>
                    <a:pt x="51759" y="578100"/>
                  </a:cubicBezTo>
                  <a:lnTo>
                    <a:pt x="64698" y="569474"/>
                  </a:lnTo>
                  <a:cubicBezTo>
                    <a:pt x="67574" y="565161"/>
                    <a:pt x="71007" y="561171"/>
                    <a:pt x="73325" y="556534"/>
                  </a:cubicBezTo>
                  <a:cubicBezTo>
                    <a:pt x="75358" y="552467"/>
                    <a:pt x="74798" y="547144"/>
                    <a:pt x="77638" y="543594"/>
                  </a:cubicBezTo>
                  <a:cubicBezTo>
                    <a:pt x="80876" y="539546"/>
                    <a:pt x="86529" y="538206"/>
                    <a:pt x="90577" y="534968"/>
                  </a:cubicBezTo>
                  <a:cubicBezTo>
                    <a:pt x="93753" y="532428"/>
                    <a:pt x="96664" y="529517"/>
                    <a:pt x="99204" y="526342"/>
                  </a:cubicBezTo>
                  <a:cubicBezTo>
                    <a:pt x="125382" y="493620"/>
                    <a:pt x="93008" y="532352"/>
                    <a:pt x="112143" y="500462"/>
                  </a:cubicBezTo>
                  <a:cubicBezTo>
                    <a:pt x="114235" y="496975"/>
                    <a:pt x="117894" y="494711"/>
                    <a:pt x="120770" y="491836"/>
                  </a:cubicBezTo>
                  <a:cubicBezTo>
                    <a:pt x="125325" y="478169"/>
                    <a:pt x="124153" y="477901"/>
                    <a:pt x="133709" y="465957"/>
                  </a:cubicBezTo>
                  <a:cubicBezTo>
                    <a:pt x="136250" y="462781"/>
                    <a:pt x="139795" y="460506"/>
                    <a:pt x="142336" y="457330"/>
                  </a:cubicBezTo>
                  <a:cubicBezTo>
                    <a:pt x="145574" y="453282"/>
                    <a:pt x="146914" y="447629"/>
                    <a:pt x="150962" y="444391"/>
                  </a:cubicBezTo>
                  <a:cubicBezTo>
                    <a:pt x="154512" y="441551"/>
                    <a:pt x="159589" y="441515"/>
                    <a:pt x="163902" y="440077"/>
                  </a:cubicBezTo>
                  <a:cubicBezTo>
                    <a:pt x="182546" y="421434"/>
                    <a:pt x="178455" y="430701"/>
                    <a:pt x="181155" y="396945"/>
                  </a:cubicBezTo>
                  <a:cubicBezTo>
                    <a:pt x="185020" y="348624"/>
                    <a:pt x="180627" y="334361"/>
                    <a:pt x="189781" y="297742"/>
                  </a:cubicBezTo>
                  <a:cubicBezTo>
                    <a:pt x="194485" y="278926"/>
                    <a:pt x="191734" y="288416"/>
                    <a:pt x="207034" y="276176"/>
                  </a:cubicBezTo>
                  <a:cubicBezTo>
                    <a:pt x="210209" y="273636"/>
                    <a:pt x="212023" y="269368"/>
                    <a:pt x="215660" y="267549"/>
                  </a:cubicBezTo>
                  <a:cubicBezTo>
                    <a:pt x="223793" y="263482"/>
                    <a:pt x="241540" y="258923"/>
                    <a:pt x="241540" y="258923"/>
                  </a:cubicBezTo>
                  <a:cubicBezTo>
                    <a:pt x="244415" y="256047"/>
                    <a:pt x="246679" y="252388"/>
                    <a:pt x="250166" y="250296"/>
                  </a:cubicBezTo>
                  <a:cubicBezTo>
                    <a:pt x="254065" y="247957"/>
                    <a:pt x="260463" y="249683"/>
                    <a:pt x="263106" y="245983"/>
                  </a:cubicBezTo>
                  <a:cubicBezTo>
                    <a:pt x="263108" y="245980"/>
                    <a:pt x="273888" y="213635"/>
                    <a:pt x="276045" y="207164"/>
                  </a:cubicBezTo>
                  <a:lnTo>
                    <a:pt x="280359" y="194225"/>
                  </a:lnTo>
                  <a:cubicBezTo>
                    <a:pt x="281797" y="189912"/>
                    <a:pt x="282150" y="185068"/>
                    <a:pt x="284672" y="181285"/>
                  </a:cubicBezTo>
                  <a:cubicBezTo>
                    <a:pt x="292551" y="169467"/>
                    <a:pt x="299156" y="155895"/>
                    <a:pt x="310551" y="146779"/>
                  </a:cubicBezTo>
                  <a:cubicBezTo>
                    <a:pt x="314599" y="143541"/>
                    <a:pt x="318854" y="140471"/>
                    <a:pt x="323491" y="138153"/>
                  </a:cubicBezTo>
                  <a:cubicBezTo>
                    <a:pt x="327557" y="136120"/>
                    <a:pt x="332117" y="135278"/>
                    <a:pt x="336430" y="133840"/>
                  </a:cubicBezTo>
                  <a:cubicBezTo>
                    <a:pt x="348493" y="121777"/>
                    <a:pt x="366705" y="100745"/>
                    <a:pt x="383876" y="95021"/>
                  </a:cubicBezTo>
                  <a:lnTo>
                    <a:pt x="409755" y="86394"/>
                  </a:lnTo>
                  <a:cubicBezTo>
                    <a:pt x="414068" y="84956"/>
                    <a:pt x="418283" y="83184"/>
                    <a:pt x="422694" y="82081"/>
                  </a:cubicBezTo>
                  <a:cubicBezTo>
                    <a:pt x="434196" y="79206"/>
                    <a:pt x="445574" y="75780"/>
                    <a:pt x="457200" y="73455"/>
                  </a:cubicBezTo>
                  <a:cubicBezTo>
                    <a:pt x="464389" y="72017"/>
                    <a:pt x="471535" y="70347"/>
                    <a:pt x="478766" y="69142"/>
                  </a:cubicBezTo>
                  <a:cubicBezTo>
                    <a:pt x="500666" y="65492"/>
                    <a:pt x="510203" y="65595"/>
                    <a:pt x="530525" y="60515"/>
                  </a:cubicBezTo>
                  <a:cubicBezTo>
                    <a:pt x="534936" y="59412"/>
                    <a:pt x="539078" y="57398"/>
                    <a:pt x="543464" y="56202"/>
                  </a:cubicBezTo>
                  <a:cubicBezTo>
                    <a:pt x="596955" y="41614"/>
                    <a:pt x="561134" y="53189"/>
                    <a:pt x="590909" y="43262"/>
                  </a:cubicBezTo>
                  <a:cubicBezTo>
                    <a:pt x="615691" y="18481"/>
                    <a:pt x="602831" y="24911"/>
                    <a:pt x="625415" y="17383"/>
                  </a:cubicBezTo>
                  <a:cubicBezTo>
                    <a:pt x="628291" y="14508"/>
                    <a:pt x="630555" y="10849"/>
                    <a:pt x="634042" y="8757"/>
                  </a:cubicBezTo>
                  <a:cubicBezTo>
                    <a:pt x="638466" y="6102"/>
                    <a:pt x="661005" y="937"/>
                    <a:pt x="664234" y="130"/>
                  </a:cubicBezTo>
                  <a:cubicBezTo>
                    <a:pt x="669770" y="1514"/>
                    <a:pt x="688233" y="5660"/>
                    <a:pt x="694426" y="8757"/>
                  </a:cubicBezTo>
                  <a:cubicBezTo>
                    <a:pt x="696245" y="9666"/>
                    <a:pt x="708803" y="-1308"/>
                    <a:pt x="715992" y="130"/>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
          <p:nvSpPr>
            <p:cNvPr id="33" name="Freeform 14">
              <a:extLst>
                <a:ext uri="{FF2B5EF4-FFF2-40B4-BE49-F238E27FC236}">
                  <a16:creationId xmlns:a16="http://schemas.microsoft.com/office/drawing/2014/main" id="{2610734D-ADA3-40D7-8873-8F69912FDA51}"/>
                </a:ext>
              </a:extLst>
            </p:cNvPr>
            <p:cNvSpPr/>
            <p:nvPr/>
          </p:nvSpPr>
          <p:spPr>
            <a:xfrm>
              <a:off x="5827143" y="4710023"/>
              <a:ext cx="1191146" cy="832449"/>
            </a:xfrm>
            <a:custGeom>
              <a:avLst/>
              <a:gdLst>
                <a:gd name="connsiteX0" fmla="*/ 1190446 w 1191146"/>
                <a:gd name="connsiteY0" fmla="*/ 487392 h 832449"/>
                <a:gd name="connsiteX1" fmla="*/ 1160253 w 1191146"/>
                <a:gd name="connsiteY1" fmla="*/ 483079 h 832449"/>
                <a:gd name="connsiteX2" fmla="*/ 1151627 w 1191146"/>
                <a:gd name="connsiteY2" fmla="*/ 474452 h 832449"/>
                <a:gd name="connsiteX3" fmla="*/ 1091242 w 1191146"/>
                <a:gd name="connsiteY3" fmla="*/ 362309 h 832449"/>
                <a:gd name="connsiteX4" fmla="*/ 1078302 w 1191146"/>
                <a:gd name="connsiteY4" fmla="*/ 357996 h 832449"/>
                <a:gd name="connsiteX5" fmla="*/ 957532 w 1191146"/>
                <a:gd name="connsiteY5" fmla="*/ 353683 h 832449"/>
                <a:gd name="connsiteX6" fmla="*/ 858329 w 1191146"/>
                <a:gd name="connsiteY6" fmla="*/ 349369 h 832449"/>
                <a:gd name="connsiteX7" fmla="*/ 823823 w 1191146"/>
                <a:gd name="connsiteY7" fmla="*/ 345056 h 832449"/>
                <a:gd name="connsiteX8" fmla="*/ 772065 w 1191146"/>
                <a:gd name="connsiteY8" fmla="*/ 345056 h 832449"/>
                <a:gd name="connsiteX9" fmla="*/ 754812 w 1191146"/>
                <a:gd name="connsiteY9" fmla="*/ 327803 h 832449"/>
                <a:gd name="connsiteX10" fmla="*/ 741872 w 1191146"/>
                <a:gd name="connsiteY10" fmla="*/ 301924 h 832449"/>
                <a:gd name="connsiteX11" fmla="*/ 672861 w 1191146"/>
                <a:gd name="connsiteY11" fmla="*/ 301924 h 832449"/>
                <a:gd name="connsiteX12" fmla="*/ 664234 w 1191146"/>
                <a:gd name="connsiteY12" fmla="*/ 276045 h 832449"/>
                <a:gd name="connsiteX13" fmla="*/ 646982 w 1191146"/>
                <a:gd name="connsiteY13" fmla="*/ 219973 h 832449"/>
                <a:gd name="connsiteX14" fmla="*/ 638355 w 1191146"/>
                <a:gd name="connsiteY14" fmla="*/ 211347 h 832449"/>
                <a:gd name="connsiteX15" fmla="*/ 625415 w 1191146"/>
                <a:gd name="connsiteY15" fmla="*/ 207034 h 832449"/>
                <a:gd name="connsiteX16" fmla="*/ 595223 w 1191146"/>
                <a:gd name="connsiteY16" fmla="*/ 215660 h 832449"/>
                <a:gd name="connsiteX17" fmla="*/ 586597 w 1191146"/>
                <a:gd name="connsiteY17" fmla="*/ 228600 h 832449"/>
                <a:gd name="connsiteX18" fmla="*/ 569344 w 1191146"/>
                <a:gd name="connsiteY18" fmla="*/ 250166 h 832449"/>
                <a:gd name="connsiteX19" fmla="*/ 526212 w 1191146"/>
                <a:gd name="connsiteY19" fmla="*/ 245852 h 832449"/>
                <a:gd name="connsiteX20" fmla="*/ 513272 w 1191146"/>
                <a:gd name="connsiteY20" fmla="*/ 241539 h 832449"/>
                <a:gd name="connsiteX21" fmla="*/ 465827 w 1191146"/>
                <a:gd name="connsiteY21" fmla="*/ 245852 h 832449"/>
                <a:gd name="connsiteX22" fmla="*/ 461514 w 1191146"/>
                <a:gd name="connsiteY22" fmla="*/ 258792 h 832449"/>
                <a:gd name="connsiteX23" fmla="*/ 431321 w 1191146"/>
                <a:gd name="connsiteY23" fmla="*/ 254479 h 832449"/>
                <a:gd name="connsiteX24" fmla="*/ 422695 w 1191146"/>
                <a:gd name="connsiteY24" fmla="*/ 241539 h 832449"/>
                <a:gd name="connsiteX25" fmla="*/ 414068 w 1191146"/>
                <a:gd name="connsiteY25" fmla="*/ 232913 h 832449"/>
                <a:gd name="connsiteX26" fmla="*/ 388189 w 1191146"/>
                <a:gd name="connsiteY26" fmla="*/ 224286 h 832449"/>
                <a:gd name="connsiteX27" fmla="*/ 332117 w 1191146"/>
                <a:gd name="connsiteY27" fmla="*/ 232913 h 832449"/>
                <a:gd name="connsiteX28" fmla="*/ 297612 w 1191146"/>
                <a:gd name="connsiteY28" fmla="*/ 224286 h 832449"/>
                <a:gd name="connsiteX29" fmla="*/ 271732 w 1191146"/>
                <a:gd name="connsiteY29" fmla="*/ 202720 h 832449"/>
                <a:gd name="connsiteX30" fmla="*/ 267419 w 1191146"/>
                <a:gd name="connsiteY30" fmla="*/ 189781 h 832449"/>
                <a:gd name="connsiteX31" fmla="*/ 245853 w 1191146"/>
                <a:gd name="connsiteY31" fmla="*/ 163902 h 832449"/>
                <a:gd name="connsiteX32" fmla="*/ 228600 w 1191146"/>
                <a:gd name="connsiteY32" fmla="*/ 129396 h 832449"/>
                <a:gd name="connsiteX33" fmla="*/ 215661 w 1191146"/>
                <a:gd name="connsiteY33" fmla="*/ 125083 h 832449"/>
                <a:gd name="connsiteX34" fmla="*/ 202721 w 1191146"/>
                <a:gd name="connsiteY34" fmla="*/ 116456 h 832449"/>
                <a:gd name="connsiteX35" fmla="*/ 198408 w 1191146"/>
                <a:gd name="connsiteY35" fmla="*/ 103517 h 832449"/>
                <a:gd name="connsiteX36" fmla="*/ 189782 w 1191146"/>
                <a:gd name="connsiteY36" fmla="*/ 56071 h 832449"/>
                <a:gd name="connsiteX37" fmla="*/ 168215 w 1191146"/>
                <a:gd name="connsiteY37" fmla="*/ 38819 h 832449"/>
                <a:gd name="connsiteX38" fmla="*/ 159589 w 1191146"/>
                <a:gd name="connsiteY38" fmla="*/ 25879 h 832449"/>
                <a:gd name="connsiteX39" fmla="*/ 133710 w 1191146"/>
                <a:gd name="connsiteY39" fmla="*/ 8626 h 832449"/>
                <a:gd name="connsiteX40" fmla="*/ 125083 w 1191146"/>
                <a:gd name="connsiteY40" fmla="*/ 0 h 832449"/>
                <a:gd name="connsiteX41" fmla="*/ 64699 w 1191146"/>
                <a:gd name="connsiteY41" fmla="*/ 8626 h 832449"/>
                <a:gd name="connsiteX42" fmla="*/ 56072 w 1191146"/>
                <a:gd name="connsiteY42" fmla="*/ 17252 h 832449"/>
                <a:gd name="connsiteX43" fmla="*/ 30193 w 1191146"/>
                <a:gd name="connsiteY43" fmla="*/ 34505 h 832449"/>
                <a:gd name="connsiteX44" fmla="*/ 17253 w 1191146"/>
                <a:gd name="connsiteY44" fmla="*/ 56071 h 832449"/>
                <a:gd name="connsiteX45" fmla="*/ 8627 w 1191146"/>
                <a:gd name="connsiteY45" fmla="*/ 86264 h 832449"/>
                <a:gd name="connsiteX46" fmla="*/ 0 w 1191146"/>
                <a:gd name="connsiteY46" fmla="*/ 116456 h 832449"/>
                <a:gd name="connsiteX47" fmla="*/ 4314 w 1191146"/>
                <a:gd name="connsiteY47" fmla="*/ 155275 h 832449"/>
                <a:gd name="connsiteX48" fmla="*/ 25880 w 1191146"/>
                <a:gd name="connsiteY48" fmla="*/ 176841 h 832449"/>
                <a:gd name="connsiteX49" fmla="*/ 47446 w 1191146"/>
                <a:gd name="connsiteY49" fmla="*/ 189781 h 832449"/>
                <a:gd name="connsiteX50" fmla="*/ 60385 w 1191146"/>
                <a:gd name="connsiteY50" fmla="*/ 198407 h 832449"/>
                <a:gd name="connsiteX51" fmla="*/ 64699 w 1191146"/>
                <a:gd name="connsiteY51" fmla="*/ 211347 h 832449"/>
                <a:gd name="connsiteX52" fmla="*/ 94891 w 1191146"/>
                <a:gd name="connsiteY52" fmla="*/ 245852 h 832449"/>
                <a:gd name="connsiteX53" fmla="*/ 112144 w 1191146"/>
                <a:gd name="connsiteY53" fmla="*/ 267419 h 832449"/>
                <a:gd name="connsiteX54" fmla="*/ 138023 w 1191146"/>
                <a:gd name="connsiteY54" fmla="*/ 284671 h 832449"/>
                <a:gd name="connsiteX55" fmla="*/ 146649 w 1191146"/>
                <a:gd name="connsiteY55" fmla="*/ 293298 h 832449"/>
                <a:gd name="connsiteX56" fmla="*/ 176842 w 1191146"/>
                <a:gd name="connsiteY56" fmla="*/ 306237 h 832449"/>
                <a:gd name="connsiteX57" fmla="*/ 185468 w 1191146"/>
                <a:gd name="connsiteY57" fmla="*/ 314864 h 832449"/>
                <a:gd name="connsiteX58" fmla="*/ 189782 w 1191146"/>
                <a:gd name="connsiteY58" fmla="*/ 327803 h 832449"/>
                <a:gd name="connsiteX59" fmla="*/ 198408 w 1191146"/>
                <a:gd name="connsiteY59" fmla="*/ 357996 h 832449"/>
                <a:gd name="connsiteX60" fmla="*/ 194095 w 1191146"/>
                <a:gd name="connsiteY60" fmla="*/ 379562 h 832449"/>
                <a:gd name="connsiteX61" fmla="*/ 185468 w 1191146"/>
                <a:gd name="connsiteY61" fmla="*/ 392502 h 832449"/>
                <a:gd name="connsiteX62" fmla="*/ 181155 w 1191146"/>
                <a:gd name="connsiteY62" fmla="*/ 409754 h 832449"/>
                <a:gd name="connsiteX63" fmla="*/ 185468 w 1191146"/>
                <a:gd name="connsiteY63" fmla="*/ 422694 h 832449"/>
                <a:gd name="connsiteX64" fmla="*/ 224287 w 1191146"/>
                <a:gd name="connsiteY64" fmla="*/ 470139 h 832449"/>
                <a:gd name="connsiteX65" fmla="*/ 297612 w 1191146"/>
                <a:gd name="connsiteY65" fmla="*/ 478766 h 832449"/>
                <a:gd name="connsiteX66" fmla="*/ 319178 w 1191146"/>
                <a:gd name="connsiteY66" fmla="*/ 491705 h 832449"/>
                <a:gd name="connsiteX67" fmla="*/ 327804 w 1191146"/>
                <a:gd name="connsiteY67" fmla="*/ 530524 h 832449"/>
                <a:gd name="connsiteX68" fmla="*/ 349370 w 1191146"/>
                <a:gd name="connsiteY68" fmla="*/ 560717 h 832449"/>
                <a:gd name="connsiteX69" fmla="*/ 366623 w 1191146"/>
                <a:gd name="connsiteY69" fmla="*/ 582283 h 832449"/>
                <a:gd name="connsiteX70" fmla="*/ 379563 w 1191146"/>
                <a:gd name="connsiteY70" fmla="*/ 608162 h 832449"/>
                <a:gd name="connsiteX71" fmla="*/ 392502 w 1191146"/>
                <a:gd name="connsiteY71" fmla="*/ 616788 h 832449"/>
                <a:gd name="connsiteX72" fmla="*/ 422695 w 1191146"/>
                <a:gd name="connsiteY72" fmla="*/ 651294 h 832449"/>
                <a:gd name="connsiteX73" fmla="*/ 457200 w 1191146"/>
                <a:gd name="connsiteY73" fmla="*/ 685800 h 832449"/>
                <a:gd name="connsiteX74" fmla="*/ 444261 w 1191146"/>
                <a:gd name="connsiteY74" fmla="*/ 694426 h 832449"/>
                <a:gd name="connsiteX75" fmla="*/ 418382 w 1191146"/>
                <a:gd name="connsiteY75" fmla="*/ 703052 h 832449"/>
                <a:gd name="connsiteX76" fmla="*/ 396815 w 1191146"/>
                <a:gd name="connsiteY76" fmla="*/ 720305 h 832449"/>
                <a:gd name="connsiteX77" fmla="*/ 379563 w 1191146"/>
                <a:gd name="connsiteY77" fmla="*/ 737558 h 832449"/>
                <a:gd name="connsiteX78" fmla="*/ 370936 w 1191146"/>
                <a:gd name="connsiteY78" fmla="*/ 763437 h 832449"/>
                <a:gd name="connsiteX79" fmla="*/ 366623 w 1191146"/>
                <a:gd name="connsiteY79" fmla="*/ 776377 h 832449"/>
                <a:gd name="connsiteX80" fmla="*/ 370936 w 1191146"/>
                <a:gd name="connsiteY80" fmla="*/ 802256 h 832449"/>
                <a:gd name="connsiteX81" fmla="*/ 392502 w 1191146"/>
                <a:gd name="connsiteY81" fmla="*/ 828135 h 832449"/>
                <a:gd name="connsiteX82" fmla="*/ 405442 w 1191146"/>
                <a:gd name="connsiteY82" fmla="*/ 832449 h 832449"/>
                <a:gd name="connsiteX83" fmla="*/ 418382 w 1191146"/>
                <a:gd name="connsiteY83" fmla="*/ 828135 h 832449"/>
                <a:gd name="connsiteX84" fmla="*/ 431321 w 1191146"/>
                <a:gd name="connsiteY84" fmla="*/ 819509 h 832449"/>
                <a:gd name="connsiteX85" fmla="*/ 487393 w 1191146"/>
                <a:gd name="connsiteY85" fmla="*/ 806569 h 832449"/>
                <a:gd name="connsiteX86" fmla="*/ 504646 w 1191146"/>
                <a:gd name="connsiteY86" fmla="*/ 797943 h 832449"/>
                <a:gd name="connsiteX87" fmla="*/ 565031 w 1191146"/>
                <a:gd name="connsiteY87" fmla="*/ 793630 h 832449"/>
                <a:gd name="connsiteX88" fmla="*/ 612476 w 1191146"/>
                <a:gd name="connsiteY88" fmla="*/ 785003 h 832449"/>
                <a:gd name="connsiteX89" fmla="*/ 651295 w 1191146"/>
                <a:gd name="connsiteY89" fmla="*/ 776377 h 832449"/>
                <a:gd name="connsiteX90" fmla="*/ 668548 w 1191146"/>
                <a:gd name="connsiteY90" fmla="*/ 737558 h 832449"/>
                <a:gd name="connsiteX91" fmla="*/ 690114 w 1191146"/>
                <a:gd name="connsiteY91" fmla="*/ 707366 h 832449"/>
                <a:gd name="connsiteX92" fmla="*/ 728932 w 1191146"/>
                <a:gd name="connsiteY92" fmla="*/ 711679 h 832449"/>
                <a:gd name="connsiteX93" fmla="*/ 759125 w 1191146"/>
                <a:gd name="connsiteY93" fmla="*/ 715992 h 832449"/>
                <a:gd name="connsiteX94" fmla="*/ 793631 w 1191146"/>
                <a:gd name="connsiteY94" fmla="*/ 720305 h 832449"/>
                <a:gd name="connsiteX95" fmla="*/ 810883 w 1191146"/>
                <a:gd name="connsiteY95" fmla="*/ 724619 h 832449"/>
                <a:gd name="connsiteX96" fmla="*/ 866955 w 1191146"/>
                <a:gd name="connsiteY96" fmla="*/ 733245 h 832449"/>
                <a:gd name="connsiteX97" fmla="*/ 888521 w 1191146"/>
                <a:gd name="connsiteY97" fmla="*/ 711679 h 832449"/>
                <a:gd name="connsiteX98" fmla="*/ 901461 w 1191146"/>
                <a:gd name="connsiteY98" fmla="*/ 681486 h 832449"/>
                <a:gd name="connsiteX99" fmla="*/ 905774 w 1191146"/>
                <a:gd name="connsiteY99" fmla="*/ 668547 h 832449"/>
                <a:gd name="connsiteX100" fmla="*/ 931653 w 1191146"/>
                <a:gd name="connsiteY100" fmla="*/ 655607 h 832449"/>
                <a:gd name="connsiteX101" fmla="*/ 987725 w 1191146"/>
                <a:gd name="connsiteY101" fmla="*/ 642668 h 832449"/>
                <a:gd name="connsiteX102" fmla="*/ 1000665 w 1191146"/>
                <a:gd name="connsiteY102" fmla="*/ 638354 h 832449"/>
                <a:gd name="connsiteX103" fmla="*/ 1017917 w 1191146"/>
                <a:gd name="connsiteY103" fmla="*/ 634041 h 832449"/>
                <a:gd name="connsiteX104" fmla="*/ 1061049 w 1191146"/>
                <a:gd name="connsiteY104" fmla="*/ 629728 h 832449"/>
                <a:gd name="connsiteX105" fmla="*/ 1069676 w 1191146"/>
                <a:gd name="connsiteY105" fmla="*/ 621102 h 832449"/>
                <a:gd name="connsiteX106" fmla="*/ 1078302 w 1191146"/>
                <a:gd name="connsiteY106" fmla="*/ 586596 h 832449"/>
                <a:gd name="connsiteX107" fmla="*/ 1086929 w 1191146"/>
                <a:gd name="connsiteY107" fmla="*/ 560717 h 832449"/>
                <a:gd name="connsiteX108" fmla="*/ 1099868 w 1191146"/>
                <a:gd name="connsiteY108" fmla="*/ 552090 h 832449"/>
                <a:gd name="connsiteX109" fmla="*/ 1143000 w 1191146"/>
                <a:gd name="connsiteY109" fmla="*/ 539151 h 832449"/>
                <a:gd name="connsiteX110" fmla="*/ 1151627 w 1191146"/>
                <a:gd name="connsiteY110" fmla="*/ 530524 h 832449"/>
                <a:gd name="connsiteX111" fmla="*/ 1181819 w 1191146"/>
                <a:gd name="connsiteY111" fmla="*/ 513271 h 832449"/>
                <a:gd name="connsiteX112" fmla="*/ 1190446 w 1191146"/>
                <a:gd name="connsiteY112" fmla="*/ 487392 h 832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Lst>
              <a:rect l="l" t="t" r="r" b="b"/>
              <a:pathLst>
                <a:path w="1191146" h="832449">
                  <a:moveTo>
                    <a:pt x="1190446" y="487392"/>
                  </a:moveTo>
                  <a:cubicBezTo>
                    <a:pt x="1186852" y="482360"/>
                    <a:pt x="1169898" y="486294"/>
                    <a:pt x="1160253" y="483079"/>
                  </a:cubicBezTo>
                  <a:cubicBezTo>
                    <a:pt x="1156395" y="481793"/>
                    <a:pt x="1153645" y="477983"/>
                    <a:pt x="1151627" y="474452"/>
                  </a:cubicBezTo>
                  <a:cubicBezTo>
                    <a:pt x="1130563" y="437590"/>
                    <a:pt x="1113863" y="398236"/>
                    <a:pt x="1091242" y="362309"/>
                  </a:cubicBezTo>
                  <a:cubicBezTo>
                    <a:pt x="1088819" y="358462"/>
                    <a:pt x="1082839" y="358289"/>
                    <a:pt x="1078302" y="357996"/>
                  </a:cubicBezTo>
                  <a:cubicBezTo>
                    <a:pt x="1038103" y="355403"/>
                    <a:pt x="997783" y="355262"/>
                    <a:pt x="957532" y="353683"/>
                  </a:cubicBezTo>
                  <a:lnTo>
                    <a:pt x="858329" y="349369"/>
                  </a:lnTo>
                  <a:cubicBezTo>
                    <a:pt x="846827" y="347931"/>
                    <a:pt x="835415" y="345056"/>
                    <a:pt x="823823" y="345056"/>
                  </a:cubicBezTo>
                  <a:cubicBezTo>
                    <a:pt x="763242" y="345056"/>
                    <a:pt x="810889" y="354762"/>
                    <a:pt x="772065" y="345056"/>
                  </a:cubicBezTo>
                  <a:cubicBezTo>
                    <a:pt x="766314" y="339305"/>
                    <a:pt x="756785" y="335693"/>
                    <a:pt x="754812" y="327803"/>
                  </a:cubicBezTo>
                  <a:cubicBezTo>
                    <a:pt x="749513" y="306606"/>
                    <a:pt x="754690" y="314742"/>
                    <a:pt x="741872" y="301924"/>
                  </a:cubicBezTo>
                  <a:cubicBezTo>
                    <a:pt x="720051" y="306288"/>
                    <a:pt x="694427" y="313536"/>
                    <a:pt x="672861" y="301924"/>
                  </a:cubicBezTo>
                  <a:cubicBezTo>
                    <a:pt x="664855" y="297613"/>
                    <a:pt x="666017" y="284961"/>
                    <a:pt x="664234" y="276045"/>
                  </a:cubicBezTo>
                  <a:cubicBezTo>
                    <a:pt x="657753" y="243638"/>
                    <a:pt x="662623" y="239524"/>
                    <a:pt x="646982" y="219973"/>
                  </a:cubicBezTo>
                  <a:cubicBezTo>
                    <a:pt x="644442" y="216798"/>
                    <a:pt x="641842" y="213439"/>
                    <a:pt x="638355" y="211347"/>
                  </a:cubicBezTo>
                  <a:cubicBezTo>
                    <a:pt x="634456" y="209008"/>
                    <a:pt x="629728" y="208472"/>
                    <a:pt x="625415" y="207034"/>
                  </a:cubicBezTo>
                  <a:cubicBezTo>
                    <a:pt x="624289" y="207316"/>
                    <a:pt x="598035" y="213411"/>
                    <a:pt x="595223" y="215660"/>
                  </a:cubicBezTo>
                  <a:cubicBezTo>
                    <a:pt x="591175" y="218898"/>
                    <a:pt x="589835" y="224552"/>
                    <a:pt x="586597" y="228600"/>
                  </a:cubicBezTo>
                  <a:cubicBezTo>
                    <a:pt x="562013" y="259330"/>
                    <a:pt x="595894" y="210338"/>
                    <a:pt x="569344" y="250166"/>
                  </a:cubicBezTo>
                  <a:cubicBezTo>
                    <a:pt x="554967" y="248728"/>
                    <a:pt x="540493" y="248049"/>
                    <a:pt x="526212" y="245852"/>
                  </a:cubicBezTo>
                  <a:cubicBezTo>
                    <a:pt x="521718" y="245161"/>
                    <a:pt x="517819" y="241539"/>
                    <a:pt x="513272" y="241539"/>
                  </a:cubicBezTo>
                  <a:cubicBezTo>
                    <a:pt x="497392" y="241539"/>
                    <a:pt x="481642" y="244414"/>
                    <a:pt x="465827" y="245852"/>
                  </a:cubicBezTo>
                  <a:cubicBezTo>
                    <a:pt x="464389" y="250165"/>
                    <a:pt x="465925" y="257689"/>
                    <a:pt x="461514" y="258792"/>
                  </a:cubicBezTo>
                  <a:cubicBezTo>
                    <a:pt x="451651" y="261258"/>
                    <a:pt x="440611" y="258608"/>
                    <a:pt x="431321" y="254479"/>
                  </a:cubicBezTo>
                  <a:cubicBezTo>
                    <a:pt x="426584" y="252374"/>
                    <a:pt x="425933" y="245587"/>
                    <a:pt x="422695" y="241539"/>
                  </a:cubicBezTo>
                  <a:cubicBezTo>
                    <a:pt x="420155" y="238364"/>
                    <a:pt x="417705" y="234732"/>
                    <a:pt x="414068" y="232913"/>
                  </a:cubicBezTo>
                  <a:cubicBezTo>
                    <a:pt x="405935" y="228846"/>
                    <a:pt x="388189" y="224286"/>
                    <a:pt x="388189" y="224286"/>
                  </a:cubicBezTo>
                  <a:cubicBezTo>
                    <a:pt x="380920" y="225498"/>
                    <a:pt x="337676" y="232913"/>
                    <a:pt x="332117" y="232913"/>
                  </a:cubicBezTo>
                  <a:cubicBezTo>
                    <a:pt x="327190" y="232913"/>
                    <a:pt x="304422" y="227691"/>
                    <a:pt x="297612" y="224286"/>
                  </a:cubicBezTo>
                  <a:cubicBezTo>
                    <a:pt x="285599" y="218279"/>
                    <a:pt x="281274" y="212262"/>
                    <a:pt x="271732" y="202720"/>
                  </a:cubicBezTo>
                  <a:cubicBezTo>
                    <a:pt x="270294" y="198407"/>
                    <a:pt x="269675" y="193728"/>
                    <a:pt x="267419" y="189781"/>
                  </a:cubicBezTo>
                  <a:cubicBezTo>
                    <a:pt x="260582" y="177815"/>
                    <a:pt x="254732" y="172780"/>
                    <a:pt x="245853" y="163902"/>
                  </a:cubicBezTo>
                  <a:cubicBezTo>
                    <a:pt x="241551" y="150995"/>
                    <a:pt x="241149" y="136925"/>
                    <a:pt x="228600" y="129396"/>
                  </a:cubicBezTo>
                  <a:cubicBezTo>
                    <a:pt x="224702" y="127057"/>
                    <a:pt x="219974" y="126521"/>
                    <a:pt x="215661" y="125083"/>
                  </a:cubicBezTo>
                  <a:cubicBezTo>
                    <a:pt x="211348" y="122207"/>
                    <a:pt x="205959" y="120504"/>
                    <a:pt x="202721" y="116456"/>
                  </a:cubicBezTo>
                  <a:cubicBezTo>
                    <a:pt x="199881" y="112906"/>
                    <a:pt x="199221" y="107990"/>
                    <a:pt x="198408" y="103517"/>
                  </a:cubicBezTo>
                  <a:cubicBezTo>
                    <a:pt x="197426" y="98118"/>
                    <a:pt x="196232" y="66821"/>
                    <a:pt x="189782" y="56071"/>
                  </a:cubicBezTo>
                  <a:cubicBezTo>
                    <a:pt x="185685" y="49243"/>
                    <a:pt x="174091" y="42736"/>
                    <a:pt x="168215" y="38819"/>
                  </a:cubicBezTo>
                  <a:cubicBezTo>
                    <a:pt x="165340" y="34506"/>
                    <a:pt x="163490" y="29293"/>
                    <a:pt x="159589" y="25879"/>
                  </a:cubicBezTo>
                  <a:cubicBezTo>
                    <a:pt x="151787" y="19052"/>
                    <a:pt x="141041" y="15957"/>
                    <a:pt x="133710" y="8626"/>
                  </a:cubicBezTo>
                  <a:lnTo>
                    <a:pt x="125083" y="0"/>
                  </a:lnTo>
                  <a:cubicBezTo>
                    <a:pt x="123689" y="139"/>
                    <a:pt x="76426" y="2763"/>
                    <a:pt x="64699" y="8626"/>
                  </a:cubicBezTo>
                  <a:cubicBezTo>
                    <a:pt x="61062" y="10445"/>
                    <a:pt x="59325" y="14812"/>
                    <a:pt x="56072" y="17252"/>
                  </a:cubicBezTo>
                  <a:cubicBezTo>
                    <a:pt x="47778" y="23472"/>
                    <a:pt x="30193" y="34505"/>
                    <a:pt x="30193" y="34505"/>
                  </a:cubicBezTo>
                  <a:cubicBezTo>
                    <a:pt x="17975" y="71162"/>
                    <a:pt x="35016" y="26468"/>
                    <a:pt x="17253" y="56071"/>
                  </a:cubicBezTo>
                  <a:cubicBezTo>
                    <a:pt x="14433" y="60771"/>
                    <a:pt x="9652" y="82676"/>
                    <a:pt x="8627" y="86264"/>
                  </a:cubicBezTo>
                  <a:cubicBezTo>
                    <a:pt x="-3760" y="129619"/>
                    <a:pt x="13500" y="62465"/>
                    <a:pt x="0" y="116456"/>
                  </a:cubicBezTo>
                  <a:cubicBezTo>
                    <a:pt x="1438" y="129396"/>
                    <a:pt x="1156" y="142644"/>
                    <a:pt x="4314" y="155275"/>
                  </a:cubicBezTo>
                  <a:cubicBezTo>
                    <a:pt x="7550" y="168217"/>
                    <a:pt x="16892" y="169651"/>
                    <a:pt x="25880" y="176841"/>
                  </a:cubicBezTo>
                  <a:cubicBezTo>
                    <a:pt x="42798" y="190375"/>
                    <a:pt x="24972" y="182290"/>
                    <a:pt x="47446" y="189781"/>
                  </a:cubicBezTo>
                  <a:cubicBezTo>
                    <a:pt x="51759" y="192656"/>
                    <a:pt x="57147" y="194359"/>
                    <a:pt x="60385" y="198407"/>
                  </a:cubicBezTo>
                  <a:cubicBezTo>
                    <a:pt x="63225" y="201957"/>
                    <a:pt x="62491" y="207372"/>
                    <a:pt x="64699" y="211347"/>
                  </a:cubicBezTo>
                  <a:cubicBezTo>
                    <a:pt x="79500" y="237988"/>
                    <a:pt x="75988" y="233251"/>
                    <a:pt x="94891" y="245852"/>
                  </a:cubicBezTo>
                  <a:cubicBezTo>
                    <a:pt x="100550" y="254342"/>
                    <a:pt x="103948" y="261272"/>
                    <a:pt x="112144" y="267419"/>
                  </a:cubicBezTo>
                  <a:cubicBezTo>
                    <a:pt x="120438" y="273639"/>
                    <a:pt x="130693" y="277340"/>
                    <a:pt x="138023" y="284671"/>
                  </a:cubicBezTo>
                  <a:cubicBezTo>
                    <a:pt x="140898" y="287547"/>
                    <a:pt x="143265" y="291042"/>
                    <a:pt x="146649" y="293298"/>
                  </a:cubicBezTo>
                  <a:cubicBezTo>
                    <a:pt x="157307" y="300404"/>
                    <a:pt x="165341" y="302404"/>
                    <a:pt x="176842" y="306237"/>
                  </a:cubicBezTo>
                  <a:cubicBezTo>
                    <a:pt x="179717" y="309113"/>
                    <a:pt x="183376" y="311377"/>
                    <a:pt x="185468" y="314864"/>
                  </a:cubicBezTo>
                  <a:cubicBezTo>
                    <a:pt x="187807" y="318762"/>
                    <a:pt x="188533" y="323432"/>
                    <a:pt x="189782" y="327803"/>
                  </a:cubicBezTo>
                  <a:cubicBezTo>
                    <a:pt x="200625" y="365749"/>
                    <a:pt x="188058" y="326944"/>
                    <a:pt x="198408" y="357996"/>
                  </a:cubicBezTo>
                  <a:cubicBezTo>
                    <a:pt x="196970" y="365185"/>
                    <a:pt x="196669" y="372698"/>
                    <a:pt x="194095" y="379562"/>
                  </a:cubicBezTo>
                  <a:cubicBezTo>
                    <a:pt x="192275" y="384416"/>
                    <a:pt x="187510" y="387737"/>
                    <a:pt x="185468" y="392502"/>
                  </a:cubicBezTo>
                  <a:cubicBezTo>
                    <a:pt x="183133" y="397950"/>
                    <a:pt x="182593" y="404003"/>
                    <a:pt x="181155" y="409754"/>
                  </a:cubicBezTo>
                  <a:cubicBezTo>
                    <a:pt x="182593" y="414067"/>
                    <a:pt x="183260" y="418720"/>
                    <a:pt x="185468" y="422694"/>
                  </a:cubicBezTo>
                  <a:cubicBezTo>
                    <a:pt x="188719" y="428545"/>
                    <a:pt x="214650" y="469175"/>
                    <a:pt x="224287" y="470139"/>
                  </a:cubicBezTo>
                  <a:cubicBezTo>
                    <a:pt x="277535" y="475464"/>
                    <a:pt x="253115" y="472408"/>
                    <a:pt x="297612" y="478766"/>
                  </a:cubicBezTo>
                  <a:cubicBezTo>
                    <a:pt x="304952" y="481213"/>
                    <a:pt x="315795" y="482684"/>
                    <a:pt x="319178" y="491705"/>
                  </a:cubicBezTo>
                  <a:cubicBezTo>
                    <a:pt x="329117" y="518208"/>
                    <a:pt x="318189" y="511296"/>
                    <a:pt x="327804" y="530524"/>
                  </a:cubicBezTo>
                  <a:cubicBezTo>
                    <a:pt x="330604" y="536123"/>
                    <a:pt x="346931" y="557790"/>
                    <a:pt x="349370" y="560717"/>
                  </a:cubicBezTo>
                  <a:cubicBezTo>
                    <a:pt x="359403" y="572757"/>
                    <a:pt x="358622" y="566280"/>
                    <a:pt x="366623" y="582283"/>
                  </a:cubicBezTo>
                  <a:cubicBezTo>
                    <a:pt x="373639" y="596316"/>
                    <a:pt x="367201" y="595800"/>
                    <a:pt x="379563" y="608162"/>
                  </a:cubicBezTo>
                  <a:cubicBezTo>
                    <a:pt x="383228" y="611827"/>
                    <a:pt x="388566" y="613415"/>
                    <a:pt x="392502" y="616788"/>
                  </a:cubicBezTo>
                  <a:cubicBezTo>
                    <a:pt x="422092" y="642151"/>
                    <a:pt x="398463" y="624859"/>
                    <a:pt x="422695" y="651294"/>
                  </a:cubicBezTo>
                  <a:cubicBezTo>
                    <a:pt x="433686" y="663285"/>
                    <a:pt x="457200" y="685800"/>
                    <a:pt x="457200" y="685800"/>
                  </a:cubicBezTo>
                  <a:cubicBezTo>
                    <a:pt x="452887" y="688675"/>
                    <a:pt x="448998" y="692321"/>
                    <a:pt x="444261" y="694426"/>
                  </a:cubicBezTo>
                  <a:cubicBezTo>
                    <a:pt x="435952" y="698119"/>
                    <a:pt x="418382" y="703052"/>
                    <a:pt x="418382" y="703052"/>
                  </a:cubicBezTo>
                  <a:cubicBezTo>
                    <a:pt x="412508" y="706968"/>
                    <a:pt x="400911" y="713478"/>
                    <a:pt x="396815" y="720305"/>
                  </a:cubicBezTo>
                  <a:cubicBezTo>
                    <a:pt x="385312" y="739475"/>
                    <a:pt x="402567" y="729890"/>
                    <a:pt x="379563" y="737558"/>
                  </a:cubicBezTo>
                  <a:lnTo>
                    <a:pt x="370936" y="763437"/>
                  </a:lnTo>
                  <a:lnTo>
                    <a:pt x="366623" y="776377"/>
                  </a:lnTo>
                  <a:cubicBezTo>
                    <a:pt x="368061" y="785003"/>
                    <a:pt x="368170" y="793959"/>
                    <a:pt x="370936" y="802256"/>
                  </a:cubicBezTo>
                  <a:cubicBezTo>
                    <a:pt x="373209" y="809075"/>
                    <a:pt x="387354" y="824703"/>
                    <a:pt x="392502" y="828135"/>
                  </a:cubicBezTo>
                  <a:cubicBezTo>
                    <a:pt x="396285" y="830657"/>
                    <a:pt x="401129" y="831011"/>
                    <a:pt x="405442" y="832449"/>
                  </a:cubicBezTo>
                  <a:cubicBezTo>
                    <a:pt x="409755" y="831011"/>
                    <a:pt x="414315" y="830168"/>
                    <a:pt x="418382" y="828135"/>
                  </a:cubicBezTo>
                  <a:cubicBezTo>
                    <a:pt x="423018" y="825817"/>
                    <a:pt x="426467" y="821329"/>
                    <a:pt x="431321" y="819509"/>
                  </a:cubicBezTo>
                  <a:cubicBezTo>
                    <a:pt x="459521" y="808934"/>
                    <a:pt x="453848" y="823341"/>
                    <a:pt x="487393" y="806569"/>
                  </a:cubicBezTo>
                  <a:cubicBezTo>
                    <a:pt x="493144" y="803694"/>
                    <a:pt x="498304" y="799000"/>
                    <a:pt x="504646" y="797943"/>
                  </a:cubicBezTo>
                  <a:cubicBezTo>
                    <a:pt x="524551" y="794626"/>
                    <a:pt x="544903" y="795068"/>
                    <a:pt x="565031" y="793630"/>
                  </a:cubicBezTo>
                  <a:cubicBezTo>
                    <a:pt x="641791" y="782665"/>
                    <a:pt x="561628" y="795173"/>
                    <a:pt x="612476" y="785003"/>
                  </a:cubicBezTo>
                  <a:cubicBezTo>
                    <a:pt x="650438" y="777410"/>
                    <a:pt x="626108" y="784772"/>
                    <a:pt x="651295" y="776377"/>
                  </a:cubicBezTo>
                  <a:cubicBezTo>
                    <a:pt x="661560" y="745580"/>
                    <a:pt x="654877" y="758064"/>
                    <a:pt x="668548" y="737558"/>
                  </a:cubicBezTo>
                  <a:cubicBezTo>
                    <a:pt x="678612" y="707366"/>
                    <a:pt x="668548" y="714554"/>
                    <a:pt x="690114" y="707366"/>
                  </a:cubicBezTo>
                  <a:lnTo>
                    <a:pt x="728932" y="711679"/>
                  </a:lnTo>
                  <a:cubicBezTo>
                    <a:pt x="739020" y="712940"/>
                    <a:pt x="749048" y="714648"/>
                    <a:pt x="759125" y="715992"/>
                  </a:cubicBezTo>
                  <a:lnTo>
                    <a:pt x="793631" y="720305"/>
                  </a:lnTo>
                  <a:cubicBezTo>
                    <a:pt x="799382" y="721743"/>
                    <a:pt x="805070" y="723456"/>
                    <a:pt x="810883" y="724619"/>
                  </a:cubicBezTo>
                  <a:cubicBezTo>
                    <a:pt x="825835" y="727610"/>
                    <a:pt x="852465" y="731175"/>
                    <a:pt x="866955" y="733245"/>
                  </a:cubicBezTo>
                  <a:cubicBezTo>
                    <a:pt x="874144" y="726056"/>
                    <a:pt x="886055" y="721542"/>
                    <a:pt x="888521" y="711679"/>
                  </a:cubicBezTo>
                  <a:cubicBezTo>
                    <a:pt x="894091" y="689397"/>
                    <a:pt x="889546" y="699358"/>
                    <a:pt x="901461" y="681486"/>
                  </a:cubicBezTo>
                  <a:cubicBezTo>
                    <a:pt x="902899" y="677173"/>
                    <a:pt x="903435" y="672445"/>
                    <a:pt x="905774" y="668547"/>
                  </a:cubicBezTo>
                  <a:cubicBezTo>
                    <a:pt x="912560" y="657236"/>
                    <a:pt x="919246" y="658708"/>
                    <a:pt x="931653" y="655607"/>
                  </a:cubicBezTo>
                  <a:cubicBezTo>
                    <a:pt x="952309" y="634953"/>
                    <a:pt x="933108" y="650471"/>
                    <a:pt x="987725" y="642668"/>
                  </a:cubicBezTo>
                  <a:cubicBezTo>
                    <a:pt x="992226" y="642025"/>
                    <a:pt x="996293" y="639603"/>
                    <a:pt x="1000665" y="638354"/>
                  </a:cubicBezTo>
                  <a:cubicBezTo>
                    <a:pt x="1006365" y="636725"/>
                    <a:pt x="1012049" y="634879"/>
                    <a:pt x="1017917" y="634041"/>
                  </a:cubicBezTo>
                  <a:cubicBezTo>
                    <a:pt x="1032221" y="631998"/>
                    <a:pt x="1046672" y="631166"/>
                    <a:pt x="1061049" y="629728"/>
                  </a:cubicBezTo>
                  <a:cubicBezTo>
                    <a:pt x="1063925" y="626853"/>
                    <a:pt x="1067584" y="624589"/>
                    <a:pt x="1069676" y="621102"/>
                  </a:cubicBezTo>
                  <a:cubicBezTo>
                    <a:pt x="1074038" y="613833"/>
                    <a:pt x="1076756" y="592263"/>
                    <a:pt x="1078302" y="586596"/>
                  </a:cubicBezTo>
                  <a:cubicBezTo>
                    <a:pt x="1080695" y="577823"/>
                    <a:pt x="1079363" y="565761"/>
                    <a:pt x="1086929" y="560717"/>
                  </a:cubicBezTo>
                  <a:cubicBezTo>
                    <a:pt x="1091242" y="557841"/>
                    <a:pt x="1095131" y="554195"/>
                    <a:pt x="1099868" y="552090"/>
                  </a:cubicBezTo>
                  <a:cubicBezTo>
                    <a:pt x="1113365" y="546091"/>
                    <a:pt x="1128664" y="542735"/>
                    <a:pt x="1143000" y="539151"/>
                  </a:cubicBezTo>
                  <a:cubicBezTo>
                    <a:pt x="1145876" y="536275"/>
                    <a:pt x="1147990" y="532343"/>
                    <a:pt x="1151627" y="530524"/>
                  </a:cubicBezTo>
                  <a:cubicBezTo>
                    <a:pt x="1175090" y="518793"/>
                    <a:pt x="1164388" y="536514"/>
                    <a:pt x="1181819" y="513271"/>
                  </a:cubicBezTo>
                  <a:cubicBezTo>
                    <a:pt x="1182682" y="512121"/>
                    <a:pt x="1194040" y="492424"/>
                    <a:pt x="1190446" y="487392"/>
                  </a:cubicBezTo>
                  <a:close/>
                </a:path>
              </a:pathLst>
            </a:cu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grpSp>
      <p:pic>
        <p:nvPicPr>
          <p:cNvPr id="34" name="Picture 33">
            <a:extLst>
              <a:ext uri="{FF2B5EF4-FFF2-40B4-BE49-F238E27FC236}">
                <a16:creationId xmlns:a16="http://schemas.microsoft.com/office/drawing/2014/main" id="{D6FCACAB-6F3F-4D9A-AA3D-1154828CCE7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1095140" y="1557338"/>
            <a:ext cx="720000" cy="540000"/>
          </a:xfrm>
          <a:prstGeom prst="rect">
            <a:avLst/>
          </a:prstGeom>
        </p:spPr>
      </p:pic>
      <p:sp>
        <p:nvSpPr>
          <p:cNvPr id="2" name="Footer Placeholder 1">
            <a:extLst>
              <a:ext uri="{FF2B5EF4-FFF2-40B4-BE49-F238E27FC236}">
                <a16:creationId xmlns:a16="http://schemas.microsoft.com/office/drawing/2014/main" id="{038C8885-5006-492D-98D9-E4B2B68A0F75}"/>
              </a:ext>
            </a:extLst>
          </p:cNvPr>
          <p:cNvSpPr>
            <a:spLocks noGrp="1"/>
          </p:cNvSpPr>
          <p:nvPr>
            <p:ph type="ftr" sz="quarter" idx="22"/>
          </p:nvPr>
        </p:nvSpPr>
        <p:spPr>
          <a:xfrm>
            <a:off x="354779" y="6525197"/>
            <a:ext cx="11523135" cy="276999"/>
          </a:xfrm>
          <a:prstGeom prst="rect">
            <a:avLst/>
          </a:prstGeom>
        </p:spPr>
        <p:txBody>
          <a:bodyPr/>
          <a:lstStyle/>
          <a:p>
            <a:r>
              <a:rPr lang="en-ZA"/>
              <a:t>Presentation Title | Presenter Name | Day Month Year</a:t>
            </a:r>
            <a:endParaRPr lang="en-ZA" dirty="0"/>
          </a:p>
        </p:txBody>
      </p:sp>
      <p:sp>
        <p:nvSpPr>
          <p:cNvPr id="27" name="Text Placeholder 6">
            <a:extLst>
              <a:ext uri="{FF2B5EF4-FFF2-40B4-BE49-F238E27FC236}">
                <a16:creationId xmlns:a16="http://schemas.microsoft.com/office/drawing/2014/main" id="{B02D3E1B-BAE3-4DF2-B7AB-EA2A4C73896D}"/>
              </a:ext>
            </a:extLst>
          </p:cNvPr>
          <p:cNvSpPr>
            <a:spLocks noGrp="1"/>
          </p:cNvSpPr>
          <p:nvPr>
            <p:ph type="body" sz="quarter" idx="23" hasCustomPrompt="1"/>
          </p:nvPr>
        </p:nvSpPr>
        <p:spPr>
          <a:xfrm>
            <a:off x="334434" y="6020712"/>
            <a:ext cx="11523133" cy="360699"/>
          </a:xfrm>
        </p:spPr>
        <p:txBody>
          <a:bodyPr lIns="0" tIns="36000" rIns="36000" bIns="36000" anchor="ctr" anchorCtr="0">
            <a:noAutofit/>
          </a:bodyPr>
          <a:lstStyle>
            <a:lvl1pPr marL="57150" indent="0" algn="l">
              <a:buNone/>
              <a:defRPr sz="900"/>
            </a:lvl1pPr>
            <a:lvl2pPr>
              <a:defRPr sz="1100"/>
            </a:lvl2pPr>
            <a:lvl3pPr>
              <a:defRPr sz="1050"/>
            </a:lvl3pPr>
            <a:lvl4pPr>
              <a:defRPr sz="1050"/>
            </a:lvl4pPr>
            <a:lvl5pPr>
              <a:defRPr sz="1050"/>
            </a:lvl5pPr>
          </a:lstStyle>
          <a:p>
            <a:pPr lvl="0"/>
            <a:r>
              <a:rPr lang="en-US" dirty="0"/>
              <a:t>Footnote</a:t>
            </a:r>
          </a:p>
        </p:txBody>
      </p:sp>
    </p:spTree>
    <p:extLst>
      <p:ext uri="{BB962C8B-B14F-4D97-AF65-F5344CB8AC3E}">
        <p14:creationId xmlns:p14="http://schemas.microsoft.com/office/powerpoint/2010/main" val="3461750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 Sub + Image">
    <p:spTree>
      <p:nvGrpSpPr>
        <p:cNvPr id="1" name=""/>
        <p:cNvGrpSpPr/>
        <p:nvPr/>
      </p:nvGrpSpPr>
      <p:grpSpPr>
        <a:xfrm>
          <a:off x="0" y="0"/>
          <a:ext cx="0" cy="0"/>
          <a:chOff x="0" y="0"/>
          <a:chExt cx="0" cy="0"/>
        </a:xfrm>
      </p:grpSpPr>
      <p:sp>
        <p:nvSpPr>
          <p:cNvPr id="5" name="Picture Placeholder 4"/>
          <p:cNvSpPr>
            <a:spLocks noGrp="1"/>
          </p:cNvSpPr>
          <p:nvPr>
            <p:ph type="pic" sz="quarter" idx="17" hasCustomPrompt="1"/>
          </p:nvPr>
        </p:nvSpPr>
        <p:spPr>
          <a:xfrm>
            <a:off x="334434" y="1557338"/>
            <a:ext cx="11523133" cy="4319588"/>
          </a:xfrm>
          <a:prstGeom prst="rect">
            <a:avLst/>
          </a:prstGeom>
          <a:pattFill prst="pct5">
            <a:fgClr>
              <a:schemeClr val="accent1"/>
            </a:fgClr>
            <a:bgClr>
              <a:schemeClr val="bg1"/>
            </a:bgClr>
          </a:pattFill>
        </p:spPr>
        <p:txBody>
          <a:bodyPr/>
          <a:lstStyle>
            <a:lvl1pPr marL="57150" indent="0">
              <a:buNone/>
              <a:defRPr/>
            </a:lvl1pPr>
          </a:lstStyle>
          <a:p>
            <a:r>
              <a:rPr lang="en-US" dirty="0"/>
              <a:t>Drag picture or click on icon to add</a:t>
            </a:r>
          </a:p>
        </p:txBody>
      </p:sp>
      <p:sp>
        <p:nvSpPr>
          <p:cNvPr id="12" name="Title 1"/>
          <p:cNvSpPr>
            <a:spLocks noGrp="1"/>
          </p:cNvSpPr>
          <p:nvPr>
            <p:ph type="title"/>
          </p:nvPr>
        </p:nvSpPr>
        <p:spPr>
          <a:xfrm>
            <a:off x="910961" y="476014"/>
            <a:ext cx="10370079" cy="432643"/>
          </a:xfrm>
        </p:spPr>
        <p:txBody>
          <a:bodyPr/>
          <a:lstStyle/>
          <a:p>
            <a:r>
              <a:rPr lang="en-US"/>
              <a:t>Click to edit Master title style</a:t>
            </a:r>
            <a:endParaRPr lang="en-US" dirty="0"/>
          </a:p>
        </p:txBody>
      </p:sp>
      <p:sp>
        <p:nvSpPr>
          <p:cNvPr id="13" name="Content Placeholder 4"/>
          <p:cNvSpPr>
            <a:spLocks noGrp="1"/>
          </p:cNvSpPr>
          <p:nvPr>
            <p:ph sz="quarter" idx="15" hasCustomPrompt="1"/>
          </p:nvPr>
        </p:nvSpPr>
        <p:spPr>
          <a:xfrm>
            <a:off x="910960" y="994667"/>
            <a:ext cx="10370077" cy="238330"/>
          </a:xfrm>
          <a:prstGeom prst="rect">
            <a:avLst/>
          </a:prstGeom>
        </p:spPr>
        <p:txBody>
          <a:bodyPr lIns="0" tIns="0"/>
          <a:lstStyle>
            <a:lvl1pPr marL="0" indent="0" algn="ctr">
              <a:buNone/>
              <a:defRPr b="1">
                <a:solidFill>
                  <a:schemeClr val="accent4"/>
                </a:solidFill>
              </a:defRPr>
            </a:lvl1pPr>
          </a:lstStyle>
          <a:p>
            <a:pPr lvl="0"/>
            <a:r>
              <a:rPr lang="en-US" dirty="0"/>
              <a:t>Click to add subtitle</a:t>
            </a:r>
          </a:p>
        </p:txBody>
      </p:sp>
      <p:sp>
        <p:nvSpPr>
          <p:cNvPr id="2" name="Footer Placeholder 1">
            <a:extLst>
              <a:ext uri="{FF2B5EF4-FFF2-40B4-BE49-F238E27FC236}">
                <a16:creationId xmlns:a16="http://schemas.microsoft.com/office/drawing/2014/main" id="{EDEBD64B-2893-452D-9A01-76ED30112C64}"/>
              </a:ext>
            </a:extLst>
          </p:cNvPr>
          <p:cNvSpPr>
            <a:spLocks noGrp="1"/>
          </p:cNvSpPr>
          <p:nvPr>
            <p:ph type="ftr" sz="quarter" idx="18"/>
          </p:nvPr>
        </p:nvSpPr>
        <p:spPr>
          <a:xfrm>
            <a:off x="354779" y="6525197"/>
            <a:ext cx="11523135" cy="276999"/>
          </a:xfrm>
          <a:prstGeom prst="rect">
            <a:avLst/>
          </a:prstGeom>
        </p:spPr>
        <p:txBody>
          <a:bodyPr/>
          <a:lstStyle/>
          <a:p>
            <a:r>
              <a:rPr lang="en-ZA"/>
              <a:t>Presentation Title | Presenter Name | Day Month Year</a:t>
            </a:r>
            <a:endParaRPr lang="en-ZA" dirty="0"/>
          </a:p>
        </p:txBody>
      </p:sp>
      <p:sp>
        <p:nvSpPr>
          <p:cNvPr id="6" name="Text Placeholder 6">
            <a:extLst>
              <a:ext uri="{FF2B5EF4-FFF2-40B4-BE49-F238E27FC236}">
                <a16:creationId xmlns:a16="http://schemas.microsoft.com/office/drawing/2014/main" id="{0197BCB1-7B5F-41DD-BFB4-A46758158401}"/>
              </a:ext>
            </a:extLst>
          </p:cNvPr>
          <p:cNvSpPr>
            <a:spLocks noGrp="1"/>
          </p:cNvSpPr>
          <p:nvPr>
            <p:ph type="body" sz="quarter" idx="19" hasCustomPrompt="1"/>
          </p:nvPr>
        </p:nvSpPr>
        <p:spPr>
          <a:xfrm>
            <a:off x="334434" y="6020712"/>
            <a:ext cx="11523133" cy="360699"/>
          </a:xfrm>
        </p:spPr>
        <p:txBody>
          <a:bodyPr lIns="0" tIns="36000" rIns="36000" bIns="36000" anchor="ctr" anchorCtr="0">
            <a:noAutofit/>
          </a:bodyPr>
          <a:lstStyle>
            <a:lvl1pPr marL="57150" indent="0" algn="l">
              <a:buNone/>
              <a:defRPr sz="900"/>
            </a:lvl1pPr>
            <a:lvl2pPr>
              <a:defRPr sz="1100"/>
            </a:lvl2pPr>
            <a:lvl3pPr>
              <a:defRPr sz="1050"/>
            </a:lvl3pPr>
            <a:lvl4pPr>
              <a:defRPr sz="1050"/>
            </a:lvl4pPr>
            <a:lvl5pPr>
              <a:defRPr sz="1050"/>
            </a:lvl5pPr>
          </a:lstStyle>
          <a:p>
            <a:pPr lvl="0"/>
            <a:r>
              <a:rPr lang="en-US" dirty="0"/>
              <a:t>Footnote</a:t>
            </a:r>
          </a:p>
        </p:txBody>
      </p:sp>
    </p:spTree>
    <p:extLst>
      <p:ext uri="{BB962C8B-B14F-4D97-AF65-F5344CB8AC3E}">
        <p14:creationId xmlns:p14="http://schemas.microsoft.com/office/powerpoint/2010/main" val="12761122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 picture + 3 description">
    <p:spTree>
      <p:nvGrpSpPr>
        <p:cNvPr id="1" name=""/>
        <p:cNvGrpSpPr/>
        <p:nvPr/>
      </p:nvGrpSpPr>
      <p:grpSpPr>
        <a:xfrm>
          <a:off x="0" y="0"/>
          <a:ext cx="0" cy="0"/>
          <a:chOff x="0" y="0"/>
          <a:chExt cx="0" cy="0"/>
        </a:xfrm>
      </p:grpSpPr>
      <p:sp>
        <p:nvSpPr>
          <p:cNvPr id="17" name="Title 1"/>
          <p:cNvSpPr>
            <a:spLocks noGrp="1"/>
          </p:cNvSpPr>
          <p:nvPr>
            <p:ph type="title" hasCustomPrompt="1"/>
          </p:nvPr>
        </p:nvSpPr>
        <p:spPr>
          <a:xfrm>
            <a:off x="910961" y="476014"/>
            <a:ext cx="10370079" cy="432643"/>
          </a:xfrm>
        </p:spPr>
        <p:txBody>
          <a:bodyPr/>
          <a:lstStyle/>
          <a:p>
            <a:r>
              <a:rPr lang="en-US" dirty="0"/>
              <a:t>Project Showcase</a:t>
            </a:r>
          </a:p>
        </p:txBody>
      </p:sp>
      <p:sp>
        <p:nvSpPr>
          <p:cNvPr id="18" name="Content Placeholder 4"/>
          <p:cNvSpPr>
            <a:spLocks noGrp="1"/>
          </p:cNvSpPr>
          <p:nvPr>
            <p:ph sz="quarter" idx="15" hasCustomPrompt="1"/>
          </p:nvPr>
        </p:nvSpPr>
        <p:spPr>
          <a:xfrm>
            <a:off x="910960" y="994667"/>
            <a:ext cx="10370077" cy="238330"/>
          </a:xfrm>
          <a:prstGeom prst="rect">
            <a:avLst/>
          </a:prstGeom>
        </p:spPr>
        <p:txBody>
          <a:bodyPr lIns="0" tIns="0"/>
          <a:lstStyle>
            <a:lvl1pPr marL="0" indent="0" algn="ctr">
              <a:buNone/>
              <a:defRPr b="1">
                <a:solidFill>
                  <a:schemeClr val="accent4"/>
                </a:solidFill>
              </a:defRPr>
            </a:lvl1pPr>
          </a:lstStyle>
          <a:p>
            <a:pPr lvl="0"/>
            <a:r>
              <a:rPr lang="en-US" dirty="0"/>
              <a:t>Click to add subtitle</a:t>
            </a:r>
          </a:p>
        </p:txBody>
      </p:sp>
      <p:sp>
        <p:nvSpPr>
          <p:cNvPr id="8" name="Bildplatzhalter 1"/>
          <p:cNvSpPr>
            <a:spLocks noGrp="1"/>
          </p:cNvSpPr>
          <p:nvPr>
            <p:ph type="pic" sz="quarter" idx="17"/>
          </p:nvPr>
        </p:nvSpPr>
        <p:spPr>
          <a:xfrm>
            <a:off x="963067" y="2159001"/>
            <a:ext cx="2857500" cy="2710160"/>
          </a:xfrm>
          <a:prstGeom prst="rect">
            <a:avLst/>
          </a:prstGeom>
          <a:pattFill prst="pct5">
            <a:fgClr>
              <a:schemeClr val="accent1"/>
            </a:fgClr>
            <a:bgClr>
              <a:schemeClr val="bg1"/>
            </a:bgClr>
          </a:pattFill>
        </p:spPr>
      </p:sp>
      <p:sp>
        <p:nvSpPr>
          <p:cNvPr id="13" name="Bildplatzhalter 2"/>
          <p:cNvSpPr>
            <a:spLocks noGrp="1"/>
          </p:cNvSpPr>
          <p:nvPr>
            <p:ph type="pic" sz="quarter" idx="18"/>
          </p:nvPr>
        </p:nvSpPr>
        <p:spPr>
          <a:xfrm>
            <a:off x="4661967" y="2159000"/>
            <a:ext cx="2857500" cy="2710160"/>
          </a:xfrm>
          <a:prstGeom prst="rect">
            <a:avLst/>
          </a:prstGeom>
          <a:pattFill prst="pct5">
            <a:fgClr>
              <a:schemeClr val="accent1"/>
            </a:fgClr>
            <a:bgClr>
              <a:schemeClr val="bg1"/>
            </a:bgClr>
          </a:pattFill>
        </p:spPr>
      </p:sp>
      <p:sp>
        <p:nvSpPr>
          <p:cNvPr id="14" name="Bildplatzhalter 3"/>
          <p:cNvSpPr>
            <a:spLocks noGrp="1"/>
          </p:cNvSpPr>
          <p:nvPr>
            <p:ph type="pic" sz="quarter" idx="19"/>
          </p:nvPr>
        </p:nvSpPr>
        <p:spPr>
          <a:xfrm>
            <a:off x="8360867" y="2159000"/>
            <a:ext cx="2857500" cy="2710160"/>
          </a:xfrm>
          <a:prstGeom prst="rect">
            <a:avLst/>
          </a:prstGeom>
          <a:pattFill prst="pct5">
            <a:fgClr>
              <a:schemeClr val="accent1"/>
            </a:fgClr>
            <a:bgClr>
              <a:schemeClr val="bg1"/>
            </a:bgClr>
          </a:pattFill>
        </p:spPr>
      </p:sp>
      <p:sp>
        <p:nvSpPr>
          <p:cNvPr id="3" name="Text Placeholder 2">
            <a:extLst>
              <a:ext uri="{FF2B5EF4-FFF2-40B4-BE49-F238E27FC236}">
                <a16:creationId xmlns:a16="http://schemas.microsoft.com/office/drawing/2014/main" id="{E1EBA5BD-4244-46ED-9CDD-96A1E01C9E3E}"/>
              </a:ext>
            </a:extLst>
          </p:cNvPr>
          <p:cNvSpPr>
            <a:spLocks noGrp="1"/>
          </p:cNvSpPr>
          <p:nvPr>
            <p:ph type="body" sz="quarter" idx="20"/>
          </p:nvPr>
        </p:nvSpPr>
        <p:spPr>
          <a:xfrm>
            <a:off x="963067" y="5100288"/>
            <a:ext cx="2857500" cy="310341"/>
          </a:xfrm>
        </p:spPr>
        <p:txBody>
          <a:bodyPr lIns="0" tIns="36000" rIns="0" bIns="36000" anchor="ctr" anchorCtr="0">
            <a:noAutofit/>
          </a:bodyPr>
          <a:lstStyle>
            <a:lvl1pPr marL="57150" indent="0">
              <a:lnSpc>
                <a:spcPct val="100000"/>
              </a:lnSpc>
              <a:spcBef>
                <a:spcPts val="0"/>
              </a:spcBef>
              <a:spcAft>
                <a:spcPts val="0"/>
              </a:spcAft>
              <a:buNone/>
              <a:defRPr sz="1600" b="1"/>
            </a:lvl1pPr>
          </a:lstStyle>
          <a:p>
            <a:pPr lvl="0"/>
            <a:r>
              <a:rPr lang="en-US" dirty="0"/>
              <a:t>Edit</a:t>
            </a:r>
            <a:endParaRPr lang="en-ZA" dirty="0"/>
          </a:p>
        </p:txBody>
      </p:sp>
      <p:sp>
        <p:nvSpPr>
          <p:cNvPr id="12" name="Text Placeholder 2">
            <a:extLst>
              <a:ext uri="{FF2B5EF4-FFF2-40B4-BE49-F238E27FC236}">
                <a16:creationId xmlns:a16="http://schemas.microsoft.com/office/drawing/2014/main" id="{1589960B-934A-4DC6-9F36-4772EE6DC5B5}"/>
              </a:ext>
            </a:extLst>
          </p:cNvPr>
          <p:cNvSpPr>
            <a:spLocks noGrp="1"/>
          </p:cNvSpPr>
          <p:nvPr>
            <p:ph type="body" sz="quarter" idx="21"/>
          </p:nvPr>
        </p:nvSpPr>
        <p:spPr>
          <a:xfrm>
            <a:off x="963067" y="5486584"/>
            <a:ext cx="2857500" cy="606713"/>
          </a:xfrm>
        </p:spPr>
        <p:txBody>
          <a:bodyPr lIns="0" tIns="0" rIns="0" bIns="36000">
            <a:noAutofit/>
          </a:bodyPr>
          <a:lstStyle>
            <a:lvl1pPr marL="57150" indent="0">
              <a:lnSpc>
                <a:spcPct val="100000"/>
              </a:lnSpc>
              <a:spcBef>
                <a:spcPts val="0"/>
              </a:spcBef>
              <a:spcAft>
                <a:spcPts val="0"/>
              </a:spcAft>
              <a:buNone/>
              <a:defRPr sz="1400" b="0">
                <a:solidFill>
                  <a:schemeClr val="bg2">
                    <a:lumMod val="50000"/>
                  </a:schemeClr>
                </a:solidFill>
                <a:latin typeface="Calibri Light" panose="020F0302020204030204" pitchFamily="34" charset="0"/>
                <a:cs typeface="Calibri Light" panose="020F0302020204030204" pitchFamily="34" charset="0"/>
              </a:defRPr>
            </a:lvl1pPr>
          </a:lstStyle>
          <a:p>
            <a:pPr lvl="0"/>
            <a:r>
              <a:rPr lang="en-US" dirty="0"/>
              <a:t>Edit</a:t>
            </a:r>
            <a:endParaRPr lang="en-ZA" dirty="0"/>
          </a:p>
        </p:txBody>
      </p:sp>
      <p:sp>
        <p:nvSpPr>
          <p:cNvPr id="15" name="Text Placeholder 2">
            <a:extLst>
              <a:ext uri="{FF2B5EF4-FFF2-40B4-BE49-F238E27FC236}">
                <a16:creationId xmlns:a16="http://schemas.microsoft.com/office/drawing/2014/main" id="{2F9DA31F-2649-497F-A48B-F2BE58D7C93A}"/>
              </a:ext>
            </a:extLst>
          </p:cNvPr>
          <p:cNvSpPr>
            <a:spLocks noGrp="1"/>
          </p:cNvSpPr>
          <p:nvPr>
            <p:ph type="body" sz="quarter" idx="22"/>
          </p:nvPr>
        </p:nvSpPr>
        <p:spPr>
          <a:xfrm>
            <a:off x="4667250" y="5100288"/>
            <a:ext cx="2857500" cy="310341"/>
          </a:xfrm>
        </p:spPr>
        <p:txBody>
          <a:bodyPr lIns="0" tIns="36000" rIns="0" bIns="36000" anchor="ctr" anchorCtr="0">
            <a:noAutofit/>
          </a:bodyPr>
          <a:lstStyle>
            <a:lvl1pPr marL="57150" indent="0">
              <a:lnSpc>
                <a:spcPct val="100000"/>
              </a:lnSpc>
              <a:spcBef>
                <a:spcPts val="0"/>
              </a:spcBef>
              <a:spcAft>
                <a:spcPts val="0"/>
              </a:spcAft>
              <a:buNone/>
              <a:defRPr sz="1600" b="1"/>
            </a:lvl1pPr>
          </a:lstStyle>
          <a:p>
            <a:pPr lvl="0"/>
            <a:r>
              <a:rPr lang="en-US" dirty="0"/>
              <a:t>Edit</a:t>
            </a:r>
            <a:endParaRPr lang="en-ZA" dirty="0"/>
          </a:p>
        </p:txBody>
      </p:sp>
      <p:sp>
        <p:nvSpPr>
          <p:cNvPr id="16" name="Text Placeholder 2">
            <a:extLst>
              <a:ext uri="{FF2B5EF4-FFF2-40B4-BE49-F238E27FC236}">
                <a16:creationId xmlns:a16="http://schemas.microsoft.com/office/drawing/2014/main" id="{91314EAE-B2A0-4C7E-BEE6-DB778B9E96E3}"/>
              </a:ext>
            </a:extLst>
          </p:cNvPr>
          <p:cNvSpPr>
            <a:spLocks noGrp="1"/>
          </p:cNvSpPr>
          <p:nvPr>
            <p:ph type="body" sz="quarter" idx="23"/>
          </p:nvPr>
        </p:nvSpPr>
        <p:spPr>
          <a:xfrm>
            <a:off x="4667250" y="5486584"/>
            <a:ext cx="2857500" cy="606713"/>
          </a:xfrm>
        </p:spPr>
        <p:txBody>
          <a:bodyPr lIns="0" tIns="0" rIns="0" bIns="36000">
            <a:noAutofit/>
          </a:bodyPr>
          <a:lstStyle>
            <a:lvl1pPr marL="57150" indent="0">
              <a:lnSpc>
                <a:spcPct val="100000"/>
              </a:lnSpc>
              <a:spcBef>
                <a:spcPts val="0"/>
              </a:spcBef>
              <a:spcAft>
                <a:spcPts val="0"/>
              </a:spcAft>
              <a:buNone/>
              <a:defRPr sz="1400" b="0">
                <a:solidFill>
                  <a:schemeClr val="bg2">
                    <a:lumMod val="50000"/>
                  </a:schemeClr>
                </a:solidFill>
                <a:latin typeface="Calibri Light" panose="020F0302020204030204" pitchFamily="34" charset="0"/>
                <a:cs typeface="Calibri Light" panose="020F0302020204030204" pitchFamily="34" charset="0"/>
              </a:defRPr>
            </a:lvl1pPr>
          </a:lstStyle>
          <a:p>
            <a:pPr lvl="0"/>
            <a:r>
              <a:rPr lang="en-US" dirty="0"/>
              <a:t>Edit</a:t>
            </a:r>
            <a:endParaRPr lang="en-ZA" dirty="0"/>
          </a:p>
        </p:txBody>
      </p:sp>
      <p:sp>
        <p:nvSpPr>
          <p:cNvPr id="19" name="Text Placeholder 2">
            <a:extLst>
              <a:ext uri="{FF2B5EF4-FFF2-40B4-BE49-F238E27FC236}">
                <a16:creationId xmlns:a16="http://schemas.microsoft.com/office/drawing/2014/main" id="{AA27E73A-12A5-45D5-94AD-94068E6A3ED2}"/>
              </a:ext>
            </a:extLst>
          </p:cNvPr>
          <p:cNvSpPr>
            <a:spLocks noGrp="1"/>
          </p:cNvSpPr>
          <p:nvPr>
            <p:ph type="body" sz="quarter" idx="24"/>
          </p:nvPr>
        </p:nvSpPr>
        <p:spPr>
          <a:xfrm>
            <a:off x="8360867" y="5100288"/>
            <a:ext cx="2857500" cy="310341"/>
          </a:xfrm>
        </p:spPr>
        <p:txBody>
          <a:bodyPr lIns="0" tIns="36000" rIns="0" bIns="36000" anchor="ctr" anchorCtr="0">
            <a:noAutofit/>
          </a:bodyPr>
          <a:lstStyle>
            <a:lvl1pPr marL="57150" indent="0">
              <a:lnSpc>
                <a:spcPct val="100000"/>
              </a:lnSpc>
              <a:spcBef>
                <a:spcPts val="0"/>
              </a:spcBef>
              <a:spcAft>
                <a:spcPts val="0"/>
              </a:spcAft>
              <a:buNone/>
              <a:defRPr sz="1600" b="1"/>
            </a:lvl1pPr>
          </a:lstStyle>
          <a:p>
            <a:pPr lvl="0"/>
            <a:r>
              <a:rPr lang="en-US" dirty="0"/>
              <a:t>Edit</a:t>
            </a:r>
            <a:endParaRPr lang="en-ZA" dirty="0"/>
          </a:p>
        </p:txBody>
      </p:sp>
      <p:sp>
        <p:nvSpPr>
          <p:cNvPr id="20" name="Text Placeholder 2">
            <a:extLst>
              <a:ext uri="{FF2B5EF4-FFF2-40B4-BE49-F238E27FC236}">
                <a16:creationId xmlns:a16="http://schemas.microsoft.com/office/drawing/2014/main" id="{F11163CA-CEBC-48D6-B9BE-C46E4FB4F506}"/>
              </a:ext>
            </a:extLst>
          </p:cNvPr>
          <p:cNvSpPr>
            <a:spLocks noGrp="1"/>
          </p:cNvSpPr>
          <p:nvPr>
            <p:ph type="body" sz="quarter" idx="25"/>
          </p:nvPr>
        </p:nvSpPr>
        <p:spPr>
          <a:xfrm>
            <a:off x="8360867" y="5486584"/>
            <a:ext cx="2857500" cy="606713"/>
          </a:xfrm>
        </p:spPr>
        <p:txBody>
          <a:bodyPr lIns="0" tIns="0" rIns="0" bIns="36000">
            <a:noAutofit/>
          </a:bodyPr>
          <a:lstStyle>
            <a:lvl1pPr marL="57150" indent="0">
              <a:lnSpc>
                <a:spcPct val="100000"/>
              </a:lnSpc>
              <a:spcBef>
                <a:spcPts val="0"/>
              </a:spcBef>
              <a:spcAft>
                <a:spcPts val="0"/>
              </a:spcAft>
              <a:buNone/>
              <a:defRPr sz="1400" b="0">
                <a:solidFill>
                  <a:schemeClr val="bg2">
                    <a:lumMod val="50000"/>
                  </a:schemeClr>
                </a:solidFill>
                <a:latin typeface="Calibri Light" panose="020F0302020204030204" pitchFamily="34" charset="0"/>
                <a:cs typeface="Calibri Light" panose="020F0302020204030204" pitchFamily="34" charset="0"/>
              </a:defRPr>
            </a:lvl1pPr>
          </a:lstStyle>
          <a:p>
            <a:pPr lvl="0"/>
            <a:r>
              <a:rPr lang="en-US" dirty="0"/>
              <a:t>Edit</a:t>
            </a:r>
            <a:endParaRPr lang="en-ZA" dirty="0"/>
          </a:p>
        </p:txBody>
      </p:sp>
      <p:sp>
        <p:nvSpPr>
          <p:cNvPr id="22" name="Footer Placeholder 1">
            <a:extLst>
              <a:ext uri="{FF2B5EF4-FFF2-40B4-BE49-F238E27FC236}">
                <a16:creationId xmlns:a16="http://schemas.microsoft.com/office/drawing/2014/main" id="{6E90BBCD-8A6C-4BCB-BBEE-847E462F8B0E}"/>
              </a:ext>
            </a:extLst>
          </p:cNvPr>
          <p:cNvSpPr>
            <a:spLocks noGrp="1"/>
          </p:cNvSpPr>
          <p:nvPr>
            <p:ph type="ftr" sz="quarter" idx="26"/>
          </p:nvPr>
        </p:nvSpPr>
        <p:spPr>
          <a:xfrm>
            <a:off x="354779" y="6525197"/>
            <a:ext cx="11523135" cy="276999"/>
          </a:xfrm>
          <a:prstGeom prst="rect">
            <a:avLst/>
          </a:prstGeom>
        </p:spPr>
        <p:txBody>
          <a:bodyPr/>
          <a:lstStyle/>
          <a:p>
            <a:r>
              <a:rPr lang="en-ZA"/>
              <a:t>Presentation Title | Presenter Name | Day Month Year</a:t>
            </a:r>
            <a:endParaRPr lang="en-ZA" dirty="0"/>
          </a:p>
        </p:txBody>
      </p:sp>
    </p:spTree>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hank you + Q&amp;A">
    <p:spTree>
      <p:nvGrpSpPr>
        <p:cNvPr id="1" name=""/>
        <p:cNvGrpSpPr/>
        <p:nvPr/>
      </p:nvGrpSpPr>
      <p:grpSpPr>
        <a:xfrm>
          <a:off x="0" y="0"/>
          <a:ext cx="0" cy="0"/>
          <a:chOff x="0" y="0"/>
          <a:chExt cx="0" cy="0"/>
        </a:xfrm>
      </p:grpSpPr>
      <p:sp>
        <p:nvSpPr>
          <p:cNvPr id="17" name="Picture Placeholder 16"/>
          <p:cNvSpPr>
            <a:spLocks noGrp="1"/>
          </p:cNvSpPr>
          <p:nvPr>
            <p:ph type="pic" sz="quarter" idx="16" hasCustomPrompt="1"/>
          </p:nvPr>
        </p:nvSpPr>
        <p:spPr>
          <a:xfrm>
            <a:off x="0" y="0"/>
            <a:ext cx="12192000" cy="6858000"/>
          </a:xfrm>
          <a:prstGeom prst="rect">
            <a:avLst/>
          </a:prstGeom>
          <a:solidFill>
            <a:schemeClr val="tx2"/>
          </a:solidFill>
        </p:spPr>
        <p:txBody>
          <a:bodyPr/>
          <a:lstStyle>
            <a:lvl1pPr marL="57150" indent="0">
              <a:buNone/>
              <a:defRPr>
                <a:solidFill>
                  <a:schemeClr val="bg1"/>
                </a:solidFill>
              </a:defRPr>
            </a:lvl1pPr>
          </a:lstStyle>
          <a:p>
            <a:r>
              <a:rPr lang="en-US" dirty="0"/>
              <a:t>Drag picture onto slide</a:t>
            </a:r>
          </a:p>
        </p:txBody>
      </p:sp>
      <p:sp>
        <p:nvSpPr>
          <p:cNvPr id="2" name="Title 1"/>
          <p:cNvSpPr>
            <a:spLocks noGrp="1"/>
          </p:cNvSpPr>
          <p:nvPr>
            <p:ph type="ctrTitle" hasCustomPrompt="1"/>
          </p:nvPr>
        </p:nvSpPr>
        <p:spPr>
          <a:xfrm>
            <a:off x="623392" y="5517232"/>
            <a:ext cx="7872875" cy="360040"/>
          </a:xfrm>
        </p:spPr>
        <p:txBody>
          <a:bodyPr tIns="54000" bIns="0" anchor="t" anchorCtr="0">
            <a:noAutofit/>
          </a:bodyPr>
          <a:lstStyle>
            <a:lvl1pPr algn="l">
              <a:lnSpc>
                <a:spcPct val="110000"/>
              </a:lnSpc>
              <a:spcBef>
                <a:spcPts val="100"/>
              </a:spcBef>
              <a:spcAft>
                <a:spcPts val="100"/>
              </a:spcAft>
              <a:defRPr sz="2200" b="1">
                <a:solidFill>
                  <a:schemeClr val="accent6"/>
                </a:solidFill>
              </a:defRPr>
            </a:lvl1pPr>
          </a:lstStyle>
          <a:p>
            <a:r>
              <a:rPr lang="en-US" dirty="0"/>
              <a:t>Click to edit presentation title</a:t>
            </a:r>
          </a:p>
        </p:txBody>
      </p:sp>
      <p:sp>
        <p:nvSpPr>
          <p:cNvPr id="3" name="Subtitle 2"/>
          <p:cNvSpPr>
            <a:spLocks noGrp="1"/>
          </p:cNvSpPr>
          <p:nvPr>
            <p:ph type="subTitle" idx="1" hasCustomPrompt="1"/>
          </p:nvPr>
        </p:nvSpPr>
        <p:spPr>
          <a:xfrm>
            <a:off x="623392" y="5944096"/>
            <a:ext cx="7872875" cy="226392"/>
          </a:xfrm>
          <a:prstGeom prst="rect">
            <a:avLst/>
          </a:prstGeom>
        </p:spPr>
        <p:txBody>
          <a:bodyPr lIns="0" tIns="0" anchor="ctr">
            <a:noAutofit/>
          </a:bodyPr>
          <a:lstStyle>
            <a:lvl1pPr marL="0" indent="0" algn="l">
              <a:lnSpc>
                <a:spcPct val="100000"/>
              </a:lnSpc>
              <a:spcBef>
                <a:spcPts val="0"/>
              </a:spcBef>
              <a:spcAft>
                <a:spcPts val="0"/>
              </a:spcAft>
              <a:buNone/>
              <a:defRPr sz="16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NAME OF PRESENTER: DEFAULTS TO UPPER CASE</a:t>
            </a:r>
            <a:endParaRPr lang="en-ZA" dirty="0"/>
          </a:p>
        </p:txBody>
      </p:sp>
      <p:sp>
        <p:nvSpPr>
          <p:cNvPr id="6" name="TextBox 5">
            <a:extLst>
              <a:ext uri="{FF2B5EF4-FFF2-40B4-BE49-F238E27FC236}">
                <a16:creationId xmlns:a16="http://schemas.microsoft.com/office/drawing/2014/main" id="{5B4B6791-74D4-4E00-89D4-C3F43EA8C889}"/>
              </a:ext>
            </a:extLst>
          </p:cNvPr>
          <p:cNvSpPr txBox="1"/>
          <p:nvPr userDrawn="1"/>
        </p:nvSpPr>
        <p:spPr>
          <a:xfrm>
            <a:off x="-2714720" y="1"/>
            <a:ext cx="2736981" cy="1815882"/>
          </a:xfrm>
          <a:prstGeom prst="rect">
            <a:avLst/>
          </a:prstGeom>
          <a:noFill/>
        </p:spPr>
        <p:txBody>
          <a:bodyPr wrap="square" rtlCol="0">
            <a:spAutoFit/>
          </a:bodyPr>
          <a:lstStyle/>
          <a:p>
            <a:pPr marL="228600" indent="-228600">
              <a:buFont typeface="+mj-lt"/>
              <a:buAutoNum type="arabicPeriod"/>
            </a:pPr>
            <a:endParaRPr lang="en-ZA" sz="1400" dirty="0">
              <a:solidFill>
                <a:schemeClr val="tx2"/>
              </a:solidFill>
            </a:endParaRPr>
          </a:p>
          <a:p>
            <a:pPr marL="228600" indent="-228600">
              <a:buFont typeface="+mj-lt"/>
              <a:buAutoNum type="arabicPeriod"/>
            </a:pPr>
            <a:endParaRPr lang="en-ZA" sz="1400" dirty="0">
              <a:solidFill>
                <a:schemeClr val="tx2"/>
              </a:solidFill>
            </a:endParaRPr>
          </a:p>
          <a:p>
            <a:pPr marL="228600" indent="-228600">
              <a:buFont typeface="+mj-lt"/>
              <a:buAutoNum type="arabicPeriod"/>
            </a:pPr>
            <a:r>
              <a:rPr lang="es-PE" sz="1400" dirty="0">
                <a:solidFill>
                  <a:schemeClr val="tx2"/>
                </a:solidFill>
              </a:rPr>
              <a:t>Abra la carpeta de</a:t>
            </a:r>
            <a:r>
              <a:rPr lang="es-PE" sz="1400" baseline="0" dirty="0">
                <a:solidFill>
                  <a:schemeClr val="tx2"/>
                </a:solidFill>
              </a:rPr>
              <a:t> la imagen a elegir, hacer </a:t>
            </a:r>
            <a:r>
              <a:rPr lang="es-PE" sz="1400" dirty="0">
                <a:solidFill>
                  <a:schemeClr val="tx2"/>
                </a:solidFill>
              </a:rPr>
              <a:t> clic en la imagen, mantenga presionado el mouse hacia abajo y arrastre la imagen hacia</a:t>
            </a:r>
            <a:r>
              <a:rPr lang="es-PE" sz="1400" baseline="0" dirty="0">
                <a:solidFill>
                  <a:schemeClr val="tx2"/>
                </a:solidFill>
              </a:rPr>
              <a:t> el cuadrado azul</a:t>
            </a:r>
          </a:p>
          <a:p>
            <a:pPr marL="228600" indent="-228600">
              <a:buFont typeface="+mj-lt"/>
              <a:buAutoNum type="arabicPeriod"/>
            </a:pPr>
            <a:endParaRPr lang="en-ZA" sz="1400" dirty="0">
              <a:solidFill>
                <a:schemeClr val="tx2"/>
              </a:solidFill>
            </a:endParaRPr>
          </a:p>
        </p:txBody>
      </p:sp>
    </p:spTree>
    <p:extLst>
      <p:ext uri="{BB962C8B-B14F-4D97-AF65-F5344CB8AC3E}">
        <p14:creationId xmlns:p14="http://schemas.microsoft.com/office/powerpoint/2010/main" val="6253738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Global footrpint + 4 sections">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1EBA5BD-4244-46ED-9CDD-96A1E01C9E3E}"/>
              </a:ext>
            </a:extLst>
          </p:cNvPr>
          <p:cNvSpPr>
            <a:spLocks noGrp="1"/>
          </p:cNvSpPr>
          <p:nvPr>
            <p:ph type="body" sz="quarter" idx="20"/>
          </p:nvPr>
        </p:nvSpPr>
        <p:spPr>
          <a:xfrm>
            <a:off x="718665" y="1643038"/>
            <a:ext cx="2341435" cy="310341"/>
          </a:xfrm>
        </p:spPr>
        <p:txBody>
          <a:bodyPr lIns="0" tIns="36000" rIns="0" bIns="36000" anchor="ctr" anchorCtr="0">
            <a:noAutofit/>
          </a:bodyPr>
          <a:lstStyle>
            <a:lvl1pPr marL="57150" indent="0">
              <a:lnSpc>
                <a:spcPct val="100000"/>
              </a:lnSpc>
              <a:spcBef>
                <a:spcPts val="0"/>
              </a:spcBef>
              <a:spcAft>
                <a:spcPts val="0"/>
              </a:spcAft>
              <a:buNone/>
              <a:defRPr sz="1600" b="1">
                <a:solidFill>
                  <a:schemeClr val="tx2"/>
                </a:solidFill>
              </a:defRPr>
            </a:lvl1pPr>
          </a:lstStyle>
          <a:p>
            <a:pPr lvl="0"/>
            <a:r>
              <a:rPr lang="en-US" dirty="0"/>
              <a:t>Edit</a:t>
            </a:r>
            <a:endParaRPr lang="en-ZA" dirty="0"/>
          </a:p>
        </p:txBody>
      </p:sp>
      <p:sp>
        <p:nvSpPr>
          <p:cNvPr id="12" name="Text Placeholder 2">
            <a:extLst>
              <a:ext uri="{FF2B5EF4-FFF2-40B4-BE49-F238E27FC236}">
                <a16:creationId xmlns:a16="http://schemas.microsoft.com/office/drawing/2014/main" id="{1589960B-934A-4DC6-9F36-4772EE6DC5B5}"/>
              </a:ext>
            </a:extLst>
          </p:cNvPr>
          <p:cNvSpPr>
            <a:spLocks noGrp="1"/>
          </p:cNvSpPr>
          <p:nvPr>
            <p:ph type="body" sz="quarter" idx="21"/>
          </p:nvPr>
        </p:nvSpPr>
        <p:spPr>
          <a:xfrm>
            <a:off x="718665" y="1974048"/>
            <a:ext cx="2341435" cy="1136161"/>
          </a:xfrm>
        </p:spPr>
        <p:txBody>
          <a:bodyPr lIns="0" tIns="0" rIns="0" bIns="36000">
            <a:noAutofit/>
          </a:bodyPr>
          <a:lstStyle>
            <a:lvl1pPr marL="57150" indent="0">
              <a:lnSpc>
                <a:spcPct val="100000"/>
              </a:lnSpc>
              <a:spcBef>
                <a:spcPts val="0"/>
              </a:spcBef>
              <a:spcAft>
                <a:spcPts val="0"/>
              </a:spcAft>
              <a:buNone/>
              <a:defRPr sz="1400" b="0">
                <a:solidFill>
                  <a:schemeClr val="bg2">
                    <a:lumMod val="50000"/>
                  </a:schemeClr>
                </a:solidFill>
                <a:latin typeface="Calibri Light" panose="020F0302020204030204" pitchFamily="34" charset="0"/>
                <a:cs typeface="Calibri Light" panose="020F0302020204030204" pitchFamily="34" charset="0"/>
              </a:defRPr>
            </a:lvl1pPr>
          </a:lstStyle>
          <a:p>
            <a:pPr lvl="0"/>
            <a:r>
              <a:rPr lang="en-US" dirty="0"/>
              <a:t>Edit</a:t>
            </a:r>
            <a:endParaRPr lang="en-ZA" dirty="0"/>
          </a:p>
        </p:txBody>
      </p:sp>
      <p:sp>
        <p:nvSpPr>
          <p:cNvPr id="17" name="Title 1"/>
          <p:cNvSpPr>
            <a:spLocks noGrp="1"/>
          </p:cNvSpPr>
          <p:nvPr>
            <p:ph type="title" hasCustomPrompt="1"/>
          </p:nvPr>
        </p:nvSpPr>
        <p:spPr>
          <a:xfrm>
            <a:off x="910961" y="476014"/>
            <a:ext cx="10370079" cy="432643"/>
          </a:xfrm>
        </p:spPr>
        <p:txBody>
          <a:bodyPr/>
          <a:lstStyle/>
          <a:p>
            <a:r>
              <a:rPr lang="en-US" dirty="0"/>
              <a:t>Project Showcase</a:t>
            </a:r>
          </a:p>
        </p:txBody>
      </p:sp>
      <p:sp>
        <p:nvSpPr>
          <p:cNvPr id="18" name="Content Placeholder 4"/>
          <p:cNvSpPr>
            <a:spLocks noGrp="1"/>
          </p:cNvSpPr>
          <p:nvPr>
            <p:ph sz="quarter" idx="15" hasCustomPrompt="1"/>
          </p:nvPr>
        </p:nvSpPr>
        <p:spPr>
          <a:xfrm>
            <a:off x="910960" y="994667"/>
            <a:ext cx="10370077" cy="238330"/>
          </a:xfrm>
          <a:prstGeom prst="rect">
            <a:avLst/>
          </a:prstGeom>
        </p:spPr>
        <p:txBody>
          <a:bodyPr lIns="0" tIns="0"/>
          <a:lstStyle>
            <a:lvl1pPr marL="0" indent="0" algn="ctr">
              <a:buNone/>
              <a:defRPr b="1">
                <a:solidFill>
                  <a:schemeClr val="accent4"/>
                </a:solidFill>
              </a:defRPr>
            </a:lvl1pPr>
          </a:lstStyle>
          <a:p>
            <a:pPr lvl="0"/>
            <a:r>
              <a:rPr lang="en-US" dirty="0"/>
              <a:t>Click to add subtitle</a:t>
            </a:r>
          </a:p>
        </p:txBody>
      </p:sp>
      <p:grpSp>
        <p:nvGrpSpPr>
          <p:cNvPr id="21" name="Gruppieren">
            <a:extLst>
              <a:ext uri="{FF2B5EF4-FFF2-40B4-BE49-F238E27FC236}">
                <a16:creationId xmlns:a16="http://schemas.microsoft.com/office/drawing/2014/main" id="{E48677E4-FFEE-4BC7-A2B3-7C25F81F7A5D}"/>
              </a:ext>
            </a:extLst>
          </p:cNvPr>
          <p:cNvGrpSpPr/>
          <p:nvPr userDrawn="1"/>
        </p:nvGrpSpPr>
        <p:grpSpPr>
          <a:xfrm>
            <a:off x="3037068" y="1709668"/>
            <a:ext cx="5620536" cy="2727444"/>
            <a:chOff x="0" y="0"/>
            <a:chExt cx="11241070" cy="7273182"/>
          </a:xfrm>
        </p:grpSpPr>
        <p:sp>
          <p:nvSpPr>
            <p:cNvPr id="22" name="Form">
              <a:extLst>
                <a:ext uri="{FF2B5EF4-FFF2-40B4-BE49-F238E27FC236}">
                  <a16:creationId xmlns:a16="http://schemas.microsoft.com/office/drawing/2014/main" id="{0F10C10D-2715-4316-B5E1-96DF4042DB56}"/>
                </a:ext>
              </a:extLst>
            </p:cNvPr>
            <p:cNvSpPr/>
            <p:nvPr/>
          </p:nvSpPr>
          <p:spPr>
            <a:xfrm>
              <a:off x="4826518" y="4229254"/>
              <a:ext cx="19314" cy="19314"/>
            </a:xfrm>
            <a:custGeom>
              <a:avLst/>
              <a:gdLst/>
              <a:ahLst/>
              <a:cxnLst>
                <a:cxn ang="0">
                  <a:pos x="wd2" y="hd2"/>
                </a:cxn>
                <a:cxn ang="5400000">
                  <a:pos x="wd2" y="hd2"/>
                </a:cxn>
                <a:cxn ang="10800000">
                  <a:pos x="wd2" y="hd2"/>
                </a:cxn>
                <a:cxn ang="16200000">
                  <a:pos x="wd2" y="hd2"/>
                </a:cxn>
              </a:cxnLst>
              <a:rect l="0" t="0" r="r" b="b"/>
              <a:pathLst>
                <a:path w="21600" h="21600" extrusionOk="0">
                  <a:moveTo>
                    <a:pt x="0" y="2541"/>
                  </a:moveTo>
                  <a:cubicBezTo>
                    <a:pt x="3375" y="1271"/>
                    <a:pt x="7425" y="0"/>
                    <a:pt x="10125" y="0"/>
                  </a:cubicBezTo>
                  <a:cubicBezTo>
                    <a:pt x="12825" y="0"/>
                    <a:pt x="17550" y="2541"/>
                    <a:pt x="17550" y="6988"/>
                  </a:cubicBezTo>
                  <a:cubicBezTo>
                    <a:pt x="18900" y="6988"/>
                    <a:pt x="20250" y="6988"/>
                    <a:pt x="21600" y="8259"/>
                  </a:cubicBezTo>
                  <a:cubicBezTo>
                    <a:pt x="20250" y="10800"/>
                    <a:pt x="18900" y="13341"/>
                    <a:pt x="18900" y="15882"/>
                  </a:cubicBezTo>
                  <a:cubicBezTo>
                    <a:pt x="18900" y="17153"/>
                    <a:pt x="18900" y="18424"/>
                    <a:pt x="18900" y="20329"/>
                  </a:cubicBezTo>
                  <a:cubicBezTo>
                    <a:pt x="18900" y="21600"/>
                    <a:pt x="17550" y="21600"/>
                    <a:pt x="15525" y="21600"/>
                  </a:cubicBezTo>
                  <a:cubicBezTo>
                    <a:pt x="11475" y="21600"/>
                    <a:pt x="8775" y="21600"/>
                    <a:pt x="4725" y="21600"/>
                  </a:cubicBezTo>
                  <a:cubicBezTo>
                    <a:pt x="3375" y="15882"/>
                    <a:pt x="6075" y="10800"/>
                    <a:pt x="11475" y="8259"/>
                  </a:cubicBezTo>
                  <a:cubicBezTo>
                    <a:pt x="10125" y="6988"/>
                    <a:pt x="8775" y="6988"/>
                    <a:pt x="7425" y="5082"/>
                  </a:cubicBezTo>
                  <a:cubicBezTo>
                    <a:pt x="7425" y="5082"/>
                    <a:pt x="7425" y="5082"/>
                    <a:pt x="6075" y="5082"/>
                  </a:cubicBezTo>
                  <a:cubicBezTo>
                    <a:pt x="4725" y="5082"/>
                    <a:pt x="3375" y="6988"/>
                    <a:pt x="3375" y="6988"/>
                  </a:cubicBezTo>
                  <a:cubicBezTo>
                    <a:pt x="1350" y="5082"/>
                    <a:pt x="1350" y="3812"/>
                    <a:pt x="0" y="2541"/>
                  </a:cubicBezTo>
                </a:path>
              </a:pathLst>
            </a:custGeom>
            <a:solidFill>
              <a:srgbClr val="DDDDDD"/>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grpSp>
          <p:nvGrpSpPr>
            <p:cNvPr id="23" name="Gruppieren">
              <a:extLst>
                <a:ext uri="{FF2B5EF4-FFF2-40B4-BE49-F238E27FC236}">
                  <a16:creationId xmlns:a16="http://schemas.microsoft.com/office/drawing/2014/main" id="{274040A2-C74B-40F0-BCBD-743E479CEA42}"/>
                </a:ext>
              </a:extLst>
            </p:cNvPr>
            <p:cNvGrpSpPr/>
            <p:nvPr/>
          </p:nvGrpSpPr>
          <p:grpSpPr>
            <a:xfrm>
              <a:off x="4480348" y="3911530"/>
              <a:ext cx="2396330" cy="2405663"/>
              <a:chOff x="0" y="0"/>
              <a:chExt cx="2396329" cy="2405662"/>
            </a:xfrm>
          </p:grpSpPr>
          <p:sp>
            <p:nvSpPr>
              <p:cNvPr id="168" name="Form">
                <a:extLst>
                  <a:ext uri="{FF2B5EF4-FFF2-40B4-BE49-F238E27FC236}">
                    <a16:creationId xmlns:a16="http://schemas.microsoft.com/office/drawing/2014/main" id="{0D559920-A4AA-4003-B0B9-17B9A15E061A}"/>
                  </a:ext>
                </a:extLst>
              </p:cNvPr>
              <p:cNvSpPr/>
              <p:nvPr/>
            </p:nvSpPr>
            <p:spPr>
              <a:xfrm>
                <a:off x="254674" y="0"/>
                <a:ext cx="2141656" cy="2405663"/>
              </a:xfrm>
              <a:custGeom>
                <a:avLst/>
                <a:gdLst/>
                <a:ahLst/>
                <a:cxnLst>
                  <a:cxn ang="0">
                    <a:pos x="wd2" y="hd2"/>
                  </a:cxn>
                  <a:cxn ang="5400000">
                    <a:pos x="wd2" y="hd2"/>
                  </a:cxn>
                  <a:cxn ang="10800000">
                    <a:pos x="wd2" y="hd2"/>
                  </a:cxn>
                  <a:cxn ang="16200000">
                    <a:pos x="wd2" y="hd2"/>
                  </a:cxn>
                </a:cxnLst>
                <a:rect l="0" t="0" r="r" b="b"/>
                <a:pathLst>
                  <a:path w="21512" h="21594" extrusionOk="0">
                    <a:moveTo>
                      <a:pt x="3597" y="574"/>
                    </a:moveTo>
                    <a:cubicBezTo>
                      <a:pt x="3591" y="574"/>
                      <a:pt x="3591" y="574"/>
                      <a:pt x="3586" y="574"/>
                    </a:cubicBezTo>
                    <a:cubicBezTo>
                      <a:pt x="3586" y="549"/>
                      <a:pt x="3597" y="559"/>
                      <a:pt x="3597" y="574"/>
                    </a:cubicBezTo>
                    <a:close/>
                    <a:moveTo>
                      <a:pt x="3481" y="800"/>
                    </a:moveTo>
                    <a:cubicBezTo>
                      <a:pt x="3195" y="1006"/>
                      <a:pt x="2882" y="1178"/>
                      <a:pt x="2547" y="1326"/>
                    </a:cubicBezTo>
                    <a:cubicBezTo>
                      <a:pt x="2514" y="1365"/>
                      <a:pt x="2525" y="1439"/>
                      <a:pt x="2569" y="1468"/>
                    </a:cubicBezTo>
                    <a:cubicBezTo>
                      <a:pt x="2431" y="1601"/>
                      <a:pt x="2338" y="1788"/>
                      <a:pt x="2316" y="1975"/>
                    </a:cubicBezTo>
                    <a:cubicBezTo>
                      <a:pt x="2376" y="1975"/>
                      <a:pt x="2442" y="2004"/>
                      <a:pt x="2464" y="2058"/>
                    </a:cubicBezTo>
                    <a:cubicBezTo>
                      <a:pt x="2338" y="2107"/>
                      <a:pt x="2349" y="2265"/>
                      <a:pt x="2365" y="2387"/>
                    </a:cubicBezTo>
                    <a:cubicBezTo>
                      <a:pt x="2376" y="2510"/>
                      <a:pt x="2261" y="2672"/>
                      <a:pt x="2134" y="2614"/>
                    </a:cubicBezTo>
                    <a:cubicBezTo>
                      <a:pt x="1969" y="2800"/>
                      <a:pt x="1777" y="2953"/>
                      <a:pt x="1557" y="3085"/>
                    </a:cubicBezTo>
                    <a:cubicBezTo>
                      <a:pt x="1463" y="3085"/>
                      <a:pt x="1370" y="3076"/>
                      <a:pt x="1265" y="3076"/>
                    </a:cubicBezTo>
                    <a:cubicBezTo>
                      <a:pt x="1265" y="3169"/>
                      <a:pt x="1254" y="3252"/>
                      <a:pt x="1254" y="3346"/>
                    </a:cubicBezTo>
                    <a:cubicBezTo>
                      <a:pt x="1106" y="3459"/>
                      <a:pt x="957" y="3582"/>
                      <a:pt x="803" y="3695"/>
                    </a:cubicBezTo>
                    <a:cubicBezTo>
                      <a:pt x="803" y="3818"/>
                      <a:pt x="792" y="3936"/>
                      <a:pt x="748" y="4049"/>
                    </a:cubicBezTo>
                    <a:cubicBezTo>
                      <a:pt x="699" y="4167"/>
                      <a:pt x="583" y="4250"/>
                      <a:pt x="446" y="4265"/>
                    </a:cubicBezTo>
                    <a:cubicBezTo>
                      <a:pt x="457" y="4294"/>
                      <a:pt x="484" y="4314"/>
                      <a:pt x="495" y="4343"/>
                    </a:cubicBezTo>
                    <a:cubicBezTo>
                      <a:pt x="193" y="4457"/>
                      <a:pt x="308" y="4963"/>
                      <a:pt x="0" y="5046"/>
                    </a:cubicBezTo>
                    <a:cubicBezTo>
                      <a:pt x="22" y="5149"/>
                      <a:pt x="44" y="5263"/>
                      <a:pt x="77" y="5366"/>
                    </a:cubicBezTo>
                    <a:cubicBezTo>
                      <a:pt x="160" y="5356"/>
                      <a:pt x="242" y="5366"/>
                      <a:pt x="319" y="5395"/>
                    </a:cubicBezTo>
                    <a:cubicBezTo>
                      <a:pt x="413" y="5420"/>
                      <a:pt x="385" y="5552"/>
                      <a:pt x="319" y="5611"/>
                    </a:cubicBezTo>
                    <a:cubicBezTo>
                      <a:pt x="248" y="5675"/>
                      <a:pt x="171" y="5769"/>
                      <a:pt x="215" y="5842"/>
                    </a:cubicBezTo>
                    <a:cubicBezTo>
                      <a:pt x="242" y="5872"/>
                      <a:pt x="275" y="5892"/>
                      <a:pt x="308" y="5911"/>
                    </a:cubicBezTo>
                    <a:cubicBezTo>
                      <a:pt x="446" y="6044"/>
                      <a:pt x="253" y="6324"/>
                      <a:pt x="424" y="6437"/>
                    </a:cubicBezTo>
                    <a:cubicBezTo>
                      <a:pt x="308" y="6511"/>
                      <a:pt x="264" y="6644"/>
                      <a:pt x="297" y="6757"/>
                    </a:cubicBezTo>
                    <a:cubicBezTo>
                      <a:pt x="226" y="6776"/>
                      <a:pt x="160" y="6820"/>
                      <a:pt x="127" y="6879"/>
                    </a:cubicBezTo>
                    <a:cubicBezTo>
                      <a:pt x="-60" y="7150"/>
                      <a:pt x="297" y="7499"/>
                      <a:pt x="193" y="7799"/>
                    </a:cubicBezTo>
                    <a:cubicBezTo>
                      <a:pt x="308" y="7853"/>
                      <a:pt x="424" y="7892"/>
                      <a:pt x="528" y="7941"/>
                    </a:cubicBezTo>
                    <a:lnTo>
                      <a:pt x="886" y="8265"/>
                    </a:lnTo>
                    <a:cubicBezTo>
                      <a:pt x="1095" y="8457"/>
                      <a:pt x="1326" y="8688"/>
                      <a:pt x="1315" y="8953"/>
                    </a:cubicBezTo>
                    <a:cubicBezTo>
                      <a:pt x="1579" y="9111"/>
                      <a:pt x="1832" y="9273"/>
                      <a:pt x="2096" y="9430"/>
                    </a:cubicBezTo>
                    <a:cubicBezTo>
                      <a:pt x="2283" y="9543"/>
                      <a:pt x="2453" y="9646"/>
                      <a:pt x="2629" y="9769"/>
                    </a:cubicBezTo>
                    <a:cubicBezTo>
                      <a:pt x="2788" y="9892"/>
                      <a:pt x="2975" y="10025"/>
                      <a:pt x="3184" y="10015"/>
                    </a:cubicBezTo>
                    <a:cubicBezTo>
                      <a:pt x="3217" y="9892"/>
                      <a:pt x="3426" y="9956"/>
                      <a:pt x="3564" y="9931"/>
                    </a:cubicBezTo>
                    <a:cubicBezTo>
                      <a:pt x="3641" y="9922"/>
                      <a:pt x="3701" y="9882"/>
                      <a:pt x="3767" y="9838"/>
                    </a:cubicBezTo>
                    <a:cubicBezTo>
                      <a:pt x="4070" y="9686"/>
                      <a:pt x="4488" y="9735"/>
                      <a:pt x="4730" y="9956"/>
                    </a:cubicBezTo>
                    <a:cubicBezTo>
                      <a:pt x="4944" y="9779"/>
                      <a:pt x="5214" y="9583"/>
                      <a:pt x="5499" y="9622"/>
                    </a:cubicBezTo>
                    <a:cubicBezTo>
                      <a:pt x="5549" y="9479"/>
                      <a:pt x="5791" y="9519"/>
                      <a:pt x="5950" y="9499"/>
                    </a:cubicBezTo>
                    <a:cubicBezTo>
                      <a:pt x="6099" y="9479"/>
                      <a:pt x="6236" y="9376"/>
                      <a:pt x="6390" y="9366"/>
                    </a:cubicBezTo>
                    <a:cubicBezTo>
                      <a:pt x="6528" y="9366"/>
                      <a:pt x="6654" y="9450"/>
                      <a:pt x="6792" y="9460"/>
                    </a:cubicBezTo>
                    <a:cubicBezTo>
                      <a:pt x="6863" y="9460"/>
                      <a:pt x="6940" y="9450"/>
                      <a:pt x="7012" y="9469"/>
                    </a:cubicBezTo>
                    <a:cubicBezTo>
                      <a:pt x="7105" y="9499"/>
                      <a:pt x="7160" y="9583"/>
                      <a:pt x="7182" y="9676"/>
                    </a:cubicBezTo>
                    <a:cubicBezTo>
                      <a:pt x="7210" y="9750"/>
                      <a:pt x="7210" y="9838"/>
                      <a:pt x="7254" y="9902"/>
                    </a:cubicBezTo>
                    <a:cubicBezTo>
                      <a:pt x="7298" y="9966"/>
                      <a:pt x="7424" y="10005"/>
                      <a:pt x="7474" y="9941"/>
                    </a:cubicBezTo>
                    <a:cubicBezTo>
                      <a:pt x="7507" y="9912"/>
                      <a:pt x="7578" y="9882"/>
                      <a:pt x="7611" y="9853"/>
                    </a:cubicBezTo>
                    <a:cubicBezTo>
                      <a:pt x="7633" y="9872"/>
                      <a:pt x="7655" y="9902"/>
                      <a:pt x="7683" y="9922"/>
                    </a:cubicBezTo>
                    <a:cubicBezTo>
                      <a:pt x="7694" y="9872"/>
                      <a:pt x="7787" y="9892"/>
                      <a:pt x="7820" y="9922"/>
                    </a:cubicBezTo>
                    <a:cubicBezTo>
                      <a:pt x="7864" y="9956"/>
                      <a:pt x="7903" y="10005"/>
                      <a:pt x="7958" y="9995"/>
                    </a:cubicBezTo>
                    <a:cubicBezTo>
                      <a:pt x="8062" y="10005"/>
                      <a:pt x="8166" y="10005"/>
                      <a:pt x="8271" y="10015"/>
                    </a:cubicBezTo>
                    <a:cubicBezTo>
                      <a:pt x="8441" y="10172"/>
                      <a:pt x="8546" y="10398"/>
                      <a:pt x="8535" y="10615"/>
                    </a:cubicBezTo>
                    <a:cubicBezTo>
                      <a:pt x="8397" y="10674"/>
                      <a:pt x="8386" y="10880"/>
                      <a:pt x="8513" y="10954"/>
                    </a:cubicBezTo>
                    <a:cubicBezTo>
                      <a:pt x="8359" y="11047"/>
                      <a:pt x="8304" y="11224"/>
                      <a:pt x="8260" y="11386"/>
                    </a:cubicBezTo>
                    <a:cubicBezTo>
                      <a:pt x="8243" y="11416"/>
                      <a:pt x="8232" y="11460"/>
                      <a:pt x="8243" y="11489"/>
                    </a:cubicBezTo>
                    <a:cubicBezTo>
                      <a:pt x="8243" y="11553"/>
                      <a:pt x="8304" y="11612"/>
                      <a:pt x="8337" y="11666"/>
                    </a:cubicBezTo>
                    <a:cubicBezTo>
                      <a:pt x="8375" y="11725"/>
                      <a:pt x="8408" y="11799"/>
                      <a:pt x="8359" y="11853"/>
                    </a:cubicBezTo>
                    <a:cubicBezTo>
                      <a:pt x="8408" y="11838"/>
                      <a:pt x="8452" y="11863"/>
                      <a:pt x="8485" y="11892"/>
                    </a:cubicBezTo>
                    <a:cubicBezTo>
                      <a:pt x="8557" y="11956"/>
                      <a:pt x="8617" y="12035"/>
                      <a:pt x="8650" y="12128"/>
                    </a:cubicBezTo>
                    <a:cubicBezTo>
                      <a:pt x="8733" y="12138"/>
                      <a:pt x="8788" y="12222"/>
                      <a:pt x="8799" y="12305"/>
                    </a:cubicBezTo>
                    <a:cubicBezTo>
                      <a:pt x="8810" y="12379"/>
                      <a:pt x="8810" y="12467"/>
                      <a:pt x="8870" y="12531"/>
                    </a:cubicBezTo>
                    <a:cubicBezTo>
                      <a:pt x="8914" y="12522"/>
                      <a:pt x="8964" y="12522"/>
                      <a:pt x="9002" y="12512"/>
                    </a:cubicBezTo>
                    <a:cubicBezTo>
                      <a:pt x="9129" y="12635"/>
                      <a:pt x="9266" y="12787"/>
                      <a:pt x="9244" y="12954"/>
                    </a:cubicBezTo>
                    <a:cubicBezTo>
                      <a:pt x="9288" y="12954"/>
                      <a:pt x="9316" y="12993"/>
                      <a:pt x="9316" y="13028"/>
                    </a:cubicBezTo>
                    <a:cubicBezTo>
                      <a:pt x="9316" y="13067"/>
                      <a:pt x="9288" y="13097"/>
                      <a:pt x="9266" y="13131"/>
                    </a:cubicBezTo>
                    <a:cubicBezTo>
                      <a:pt x="9338" y="13106"/>
                      <a:pt x="9415" y="13180"/>
                      <a:pt x="9404" y="13244"/>
                    </a:cubicBezTo>
                    <a:cubicBezTo>
                      <a:pt x="9404" y="13264"/>
                      <a:pt x="9393" y="13283"/>
                      <a:pt x="9393" y="13303"/>
                    </a:cubicBezTo>
                    <a:cubicBezTo>
                      <a:pt x="9393" y="13337"/>
                      <a:pt x="9431" y="13357"/>
                      <a:pt x="9453" y="13377"/>
                    </a:cubicBezTo>
                    <a:cubicBezTo>
                      <a:pt x="9569" y="13480"/>
                      <a:pt x="9646" y="13613"/>
                      <a:pt x="9684" y="13760"/>
                    </a:cubicBezTo>
                    <a:cubicBezTo>
                      <a:pt x="9624" y="13760"/>
                      <a:pt x="9569" y="13750"/>
                      <a:pt x="9508" y="13750"/>
                    </a:cubicBezTo>
                    <a:cubicBezTo>
                      <a:pt x="9519" y="13893"/>
                      <a:pt x="9602" y="14025"/>
                      <a:pt x="9717" y="14129"/>
                    </a:cubicBezTo>
                    <a:cubicBezTo>
                      <a:pt x="9646" y="14138"/>
                      <a:pt x="9624" y="14232"/>
                      <a:pt x="9673" y="14286"/>
                    </a:cubicBezTo>
                    <a:cubicBezTo>
                      <a:pt x="9717" y="14335"/>
                      <a:pt x="9789" y="14365"/>
                      <a:pt x="9822" y="14428"/>
                    </a:cubicBezTo>
                    <a:cubicBezTo>
                      <a:pt x="9761" y="14502"/>
                      <a:pt x="9750" y="14615"/>
                      <a:pt x="9811" y="14699"/>
                    </a:cubicBezTo>
                    <a:cubicBezTo>
                      <a:pt x="9728" y="14748"/>
                      <a:pt x="9646" y="14812"/>
                      <a:pt x="9569" y="14861"/>
                    </a:cubicBezTo>
                    <a:cubicBezTo>
                      <a:pt x="9530" y="14881"/>
                      <a:pt x="9497" y="14915"/>
                      <a:pt x="9486" y="14954"/>
                    </a:cubicBezTo>
                    <a:cubicBezTo>
                      <a:pt x="9475" y="14994"/>
                      <a:pt x="9508" y="15048"/>
                      <a:pt x="9558" y="15038"/>
                    </a:cubicBezTo>
                    <a:cubicBezTo>
                      <a:pt x="9415" y="15131"/>
                      <a:pt x="9277" y="15303"/>
                      <a:pt x="9277" y="15460"/>
                    </a:cubicBezTo>
                    <a:cubicBezTo>
                      <a:pt x="9277" y="15500"/>
                      <a:pt x="9288" y="15544"/>
                      <a:pt x="9266" y="15574"/>
                    </a:cubicBezTo>
                    <a:cubicBezTo>
                      <a:pt x="9244" y="15603"/>
                      <a:pt x="9211" y="15613"/>
                      <a:pt x="9184" y="15632"/>
                    </a:cubicBezTo>
                    <a:cubicBezTo>
                      <a:pt x="9129" y="15687"/>
                      <a:pt x="9107" y="15770"/>
                      <a:pt x="9096" y="15839"/>
                    </a:cubicBezTo>
                    <a:cubicBezTo>
                      <a:pt x="9068" y="15996"/>
                      <a:pt x="9068" y="16149"/>
                      <a:pt x="9107" y="16306"/>
                    </a:cubicBezTo>
                    <a:cubicBezTo>
                      <a:pt x="9162" y="16542"/>
                      <a:pt x="9316" y="16748"/>
                      <a:pt x="9464" y="16955"/>
                    </a:cubicBezTo>
                    <a:cubicBezTo>
                      <a:pt x="9486" y="16994"/>
                      <a:pt x="9519" y="17038"/>
                      <a:pt x="9569" y="17058"/>
                    </a:cubicBezTo>
                    <a:cubicBezTo>
                      <a:pt x="9706" y="17284"/>
                      <a:pt x="9833" y="17520"/>
                      <a:pt x="9970" y="17746"/>
                    </a:cubicBezTo>
                    <a:cubicBezTo>
                      <a:pt x="10003" y="17800"/>
                      <a:pt x="10031" y="17849"/>
                      <a:pt x="10031" y="17913"/>
                    </a:cubicBezTo>
                    <a:cubicBezTo>
                      <a:pt x="10031" y="17977"/>
                      <a:pt x="9981" y="18016"/>
                      <a:pt x="9970" y="18080"/>
                    </a:cubicBezTo>
                    <a:cubicBezTo>
                      <a:pt x="9937" y="18193"/>
                      <a:pt x="9992" y="18306"/>
                      <a:pt x="10042" y="18419"/>
                    </a:cubicBezTo>
                    <a:cubicBezTo>
                      <a:pt x="10053" y="18449"/>
                      <a:pt x="10064" y="18468"/>
                      <a:pt x="10075" y="18503"/>
                    </a:cubicBezTo>
                    <a:cubicBezTo>
                      <a:pt x="10157" y="18665"/>
                      <a:pt x="10234" y="18852"/>
                      <a:pt x="10190" y="19029"/>
                    </a:cubicBezTo>
                    <a:cubicBezTo>
                      <a:pt x="10179" y="19068"/>
                      <a:pt x="10157" y="19107"/>
                      <a:pt x="10157" y="19151"/>
                    </a:cubicBezTo>
                    <a:cubicBezTo>
                      <a:pt x="10168" y="19294"/>
                      <a:pt x="10421" y="19387"/>
                      <a:pt x="10350" y="19510"/>
                    </a:cubicBezTo>
                    <a:cubicBezTo>
                      <a:pt x="10504" y="19667"/>
                      <a:pt x="10652" y="19830"/>
                      <a:pt x="10800" y="19987"/>
                    </a:cubicBezTo>
                    <a:cubicBezTo>
                      <a:pt x="10822" y="20016"/>
                      <a:pt x="10850" y="20036"/>
                      <a:pt x="10861" y="20066"/>
                    </a:cubicBezTo>
                    <a:cubicBezTo>
                      <a:pt x="10894" y="20159"/>
                      <a:pt x="10811" y="20262"/>
                      <a:pt x="10872" y="20336"/>
                    </a:cubicBezTo>
                    <a:cubicBezTo>
                      <a:pt x="10916" y="20400"/>
                      <a:pt x="11020" y="20410"/>
                      <a:pt x="11075" y="20469"/>
                    </a:cubicBezTo>
                    <a:cubicBezTo>
                      <a:pt x="11147" y="20542"/>
                      <a:pt x="11092" y="20655"/>
                      <a:pt x="11114" y="20749"/>
                    </a:cubicBezTo>
                    <a:cubicBezTo>
                      <a:pt x="11136" y="20822"/>
                      <a:pt x="11196" y="20876"/>
                      <a:pt x="11218" y="20935"/>
                    </a:cubicBezTo>
                    <a:cubicBezTo>
                      <a:pt x="11246" y="20999"/>
                      <a:pt x="11169" y="21098"/>
                      <a:pt x="11103" y="21068"/>
                    </a:cubicBezTo>
                    <a:cubicBezTo>
                      <a:pt x="11042" y="21181"/>
                      <a:pt x="11075" y="21314"/>
                      <a:pt x="11169" y="21417"/>
                    </a:cubicBezTo>
                    <a:cubicBezTo>
                      <a:pt x="11262" y="21510"/>
                      <a:pt x="11389" y="21574"/>
                      <a:pt x="11526" y="21594"/>
                    </a:cubicBezTo>
                    <a:cubicBezTo>
                      <a:pt x="11757" y="21574"/>
                      <a:pt x="11988" y="21574"/>
                      <a:pt x="12219" y="21594"/>
                    </a:cubicBezTo>
                    <a:cubicBezTo>
                      <a:pt x="12230" y="21555"/>
                      <a:pt x="12241" y="21520"/>
                      <a:pt x="12252" y="21481"/>
                    </a:cubicBezTo>
                    <a:cubicBezTo>
                      <a:pt x="12219" y="21471"/>
                      <a:pt x="12186" y="21471"/>
                      <a:pt x="12153" y="21461"/>
                    </a:cubicBezTo>
                    <a:cubicBezTo>
                      <a:pt x="12126" y="21427"/>
                      <a:pt x="12126" y="21378"/>
                      <a:pt x="12153" y="21348"/>
                    </a:cubicBezTo>
                    <a:cubicBezTo>
                      <a:pt x="12208" y="21358"/>
                      <a:pt x="12269" y="21338"/>
                      <a:pt x="12302" y="21294"/>
                    </a:cubicBezTo>
                    <a:cubicBezTo>
                      <a:pt x="12522" y="21451"/>
                      <a:pt x="12808" y="21530"/>
                      <a:pt x="13099" y="21520"/>
                    </a:cubicBezTo>
                    <a:cubicBezTo>
                      <a:pt x="13132" y="21427"/>
                      <a:pt x="13281" y="21427"/>
                      <a:pt x="13396" y="21427"/>
                    </a:cubicBezTo>
                    <a:cubicBezTo>
                      <a:pt x="13522" y="21427"/>
                      <a:pt x="13660" y="21388"/>
                      <a:pt x="13764" y="21324"/>
                    </a:cubicBezTo>
                    <a:cubicBezTo>
                      <a:pt x="13940" y="21220"/>
                      <a:pt x="14100" y="21048"/>
                      <a:pt x="14298" y="21098"/>
                    </a:cubicBezTo>
                    <a:cubicBezTo>
                      <a:pt x="14298" y="20994"/>
                      <a:pt x="14364" y="20901"/>
                      <a:pt x="14457" y="20822"/>
                    </a:cubicBezTo>
                    <a:lnTo>
                      <a:pt x="14622" y="20675"/>
                    </a:lnTo>
                    <a:cubicBezTo>
                      <a:pt x="14749" y="20562"/>
                      <a:pt x="14875" y="20449"/>
                      <a:pt x="15013" y="20336"/>
                    </a:cubicBezTo>
                    <a:cubicBezTo>
                      <a:pt x="15057" y="20233"/>
                      <a:pt x="15057" y="20129"/>
                      <a:pt x="15035" y="20026"/>
                    </a:cubicBezTo>
                    <a:cubicBezTo>
                      <a:pt x="14980" y="20016"/>
                      <a:pt x="14941" y="19952"/>
                      <a:pt x="14963" y="19903"/>
                    </a:cubicBezTo>
                    <a:cubicBezTo>
                      <a:pt x="15024" y="19903"/>
                      <a:pt x="15068" y="19894"/>
                      <a:pt x="15128" y="19894"/>
                    </a:cubicBezTo>
                    <a:cubicBezTo>
                      <a:pt x="15079" y="19820"/>
                      <a:pt x="15139" y="19707"/>
                      <a:pt x="15233" y="19697"/>
                    </a:cubicBezTo>
                    <a:cubicBezTo>
                      <a:pt x="15266" y="19697"/>
                      <a:pt x="15310" y="19707"/>
                      <a:pt x="15348" y="19707"/>
                    </a:cubicBezTo>
                    <a:cubicBezTo>
                      <a:pt x="15453" y="19707"/>
                      <a:pt x="15546" y="19628"/>
                      <a:pt x="15579" y="19545"/>
                    </a:cubicBezTo>
                    <a:cubicBezTo>
                      <a:pt x="15618" y="19466"/>
                      <a:pt x="15612" y="19358"/>
                      <a:pt x="15612" y="19264"/>
                    </a:cubicBezTo>
                    <a:cubicBezTo>
                      <a:pt x="15684" y="19314"/>
                      <a:pt x="15783" y="19235"/>
                      <a:pt x="15783" y="19161"/>
                    </a:cubicBezTo>
                    <a:cubicBezTo>
                      <a:pt x="15783" y="19078"/>
                      <a:pt x="15728" y="19019"/>
                      <a:pt x="15706" y="18935"/>
                    </a:cubicBezTo>
                    <a:cubicBezTo>
                      <a:pt x="15656" y="18798"/>
                      <a:pt x="15684" y="18645"/>
                      <a:pt x="15783" y="18542"/>
                    </a:cubicBezTo>
                    <a:cubicBezTo>
                      <a:pt x="15821" y="18512"/>
                      <a:pt x="15854" y="18478"/>
                      <a:pt x="15909" y="18478"/>
                    </a:cubicBezTo>
                    <a:cubicBezTo>
                      <a:pt x="15970" y="18478"/>
                      <a:pt x="16014" y="18512"/>
                      <a:pt x="16074" y="18522"/>
                    </a:cubicBezTo>
                    <a:cubicBezTo>
                      <a:pt x="16233" y="18571"/>
                      <a:pt x="16431" y="18449"/>
                      <a:pt x="16431" y="18296"/>
                    </a:cubicBezTo>
                    <a:cubicBezTo>
                      <a:pt x="16431" y="18223"/>
                      <a:pt x="16409" y="18159"/>
                      <a:pt x="16442" y="18100"/>
                    </a:cubicBezTo>
                    <a:cubicBezTo>
                      <a:pt x="16464" y="18055"/>
                      <a:pt x="16514" y="18036"/>
                      <a:pt x="16525" y="17996"/>
                    </a:cubicBezTo>
                    <a:cubicBezTo>
                      <a:pt x="16580" y="17893"/>
                      <a:pt x="16453" y="17790"/>
                      <a:pt x="16398" y="17687"/>
                    </a:cubicBezTo>
                    <a:cubicBezTo>
                      <a:pt x="16338" y="17574"/>
                      <a:pt x="16371" y="17441"/>
                      <a:pt x="16475" y="17367"/>
                    </a:cubicBezTo>
                    <a:cubicBezTo>
                      <a:pt x="16283" y="17323"/>
                      <a:pt x="16167" y="17107"/>
                      <a:pt x="16244" y="16945"/>
                    </a:cubicBezTo>
                    <a:cubicBezTo>
                      <a:pt x="16233" y="16974"/>
                      <a:pt x="16272" y="16994"/>
                      <a:pt x="16305" y="16984"/>
                    </a:cubicBezTo>
                    <a:cubicBezTo>
                      <a:pt x="16420" y="16900"/>
                      <a:pt x="16525" y="16787"/>
                      <a:pt x="16569" y="16665"/>
                    </a:cubicBezTo>
                    <a:cubicBezTo>
                      <a:pt x="16684" y="16719"/>
                      <a:pt x="16844" y="16655"/>
                      <a:pt x="16882" y="16542"/>
                    </a:cubicBezTo>
                    <a:cubicBezTo>
                      <a:pt x="16893" y="16512"/>
                      <a:pt x="16893" y="16478"/>
                      <a:pt x="16904" y="16448"/>
                    </a:cubicBezTo>
                    <a:cubicBezTo>
                      <a:pt x="16959" y="16325"/>
                      <a:pt x="17201" y="16375"/>
                      <a:pt x="17295" y="16276"/>
                    </a:cubicBezTo>
                    <a:cubicBezTo>
                      <a:pt x="17317" y="16242"/>
                      <a:pt x="17344" y="16212"/>
                      <a:pt x="17377" y="16193"/>
                    </a:cubicBezTo>
                    <a:cubicBezTo>
                      <a:pt x="17410" y="16183"/>
                      <a:pt x="17443" y="16193"/>
                      <a:pt x="17493" y="16193"/>
                    </a:cubicBezTo>
                    <a:cubicBezTo>
                      <a:pt x="17652" y="16203"/>
                      <a:pt x="17779" y="16026"/>
                      <a:pt x="17713" y="15903"/>
                    </a:cubicBezTo>
                    <a:cubicBezTo>
                      <a:pt x="17861" y="15932"/>
                      <a:pt x="18021" y="15903"/>
                      <a:pt x="18164" y="15839"/>
                    </a:cubicBezTo>
                    <a:cubicBezTo>
                      <a:pt x="18092" y="15706"/>
                      <a:pt x="18081" y="15544"/>
                      <a:pt x="18125" y="15406"/>
                    </a:cubicBezTo>
                    <a:cubicBezTo>
                      <a:pt x="18048" y="15357"/>
                      <a:pt x="17944" y="15254"/>
                      <a:pt x="18021" y="15190"/>
                    </a:cubicBezTo>
                    <a:cubicBezTo>
                      <a:pt x="18048" y="15171"/>
                      <a:pt x="18070" y="15171"/>
                      <a:pt x="18081" y="15151"/>
                    </a:cubicBezTo>
                    <a:cubicBezTo>
                      <a:pt x="18103" y="15131"/>
                      <a:pt x="18103" y="15097"/>
                      <a:pt x="18114" y="15067"/>
                    </a:cubicBezTo>
                    <a:cubicBezTo>
                      <a:pt x="18164" y="14802"/>
                      <a:pt x="18208" y="14532"/>
                      <a:pt x="18252" y="14276"/>
                    </a:cubicBezTo>
                    <a:cubicBezTo>
                      <a:pt x="18197" y="14276"/>
                      <a:pt x="18125" y="14261"/>
                      <a:pt x="18070" y="14261"/>
                    </a:cubicBezTo>
                    <a:cubicBezTo>
                      <a:pt x="18147" y="14173"/>
                      <a:pt x="18032" y="14060"/>
                      <a:pt x="17916" y="13986"/>
                    </a:cubicBezTo>
                    <a:cubicBezTo>
                      <a:pt x="17806" y="13917"/>
                      <a:pt x="17691" y="13799"/>
                      <a:pt x="17768" y="13706"/>
                    </a:cubicBezTo>
                    <a:cubicBezTo>
                      <a:pt x="17641" y="13632"/>
                      <a:pt x="17894" y="13386"/>
                      <a:pt x="17768" y="13303"/>
                    </a:cubicBezTo>
                    <a:cubicBezTo>
                      <a:pt x="17735" y="13283"/>
                      <a:pt x="17702" y="13288"/>
                      <a:pt x="17674" y="13264"/>
                    </a:cubicBezTo>
                    <a:cubicBezTo>
                      <a:pt x="17652" y="13249"/>
                      <a:pt x="17652" y="13210"/>
                      <a:pt x="17641" y="13190"/>
                    </a:cubicBezTo>
                    <a:cubicBezTo>
                      <a:pt x="17619" y="13028"/>
                      <a:pt x="17619" y="12851"/>
                      <a:pt x="17630" y="12684"/>
                    </a:cubicBezTo>
                    <a:cubicBezTo>
                      <a:pt x="17806" y="12625"/>
                      <a:pt x="17883" y="12418"/>
                      <a:pt x="17779" y="12276"/>
                    </a:cubicBezTo>
                    <a:cubicBezTo>
                      <a:pt x="17839" y="12305"/>
                      <a:pt x="17911" y="12266"/>
                      <a:pt x="17944" y="12212"/>
                    </a:cubicBezTo>
                    <a:cubicBezTo>
                      <a:pt x="17982" y="12163"/>
                      <a:pt x="17977" y="12109"/>
                      <a:pt x="17999" y="12045"/>
                    </a:cubicBezTo>
                    <a:cubicBezTo>
                      <a:pt x="18032" y="11942"/>
                      <a:pt x="18092" y="11863"/>
                      <a:pt x="18197" y="11799"/>
                    </a:cubicBezTo>
                    <a:cubicBezTo>
                      <a:pt x="18219" y="11829"/>
                      <a:pt x="18263" y="11863"/>
                      <a:pt x="18312" y="11883"/>
                    </a:cubicBezTo>
                    <a:cubicBezTo>
                      <a:pt x="18356" y="11770"/>
                      <a:pt x="18428" y="11666"/>
                      <a:pt x="18521" y="11583"/>
                    </a:cubicBezTo>
                    <a:cubicBezTo>
                      <a:pt x="18598" y="11563"/>
                      <a:pt x="18681" y="11534"/>
                      <a:pt x="18763" y="11509"/>
                    </a:cubicBezTo>
                    <a:cubicBezTo>
                      <a:pt x="18763" y="11376"/>
                      <a:pt x="18889" y="11273"/>
                      <a:pt x="19005" y="11190"/>
                    </a:cubicBezTo>
                    <a:cubicBezTo>
                      <a:pt x="19186" y="11067"/>
                      <a:pt x="19362" y="10934"/>
                      <a:pt x="19544" y="10811"/>
                    </a:cubicBezTo>
                    <a:cubicBezTo>
                      <a:pt x="19637" y="10747"/>
                      <a:pt x="19731" y="10674"/>
                      <a:pt x="19846" y="10654"/>
                    </a:cubicBezTo>
                    <a:cubicBezTo>
                      <a:pt x="19901" y="10644"/>
                      <a:pt x="19973" y="10634"/>
                      <a:pt x="20006" y="10605"/>
                    </a:cubicBezTo>
                    <a:cubicBezTo>
                      <a:pt x="20028" y="10570"/>
                      <a:pt x="20039" y="10541"/>
                      <a:pt x="20055" y="10511"/>
                    </a:cubicBezTo>
                    <a:cubicBezTo>
                      <a:pt x="20088" y="10408"/>
                      <a:pt x="20182" y="10315"/>
                      <a:pt x="20297" y="10261"/>
                    </a:cubicBezTo>
                    <a:cubicBezTo>
                      <a:pt x="20352" y="10241"/>
                      <a:pt x="20424" y="10231"/>
                      <a:pt x="20468" y="10192"/>
                    </a:cubicBezTo>
                    <a:cubicBezTo>
                      <a:pt x="20528" y="10128"/>
                      <a:pt x="20501" y="10035"/>
                      <a:pt x="20512" y="9966"/>
                    </a:cubicBezTo>
                    <a:cubicBezTo>
                      <a:pt x="20528" y="9882"/>
                      <a:pt x="20627" y="9799"/>
                      <a:pt x="20688" y="9853"/>
                    </a:cubicBezTo>
                    <a:cubicBezTo>
                      <a:pt x="20743" y="9715"/>
                      <a:pt x="20814" y="9583"/>
                      <a:pt x="20875" y="9450"/>
                    </a:cubicBezTo>
                    <a:cubicBezTo>
                      <a:pt x="20897" y="9406"/>
                      <a:pt x="20908" y="9366"/>
                      <a:pt x="20941" y="9337"/>
                    </a:cubicBezTo>
                    <a:cubicBezTo>
                      <a:pt x="20974" y="9293"/>
                      <a:pt x="21034" y="9273"/>
                      <a:pt x="21067" y="9243"/>
                    </a:cubicBezTo>
                    <a:cubicBezTo>
                      <a:pt x="21254" y="9086"/>
                      <a:pt x="21183" y="8801"/>
                      <a:pt x="21348" y="8624"/>
                    </a:cubicBezTo>
                    <a:cubicBezTo>
                      <a:pt x="21359" y="8605"/>
                      <a:pt x="21381" y="8595"/>
                      <a:pt x="21392" y="8570"/>
                    </a:cubicBezTo>
                    <a:cubicBezTo>
                      <a:pt x="21414" y="8541"/>
                      <a:pt x="21425" y="8501"/>
                      <a:pt x="21436" y="8457"/>
                    </a:cubicBezTo>
                    <a:cubicBezTo>
                      <a:pt x="21447" y="8388"/>
                      <a:pt x="21474" y="8315"/>
                      <a:pt x="21485" y="8241"/>
                    </a:cubicBezTo>
                    <a:cubicBezTo>
                      <a:pt x="21518" y="8098"/>
                      <a:pt x="21540" y="7921"/>
                      <a:pt x="21436" y="7808"/>
                    </a:cubicBezTo>
                    <a:cubicBezTo>
                      <a:pt x="21370" y="7931"/>
                      <a:pt x="21254" y="8034"/>
                      <a:pt x="21128" y="8118"/>
                    </a:cubicBezTo>
                    <a:cubicBezTo>
                      <a:pt x="21117" y="8079"/>
                      <a:pt x="21056" y="8059"/>
                      <a:pt x="21023" y="8069"/>
                    </a:cubicBezTo>
                    <a:cubicBezTo>
                      <a:pt x="20990" y="8079"/>
                      <a:pt x="20941" y="8108"/>
                      <a:pt x="20897" y="8118"/>
                    </a:cubicBezTo>
                    <a:cubicBezTo>
                      <a:pt x="20732" y="8192"/>
                      <a:pt x="20539" y="8108"/>
                      <a:pt x="20363" y="8147"/>
                    </a:cubicBezTo>
                    <a:cubicBezTo>
                      <a:pt x="20248" y="8182"/>
                      <a:pt x="20154" y="8265"/>
                      <a:pt x="20055" y="8295"/>
                    </a:cubicBezTo>
                    <a:cubicBezTo>
                      <a:pt x="19890" y="8344"/>
                      <a:pt x="19709" y="8295"/>
                      <a:pt x="19533" y="8315"/>
                    </a:cubicBezTo>
                    <a:cubicBezTo>
                      <a:pt x="19478" y="8324"/>
                      <a:pt x="19423" y="8334"/>
                      <a:pt x="19373" y="8324"/>
                    </a:cubicBezTo>
                    <a:cubicBezTo>
                      <a:pt x="19329" y="8315"/>
                      <a:pt x="19280" y="8241"/>
                      <a:pt x="19324" y="8211"/>
                    </a:cubicBezTo>
                    <a:cubicBezTo>
                      <a:pt x="19197" y="8251"/>
                      <a:pt x="19082" y="8128"/>
                      <a:pt x="19060" y="8005"/>
                    </a:cubicBezTo>
                    <a:cubicBezTo>
                      <a:pt x="19038" y="7892"/>
                      <a:pt x="19049" y="7759"/>
                      <a:pt x="18994" y="7656"/>
                    </a:cubicBezTo>
                    <a:cubicBezTo>
                      <a:pt x="18922" y="7646"/>
                      <a:pt x="18840" y="7695"/>
                      <a:pt x="18840" y="7769"/>
                    </a:cubicBezTo>
                    <a:cubicBezTo>
                      <a:pt x="18818" y="7725"/>
                      <a:pt x="18774" y="7685"/>
                      <a:pt x="18714" y="7676"/>
                    </a:cubicBezTo>
                    <a:cubicBezTo>
                      <a:pt x="18692" y="7592"/>
                      <a:pt x="18648" y="7509"/>
                      <a:pt x="18637" y="7430"/>
                    </a:cubicBezTo>
                    <a:cubicBezTo>
                      <a:pt x="18620" y="7396"/>
                      <a:pt x="18620" y="7356"/>
                      <a:pt x="18598" y="7337"/>
                    </a:cubicBezTo>
                    <a:cubicBezTo>
                      <a:pt x="18576" y="7302"/>
                      <a:pt x="18532" y="7292"/>
                      <a:pt x="18494" y="7302"/>
                    </a:cubicBezTo>
                    <a:cubicBezTo>
                      <a:pt x="18450" y="7214"/>
                      <a:pt x="18356" y="7150"/>
                      <a:pt x="18252" y="7086"/>
                    </a:cubicBezTo>
                    <a:cubicBezTo>
                      <a:pt x="18208" y="7056"/>
                      <a:pt x="18147" y="7027"/>
                      <a:pt x="18092" y="7027"/>
                    </a:cubicBezTo>
                    <a:cubicBezTo>
                      <a:pt x="18081" y="7027"/>
                      <a:pt x="18059" y="7027"/>
                      <a:pt x="18048" y="7017"/>
                    </a:cubicBezTo>
                    <a:cubicBezTo>
                      <a:pt x="18021" y="7007"/>
                      <a:pt x="18021" y="6983"/>
                      <a:pt x="18021" y="6963"/>
                    </a:cubicBezTo>
                    <a:cubicBezTo>
                      <a:pt x="17999" y="6850"/>
                      <a:pt x="17861" y="6776"/>
                      <a:pt x="17806" y="6673"/>
                    </a:cubicBezTo>
                    <a:cubicBezTo>
                      <a:pt x="17768" y="6614"/>
                      <a:pt x="17768" y="6540"/>
                      <a:pt x="17768" y="6467"/>
                    </a:cubicBezTo>
                    <a:cubicBezTo>
                      <a:pt x="17768" y="6417"/>
                      <a:pt x="17768" y="6368"/>
                      <a:pt x="17757" y="6314"/>
                    </a:cubicBezTo>
                    <a:cubicBezTo>
                      <a:pt x="17724" y="6221"/>
                      <a:pt x="17630" y="6162"/>
                      <a:pt x="17537" y="6118"/>
                    </a:cubicBezTo>
                    <a:cubicBezTo>
                      <a:pt x="17482" y="6098"/>
                      <a:pt x="17416" y="6093"/>
                      <a:pt x="17355" y="6059"/>
                    </a:cubicBezTo>
                    <a:cubicBezTo>
                      <a:pt x="17300" y="6029"/>
                      <a:pt x="17262" y="5965"/>
                      <a:pt x="17295" y="5911"/>
                    </a:cubicBezTo>
                    <a:cubicBezTo>
                      <a:pt x="17218" y="5921"/>
                      <a:pt x="17168" y="5842"/>
                      <a:pt x="17157" y="5779"/>
                    </a:cubicBezTo>
                    <a:cubicBezTo>
                      <a:pt x="17124" y="5646"/>
                      <a:pt x="17135" y="5508"/>
                      <a:pt x="17179" y="5376"/>
                    </a:cubicBezTo>
                    <a:cubicBezTo>
                      <a:pt x="17179" y="5366"/>
                      <a:pt x="17190" y="5346"/>
                      <a:pt x="17190" y="5336"/>
                    </a:cubicBezTo>
                    <a:cubicBezTo>
                      <a:pt x="17190" y="5326"/>
                      <a:pt x="17179" y="5317"/>
                      <a:pt x="17168" y="5302"/>
                    </a:cubicBezTo>
                    <a:cubicBezTo>
                      <a:pt x="17086" y="5233"/>
                      <a:pt x="17086" y="5130"/>
                      <a:pt x="17064" y="5036"/>
                    </a:cubicBezTo>
                    <a:cubicBezTo>
                      <a:pt x="17042" y="4943"/>
                      <a:pt x="16937" y="4840"/>
                      <a:pt x="16833" y="4879"/>
                    </a:cubicBezTo>
                    <a:cubicBezTo>
                      <a:pt x="16871" y="4776"/>
                      <a:pt x="16673" y="4717"/>
                      <a:pt x="16651" y="4604"/>
                    </a:cubicBezTo>
                    <a:cubicBezTo>
                      <a:pt x="16629" y="4481"/>
                      <a:pt x="16591" y="4343"/>
                      <a:pt x="16536" y="4230"/>
                    </a:cubicBezTo>
                    <a:lnTo>
                      <a:pt x="16222" y="3705"/>
                    </a:lnTo>
                    <a:cubicBezTo>
                      <a:pt x="16200" y="3665"/>
                      <a:pt x="16178" y="3611"/>
                      <a:pt x="16189" y="3572"/>
                    </a:cubicBezTo>
                    <a:cubicBezTo>
                      <a:pt x="16156" y="3479"/>
                      <a:pt x="16118" y="3385"/>
                      <a:pt x="16063" y="3316"/>
                    </a:cubicBezTo>
                    <a:cubicBezTo>
                      <a:pt x="16041" y="3292"/>
                      <a:pt x="16014" y="3262"/>
                      <a:pt x="16014" y="3233"/>
                    </a:cubicBezTo>
                    <a:cubicBezTo>
                      <a:pt x="16003" y="3198"/>
                      <a:pt x="16014" y="3169"/>
                      <a:pt x="16052" y="3149"/>
                    </a:cubicBezTo>
                    <a:cubicBezTo>
                      <a:pt x="16003" y="3110"/>
                      <a:pt x="15959" y="3066"/>
                      <a:pt x="15926" y="3017"/>
                    </a:cubicBezTo>
                    <a:cubicBezTo>
                      <a:pt x="15898" y="2982"/>
                      <a:pt x="15865" y="2962"/>
                      <a:pt x="15843" y="2923"/>
                    </a:cubicBezTo>
                    <a:cubicBezTo>
                      <a:pt x="15832" y="2894"/>
                      <a:pt x="15810" y="2869"/>
                      <a:pt x="15794" y="2840"/>
                    </a:cubicBezTo>
                    <a:cubicBezTo>
                      <a:pt x="15739" y="2697"/>
                      <a:pt x="15684" y="2550"/>
                      <a:pt x="15623" y="2417"/>
                    </a:cubicBezTo>
                    <a:cubicBezTo>
                      <a:pt x="15568" y="2284"/>
                      <a:pt x="15508" y="2137"/>
                      <a:pt x="15530" y="1994"/>
                    </a:cubicBezTo>
                    <a:cubicBezTo>
                      <a:pt x="15508" y="1955"/>
                      <a:pt x="15453" y="1945"/>
                      <a:pt x="15392" y="1945"/>
                    </a:cubicBezTo>
                    <a:cubicBezTo>
                      <a:pt x="15337" y="1955"/>
                      <a:pt x="15288" y="1975"/>
                      <a:pt x="15244" y="1975"/>
                    </a:cubicBezTo>
                    <a:cubicBezTo>
                      <a:pt x="15161" y="1975"/>
                      <a:pt x="15057" y="1945"/>
                      <a:pt x="15002" y="2004"/>
                    </a:cubicBezTo>
                    <a:cubicBezTo>
                      <a:pt x="14980" y="2034"/>
                      <a:pt x="14980" y="2078"/>
                      <a:pt x="14952" y="2107"/>
                    </a:cubicBezTo>
                    <a:cubicBezTo>
                      <a:pt x="14919" y="2161"/>
                      <a:pt x="14815" y="2171"/>
                      <a:pt x="14771" y="2117"/>
                    </a:cubicBezTo>
                    <a:cubicBezTo>
                      <a:pt x="14732" y="2152"/>
                      <a:pt x="14688" y="2152"/>
                      <a:pt x="14655" y="2127"/>
                    </a:cubicBezTo>
                    <a:cubicBezTo>
                      <a:pt x="14518" y="2048"/>
                      <a:pt x="14320" y="2058"/>
                      <a:pt x="14160" y="2004"/>
                    </a:cubicBezTo>
                    <a:lnTo>
                      <a:pt x="14017" y="1975"/>
                    </a:lnTo>
                    <a:cubicBezTo>
                      <a:pt x="14017" y="1930"/>
                      <a:pt x="13951" y="1955"/>
                      <a:pt x="13918" y="1965"/>
                    </a:cubicBezTo>
                    <a:cubicBezTo>
                      <a:pt x="13858" y="1975"/>
                      <a:pt x="13814" y="1945"/>
                      <a:pt x="13764" y="1911"/>
                    </a:cubicBezTo>
                    <a:cubicBezTo>
                      <a:pt x="13698" y="1871"/>
                      <a:pt x="13605" y="1862"/>
                      <a:pt x="13511" y="1871"/>
                    </a:cubicBezTo>
                    <a:lnTo>
                      <a:pt x="13456" y="1921"/>
                    </a:lnTo>
                    <a:cubicBezTo>
                      <a:pt x="13385" y="1842"/>
                      <a:pt x="13270" y="1778"/>
                      <a:pt x="13154" y="1778"/>
                    </a:cubicBezTo>
                    <a:cubicBezTo>
                      <a:pt x="13088" y="1778"/>
                      <a:pt x="13017" y="1788"/>
                      <a:pt x="12945" y="1788"/>
                    </a:cubicBezTo>
                    <a:cubicBezTo>
                      <a:pt x="12879" y="1788"/>
                      <a:pt x="12808" y="1773"/>
                      <a:pt x="12764" y="1729"/>
                    </a:cubicBezTo>
                    <a:cubicBezTo>
                      <a:pt x="12742" y="1709"/>
                      <a:pt x="12725" y="1675"/>
                      <a:pt x="12714" y="1655"/>
                    </a:cubicBezTo>
                    <a:cubicBezTo>
                      <a:pt x="12692" y="1636"/>
                      <a:pt x="12659" y="1611"/>
                      <a:pt x="12637" y="1636"/>
                    </a:cubicBezTo>
                    <a:cubicBezTo>
                      <a:pt x="12659" y="1601"/>
                      <a:pt x="12637" y="1552"/>
                      <a:pt x="12615" y="1522"/>
                    </a:cubicBezTo>
                    <a:cubicBezTo>
                      <a:pt x="12577" y="1488"/>
                      <a:pt x="12533" y="1478"/>
                      <a:pt x="12500" y="1459"/>
                    </a:cubicBezTo>
                    <a:cubicBezTo>
                      <a:pt x="12450" y="1449"/>
                      <a:pt x="12417" y="1429"/>
                      <a:pt x="12368" y="1439"/>
                    </a:cubicBezTo>
                    <a:cubicBezTo>
                      <a:pt x="12324" y="1449"/>
                      <a:pt x="12291" y="1478"/>
                      <a:pt x="12302" y="1522"/>
                    </a:cubicBezTo>
                    <a:cubicBezTo>
                      <a:pt x="12164" y="1581"/>
                      <a:pt x="11988" y="1601"/>
                      <a:pt x="11840" y="1572"/>
                    </a:cubicBezTo>
                    <a:cubicBezTo>
                      <a:pt x="11840" y="1601"/>
                      <a:pt x="11851" y="1636"/>
                      <a:pt x="11873" y="1655"/>
                    </a:cubicBezTo>
                    <a:cubicBezTo>
                      <a:pt x="11818" y="1626"/>
                      <a:pt x="11735" y="1655"/>
                      <a:pt x="11713" y="1704"/>
                    </a:cubicBezTo>
                    <a:cubicBezTo>
                      <a:pt x="11691" y="1758"/>
                      <a:pt x="11724" y="1827"/>
                      <a:pt x="11796" y="1852"/>
                    </a:cubicBezTo>
                    <a:cubicBezTo>
                      <a:pt x="11746" y="1852"/>
                      <a:pt x="11724" y="1916"/>
                      <a:pt x="11735" y="1955"/>
                    </a:cubicBezTo>
                    <a:cubicBezTo>
                      <a:pt x="11746" y="1999"/>
                      <a:pt x="11796" y="2024"/>
                      <a:pt x="11829" y="2048"/>
                    </a:cubicBezTo>
                    <a:lnTo>
                      <a:pt x="11796" y="2137"/>
                    </a:lnTo>
                    <a:cubicBezTo>
                      <a:pt x="11757" y="2117"/>
                      <a:pt x="11719" y="2142"/>
                      <a:pt x="11691" y="2171"/>
                    </a:cubicBezTo>
                    <a:cubicBezTo>
                      <a:pt x="11669" y="2206"/>
                      <a:pt x="11653" y="2240"/>
                      <a:pt x="11609" y="2250"/>
                    </a:cubicBezTo>
                    <a:cubicBezTo>
                      <a:pt x="11587" y="2265"/>
                      <a:pt x="11565" y="2265"/>
                      <a:pt x="11537" y="2274"/>
                    </a:cubicBezTo>
                    <a:cubicBezTo>
                      <a:pt x="11515" y="2284"/>
                      <a:pt x="11504" y="2314"/>
                      <a:pt x="11515" y="2324"/>
                    </a:cubicBezTo>
                    <a:cubicBezTo>
                      <a:pt x="11411" y="2353"/>
                      <a:pt x="11345" y="2230"/>
                      <a:pt x="11251" y="2181"/>
                    </a:cubicBezTo>
                    <a:cubicBezTo>
                      <a:pt x="11191" y="2161"/>
                      <a:pt x="11125" y="2152"/>
                      <a:pt x="11103" y="2097"/>
                    </a:cubicBezTo>
                    <a:cubicBezTo>
                      <a:pt x="11092" y="2078"/>
                      <a:pt x="11092" y="2068"/>
                      <a:pt x="11075" y="2048"/>
                    </a:cubicBezTo>
                    <a:cubicBezTo>
                      <a:pt x="11042" y="2004"/>
                      <a:pt x="10976" y="2024"/>
                      <a:pt x="10916" y="2048"/>
                    </a:cubicBezTo>
                    <a:cubicBezTo>
                      <a:pt x="10789" y="2078"/>
                      <a:pt x="10652" y="2048"/>
                      <a:pt x="10570" y="1955"/>
                    </a:cubicBezTo>
                    <a:cubicBezTo>
                      <a:pt x="10537" y="1975"/>
                      <a:pt x="10504" y="1994"/>
                      <a:pt x="10454" y="2014"/>
                    </a:cubicBezTo>
                    <a:cubicBezTo>
                      <a:pt x="10443" y="2024"/>
                      <a:pt x="10432" y="2024"/>
                      <a:pt x="10421" y="2024"/>
                    </a:cubicBezTo>
                    <a:cubicBezTo>
                      <a:pt x="10410" y="2024"/>
                      <a:pt x="10399" y="2014"/>
                      <a:pt x="10388" y="2004"/>
                    </a:cubicBezTo>
                    <a:cubicBezTo>
                      <a:pt x="10317" y="1930"/>
                      <a:pt x="10273" y="1842"/>
                      <a:pt x="10262" y="1749"/>
                    </a:cubicBezTo>
                    <a:cubicBezTo>
                      <a:pt x="10262" y="1729"/>
                      <a:pt x="10245" y="1704"/>
                      <a:pt x="10234" y="1685"/>
                    </a:cubicBezTo>
                    <a:cubicBezTo>
                      <a:pt x="10212" y="1665"/>
                      <a:pt x="10179" y="1655"/>
                      <a:pt x="10146" y="1655"/>
                    </a:cubicBezTo>
                    <a:cubicBezTo>
                      <a:pt x="10042" y="1645"/>
                      <a:pt x="9937" y="1645"/>
                      <a:pt x="9833" y="1636"/>
                    </a:cubicBezTo>
                    <a:cubicBezTo>
                      <a:pt x="9822" y="1508"/>
                      <a:pt x="9673" y="1429"/>
                      <a:pt x="9530" y="1459"/>
                    </a:cubicBezTo>
                    <a:cubicBezTo>
                      <a:pt x="9497" y="1468"/>
                      <a:pt x="9453" y="1488"/>
                      <a:pt x="9415" y="1488"/>
                    </a:cubicBezTo>
                    <a:cubicBezTo>
                      <a:pt x="9382" y="1488"/>
                      <a:pt x="9338" y="1468"/>
                      <a:pt x="9338" y="1429"/>
                    </a:cubicBezTo>
                    <a:cubicBezTo>
                      <a:pt x="9277" y="1449"/>
                      <a:pt x="9200" y="1429"/>
                      <a:pt x="9162" y="1375"/>
                    </a:cubicBezTo>
                    <a:cubicBezTo>
                      <a:pt x="9118" y="1395"/>
                      <a:pt x="9046" y="1395"/>
                      <a:pt x="9002" y="1365"/>
                    </a:cubicBezTo>
                    <a:cubicBezTo>
                      <a:pt x="8947" y="1336"/>
                      <a:pt x="8925" y="1272"/>
                      <a:pt x="8881" y="1223"/>
                    </a:cubicBezTo>
                    <a:cubicBezTo>
                      <a:pt x="8848" y="1169"/>
                      <a:pt x="8777" y="1129"/>
                      <a:pt x="8705" y="1139"/>
                    </a:cubicBezTo>
                    <a:cubicBezTo>
                      <a:pt x="8705" y="1169"/>
                      <a:pt x="8705" y="1203"/>
                      <a:pt x="8694" y="1242"/>
                    </a:cubicBezTo>
                    <a:cubicBezTo>
                      <a:pt x="8617" y="1159"/>
                      <a:pt x="8579" y="1056"/>
                      <a:pt x="8590" y="952"/>
                    </a:cubicBezTo>
                    <a:cubicBezTo>
                      <a:pt x="8639" y="982"/>
                      <a:pt x="8716" y="972"/>
                      <a:pt x="8766" y="933"/>
                    </a:cubicBezTo>
                    <a:cubicBezTo>
                      <a:pt x="8810" y="893"/>
                      <a:pt x="8799" y="820"/>
                      <a:pt x="8755" y="780"/>
                    </a:cubicBezTo>
                    <a:cubicBezTo>
                      <a:pt x="8788" y="756"/>
                      <a:pt x="8821" y="766"/>
                      <a:pt x="8859" y="780"/>
                    </a:cubicBezTo>
                    <a:cubicBezTo>
                      <a:pt x="8881" y="726"/>
                      <a:pt x="8903" y="662"/>
                      <a:pt x="8892" y="603"/>
                    </a:cubicBezTo>
                    <a:cubicBezTo>
                      <a:pt x="8766" y="584"/>
                      <a:pt x="8672" y="456"/>
                      <a:pt x="8694" y="343"/>
                    </a:cubicBezTo>
                    <a:cubicBezTo>
                      <a:pt x="8744" y="368"/>
                      <a:pt x="8793" y="343"/>
                      <a:pt x="8832" y="313"/>
                    </a:cubicBezTo>
                    <a:cubicBezTo>
                      <a:pt x="8865" y="284"/>
                      <a:pt x="8881" y="230"/>
                      <a:pt x="8892" y="191"/>
                    </a:cubicBezTo>
                    <a:cubicBezTo>
                      <a:pt x="8903" y="137"/>
                      <a:pt x="8914" y="78"/>
                      <a:pt x="8870" y="48"/>
                    </a:cubicBezTo>
                    <a:cubicBezTo>
                      <a:pt x="8832" y="14"/>
                      <a:pt x="8777" y="28"/>
                      <a:pt x="8733" y="48"/>
                    </a:cubicBezTo>
                    <a:cubicBezTo>
                      <a:pt x="8683" y="73"/>
                      <a:pt x="8634" y="97"/>
                      <a:pt x="8590" y="107"/>
                    </a:cubicBezTo>
                    <a:cubicBezTo>
                      <a:pt x="8540" y="117"/>
                      <a:pt x="8474" y="97"/>
                      <a:pt x="8463" y="58"/>
                    </a:cubicBezTo>
                    <a:cubicBezTo>
                      <a:pt x="8408" y="33"/>
                      <a:pt x="8348" y="14"/>
                      <a:pt x="8293" y="14"/>
                    </a:cubicBezTo>
                    <a:cubicBezTo>
                      <a:pt x="8232" y="14"/>
                      <a:pt x="8166" y="48"/>
                      <a:pt x="8155" y="97"/>
                    </a:cubicBezTo>
                    <a:cubicBezTo>
                      <a:pt x="8073" y="58"/>
                      <a:pt x="7980" y="48"/>
                      <a:pt x="7886" y="68"/>
                    </a:cubicBezTo>
                    <a:cubicBezTo>
                      <a:pt x="7864" y="78"/>
                      <a:pt x="7831" y="78"/>
                      <a:pt x="7809" y="68"/>
                    </a:cubicBezTo>
                    <a:cubicBezTo>
                      <a:pt x="7787" y="58"/>
                      <a:pt x="7760" y="33"/>
                      <a:pt x="7749" y="23"/>
                    </a:cubicBezTo>
                    <a:cubicBezTo>
                      <a:pt x="7705" y="-6"/>
                      <a:pt x="7644" y="-6"/>
                      <a:pt x="7600" y="14"/>
                    </a:cubicBezTo>
                    <a:cubicBezTo>
                      <a:pt x="7556" y="33"/>
                      <a:pt x="7518" y="78"/>
                      <a:pt x="7485" y="117"/>
                    </a:cubicBezTo>
                    <a:cubicBezTo>
                      <a:pt x="7474" y="127"/>
                      <a:pt x="7463" y="151"/>
                      <a:pt x="7441" y="161"/>
                    </a:cubicBezTo>
                    <a:lnTo>
                      <a:pt x="7391" y="161"/>
                    </a:lnTo>
                    <a:cubicBezTo>
                      <a:pt x="7287" y="151"/>
                      <a:pt x="7182" y="127"/>
                      <a:pt x="7094" y="97"/>
                    </a:cubicBezTo>
                    <a:cubicBezTo>
                      <a:pt x="7012" y="161"/>
                      <a:pt x="6885" y="171"/>
                      <a:pt x="6803" y="117"/>
                    </a:cubicBezTo>
                    <a:cubicBezTo>
                      <a:pt x="6759" y="97"/>
                      <a:pt x="6665" y="117"/>
                      <a:pt x="6621" y="137"/>
                    </a:cubicBezTo>
                    <a:cubicBezTo>
                      <a:pt x="6594" y="151"/>
                      <a:pt x="6583" y="161"/>
                      <a:pt x="6561" y="171"/>
                    </a:cubicBezTo>
                    <a:cubicBezTo>
                      <a:pt x="6506" y="191"/>
                      <a:pt x="6434" y="171"/>
                      <a:pt x="6379" y="161"/>
                    </a:cubicBezTo>
                    <a:cubicBezTo>
                      <a:pt x="6319" y="161"/>
                      <a:pt x="6236" y="210"/>
                      <a:pt x="6275" y="264"/>
                    </a:cubicBezTo>
                    <a:cubicBezTo>
                      <a:pt x="6170" y="230"/>
                      <a:pt x="6055" y="200"/>
                      <a:pt x="5950" y="171"/>
                    </a:cubicBezTo>
                    <a:cubicBezTo>
                      <a:pt x="5868" y="151"/>
                      <a:pt x="5763" y="122"/>
                      <a:pt x="5686" y="151"/>
                    </a:cubicBezTo>
                    <a:cubicBezTo>
                      <a:pt x="5604" y="186"/>
                      <a:pt x="5549" y="294"/>
                      <a:pt x="5615" y="343"/>
                    </a:cubicBezTo>
                    <a:cubicBezTo>
                      <a:pt x="5488" y="333"/>
                      <a:pt x="5351" y="377"/>
                      <a:pt x="5247" y="446"/>
                    </a:cubicBezTo>
                    <a:cubicBezTo>
                      <a:pt x="5236" y="456"/>
                      <a:pt x="5214" y="471"/>
                      <a:pt x="5192" y="481"/>
                    </a:cubicBezTo>
                    <a:cubicBezTo>
                      <a:pt x="5153" y="490"/>
                      <a:pt x="5109" y="471"/>
                      <a:pt x="5060" y="481"/>
                    </a:cubicBezTo>
                    <a:cubicBezTo>
                      <a:pt x="5016" y="490"/>
                      <a:pt x="4994" y="544"/>
                      <a:pt x="4972" y="584"/>
                    </a:cubicBezTo>
                    <a:cubicBezTo>
                      <a:pt x="4944" y="628"/>
                      <a:pt x="4900" y="677"/>
                      <a:pt x="4856" y="653"/>
                    </a:cubicBezTo>
                    <a:cubicBezTo>
                      <a:pt x="4829" y="643"/>
                      <a:pt x="4818" y="633"/>
                      <a:pt x="4796" y="633"/>
                    </a:cubicBezTo>
                    <a:cubicBezTo>
                      <a:pt x="4741" y="623"/>
                      <a:pt x="4719" y="707"/>
                      <a:pt x="4719" y="756"/>
                    </a:cubicBezTo>
                    <a:cubicBezTo>
                      <a:pt x="4669" y="780"/>
                      <a:pt x="4614" y="800"/>
                      <a:pt x="4565" y="790"/>
                    </a:cubicBezTo>
                    <a:cubicBezTo>
                      <a:pt x="4510" y="780"/>
                      <a:pt x="4471" y="716"/>
                      <a:pt x="4510" y="677"/>
                    </a:cubicBezTo>
                    <a:cubicBezTo>
                      <a:pt x="4449" y="643"/>
                      <a:pt x="4383" y="633"/>
                      <a:pt x="4312" y="643"/>
                    </a:cubicBezTo>
                    <a:cubicBezTo>
                      <a:pt x="4240" y="662"/>
                      <a:pt x="4163" y="707"/>
                      <a:pt x="4092" y="662"/>
                    </a:cubicBezTo>
                    <a:cubicBezTo>
                      <a:pt x="4059" y="643"/>
                      <a:pt x="4037" y="603"/>
                      <a:pt x="3998" y="594"/>
                    </a:cubicBezTo>
                    <a:cubicBezTo>
                      <a:pt x="3943" y="574"/>
                      <a:pt x="3883" y="613"/>
                      <a:pt x="3839" y="633"/>
                    </a:cubicBezTo>
                    <a:cubicBezTo>
                      <a:pt x="3784" y="653"/>
                      <a:pt x="3701" y="623"/>
                      <a:pt x="3712" y="584"/>
                    </a:cubicBezTo>
                    <a:cubicBezTo>
                      <a:pt x="3701" y="574"/>
                      <a:pt x="3679" y="574"/>
                      <a:pt x="3668" y="574"/>
                    </a:cubicBezTo>
                    <a:cubicBezTo>
                      <a:pt x="3657" y="574"/>
                      <a:pt x="3641" y="594"/>
                      <a:pt x="3619" y="594"/>
                    </a:cubicBezTo>
                    <a:cubicBezTo>
                      <a:pt x="3608" y="594"/>
                      <a:pt x="3586" y="594"/>
                      <a:pt x="3586" y="574"/>
                    </a:cubicBezTo>
                    <a:cubicBezTo>
                      <a:pt x="3487" y="603"/>
                      <a:pt x="3426" y="721"/>
                      <a:pt x="3481" y="800"/>
                    </a:cubicBezTo>
                    <a:close/>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69" name="Form">
                <a:extLst>
                  <a:ext uri="{FF2B5EF4-FFF2-40B4-BE49-F238E27FC236}">
                    <a16:creationId xmlns:a16="http://schemas.microsoft.com/office/drawing/2014/main" id="{97D93B68-7E24-4561-A3DC-A1B5AB042F2E}"/>
                  </a:ext>
                </a:extLst>
              </p:cNvPr>
              <p:cNvSpPr/>
              <p:nvPr/>
            </p:nvSpPr>
            <p:spPr>
              <a:xfrm>
                <a:off x="2155283" y="1640369"/>
                <a:ext cx="216301" cy="445395"/>
              </a:xfrm>
              <a:custGeom>
                <a:avLst/>
                <a:gdLst/>
                <a:ahLst/>
                <a:cxnLst>
                  <a:cxn ang="0">
                    <a:pos x="wd2" y="hd2"/>
                  </a:cxn>
                  <a:cxn ang="5400000">
                    <a:pos x="wd2" y="hd2"/>
                  </a:cxn>
                  <a:cxn ang="10800000">
                    <a:pos x="wd2" y="hd2"/>
                  </a:cxn>
                  <a:cxn ang="16200000">
                    <a:pos x="wd2" y="hd2"/>
                  </a:cxn>
                </a:cxnLst>
                <a:rect l="0" t="0" r="r" b="b"/>
                <a:pathLst>
                  <a:path w="21321" h="20780" extrusionOk="0">
                    <a:moveTo>
                      <a:pt x="14700" y="1029"/>
                    </a:moveTo>
                    <a:cubicBezTo>
                      <a:pt x="13996" y="1567"/>
                      <a:pt x="13672" y="2207"/>
                      <a:pt x="13455" y="2847"/>
                    </a:cubicBezTo>
                    <a:cubicBezTo>
                      <a:pt x="13347" y="3179"/>
                      <a:pt x="13239" y="3563"/>
                      <a:pt x="12751" y="3819"/>
                    </a:cubicBezTo>
                    <a:cubicBezTo>
                      <a:pt x="12318" y="4101"/>
                      <a:pt x="11506" y="4229"/>
                      <a:pt x="10965" y="4075"/>
                    </a:cubicBezTo>
                    <a:cubicBezTo>
                      <a:pt x="9936" y="4561"/>
                      <a:pt x="8908" y="5047"/>
                      <a:pt x="7987" y="5534"/>
                    </a:cubicBezTo>
                    <a:cubicBezTo>
                      <a:pt x="7554" y="5303"/>
                      <a:pt x="6796" y="5483"/>
                      <a:pt x="6201" y="5636"/>
                    </a:cubicBezTo>
                    <a:cubicBezTo>
                      <a:pt x="5660" y="5790"/>
                      <a:pt x="4956" y="6020"/>
                      <a:pt x="4360" y="5841"/>
                    </a:cubicBezTo>
                    <a:cubicBezTo>
                      <a:pt x="4252" y="5790"/>
                      <a:pt x="4144" y="5738"/>
                      <a:pt x="4036" y="5738"/>
                    </a:cubicBezTo>
                    <a:cubicBezTo>
                      <a:pt x="3927" y="5738"/>
                      <a:pt x="3819" y="5790"/>
                      <a:pt x="3711" y="5841"/>
                    </a:cubicBezTo>
                    <a:cubicBezTo>
                      <a:pt x="3007" y="6225"/>
                      <a:pt x="2303" y="6557"/>
                      <a:pt x="1545" y="6916"/>
                    </a:cubicBezTo>
                    <a:cubicBezTo>
                      <a:pt x="1762" y="6967"/>
                      <a:pt x="1978" y="7044"/>
                      <a:pt x="2195" y="7095"/>
                    </a:cubicBezTo>
                    <a:cubicBezTo>
                      <a:pt x="1329" y="8119"/>
                      <a:pt x="1654" y="9398"/>
                      <a:pt x="3007" y="10320"/>
                    </a:cubicBezTo>
                    <a:cubicBezTo>
                      <a:pt x="3224" y="10473"/>
                      <a:pt x="3440" y="10575"/>
                      <a:pt x="3602" y="10780"/>
                    </a:cubicBezTo>
                    <a:cubicBezTo>
                      <a:pt x="3711" y="11062"/>
                      <a:pt x="3440" y="11318"/>
                      <a:pt x="3224" y="11599"/>
                    </a:cubicBezTo>
                    <a:cubicBezTo>
                      <a:pt x="2899" y="12085"/>
                      <a:pt x="2682" y="12674"/>
                      <a:pt x="2899" y="13211"/>
                    </a:cubicBezTo>
                    <a:cubicBezTo>
                      <a:pt x="2195" y="13032"/>
                      <a:pt x="1437" y="13160"/>
                      <a:pt x="950" y="13416"/>
                    </a:cubicBezTo>
                    <a:cubicBezTo>
                      <a:pt x="517" y="13698"/>
                      <a:pt x="408" y="14056"/>
                      <a:pt x="625" y="14389"/>
                    </a:cubicBezTo>
                    <a:cubicBezTo>
                      <a:pt x="733" y="14593"/>
                      <a:pt x="950" y="14773"/>
                      <a:pt x="950" y="14977"/>
                    </a:cubicBezTo>
                    <a:cubicBezTo>
                      <a:pt x="842" y="15412"/>
                      <a:pt x="-187" y="15720"/>
                      <a:pt x="30" y="16103"/>
                    </a:cubicBezTo>
                    <a:cubicBezTo>
                      <a:pt x="300" y="16487"/>
                      <a:pt x="1762" y="16641"/>
                      <a:pt x="1437" y="16974"/>
                    </a:cubicBezTo>
                    <a:cubicBezTo>
                      <a:pt x="1329" y="17127"/>
                      <a:pt x="842" y="17178"/>
                      <a:pt x="625" y="17281"/>
                    </a:cubicBezTo>
                    <a:cubicBezTo>
                      <a:pt x="192" y="17562"/>
                      <a:pt x="1058" y="17920"/>
                      <a:pt x="1329" y="18253"/>
                    </a:cubicBezTo>
                    <a:cubicBezTo>
                      <a:pt x="1437" y="18458"/>
                      <a:pt x="1166" y="18739"/>
                      <a:pt x="1329" y="18995"/>
                    </a:cubicBezTo>
                    <a:cubicBezTo>
                      <a:pt x="1545" y="19763"/>
                      <a:pt x="4144" y="19917"/>
                      <a:pt x="4360" y="20608"/>
                    </a:cubicBezTo>
                    <a:cubicBezTo>
                      <a:pt x="4956" y="20838"/>
                      <a:pt x="5714" y="20838"/>
                      <a:pt x="6201" y="20608"/>
                    </a:cubicBezTo>
                    <a:cubicBezTo>
                      <a:pt x="6742" y="20403"/>
                      <a:pt x="6851" y="20019"/>
                      <a:pt x="6418" y="19763"/>
                    </a:cubicBezTo>
                    <a:cubicBezTo>
                      <a:pt x="7446" y="19763"/>
                      <a:pt x="8366" y="19763"/>
                      <a:pt x="9341" y="19763"/>
                    </a:cubicBezTo>
                    <a:cubicBezTo>
                      <a:pt x="9720" y="19763"/>
                      <a:pt x="10045" y="19763"/>
                      <a:pt x="10369" y="19661"/>
                    </a:cubicBezTo>
                    <a:cubicBezTo>
                      <a:pt x="11290" y="19379"/>
                      <a:pt x="10857" y="18739"/>
                      <a:pt x="11290" y="18304"/>
                    </a:cubicBezTo>
                    <a:cubicBezTo>
                      <a:pt x="11777" y="17920"/>
                      <a:pt x="13022" y="17665"/>
                      <a:pt x="12914" y="17229"/>
                    </a:cubicBezTo>
                    <a:cubicBezTo>
                      <a:pt x="12751" y="17025"/>
                      <a:pt x="12210" y="16794"/>
                      <a:pt x="12210" y="16590"/>
                    </a:cubicBezTo>
                    <a:cubicBezTo>
                      <a:pt x="12210" y="16308"/>
                      <a:pt x="12751" y="16155"/>
                      <a:pt x="13239" y="16001"/>
                    </a:cubicBezTo>
                    <a:cubicBezTo>
                      <a:pt x="13672" y="15847"/>
                      <a:pt x="13780" y="15412"/>
                      <a:pt x="13239" y="15361"/>
                    </a:cubicBezTo>
                    <a:cubicBezTo>
                      <a:pt x="13888" y="15131"/>
                      <a:pt x="14267" y="14645"/>
                      <a:pt x="13888" y="14286"/>
                    </a:cubicBezTo>
                    <a:cubicBezTo>
                      <a:pt x="13780" y="14056"/>
                      <a:pt x="13455" y="13902"/>
                      <a:pt x="13563" y="13698"/>
                    </a:cubicBezTo>
                    <a:cubicBezTo>
                      <a:pt x="13672" y="13570"/>
                      <a:pt x="13780" y="13519"/>
                      <a:pt x="13996" y="13467"/>
                    </a:cubicBezTo>
                    <a:cubicBezTo>
                      <a:pt x="15621" y="12828"/>
                      <a:pt x="16649" y="11702"/>
                      <a:pt x="15512" y="10831"/>
                    </a:cubicBezTo>
                    <a:cubicBezTo>
                      <a:pt x="16270" y="10831"/>
                      <a:pt x="16974" y="10422"/>
                      <a:pt x="16757" y="10038"/>
                    </a:cubicBezTo>
                    <a:cubicBezTo>
                      <a:pt x="16649" y="9884"/>
                      <a:pt x="16433" y="9705"/>
                      <a:pt x="16649" y="9552"/>
                    </a:cubicBezTo>
                    <a:cubicBezTo>
                      <a:pt x="16866" y="9449"/>
                      <a:pt x="17190" y="9449"/>
                      <a:pt x="17407" y="9347"/>
                    </a:cubicBezTo>
                    <a:cubicBezTo>
                      <a:pt x="17786" y="9245"/>
                      <a:pt x="17678" y="9014"/>
                      <a:pt x="17407" y="8861"/>
                    </a:cubicBezTo>
                    <a:cubicBezTo>
                      <a:pt x="17190" y="8707"/>
                      <a:pt x="16974" y="8579"/>
                      <a:pt x="16757" y="8426"/>
                    </a:cubicBezTo>
                    <a:cubicBezTo>
                      <a:pt x="16270" y="7888"/>
                      <a:pt x="17678" y="7197"/>
                      <a:pt x="17082" y="6660"/>
                    </a:cubicBezTo>
                    <a:cubicBezTo>
                      <a:pt x="17786" y="6967"/>
                      <a:pt x="18923" y="7044"/>
                      <a:pt x="19681" y="6813"/>
                    </a:cubicBezTo>
                    <a:cubicBezTo>
                      <a:pt x="19464" y="6506"/>
                      <a:pt x="18815" y="6302"/>
                      <a:pt x="18327" y="5969"/>
                    </a:cubicBezTo>
                    <a:cubicBezTo>
                      <a:pt x="17894" y="5662"/>
                      <a:pt x="17786" y="5201"/>
                      <a:pt x="18436" y="5047"/>
                    </a:cubicBezTo>
                    <a:cubicBezTo>
                      <a:pt x="19031" y="5150"/>
                      <a:pt x="19572" y="5380"/>
                      <a:pt x="19789" y="5687"/>
                    </a:cubicBezTo>
                    <a:cubicBezTo>
                      <a:pt x="20060" y="5431"/>
                      <a:pt x="20709" y="5252"/>
                      <a:pt x="21305" y="5380"/>
                    </a:cubicBezTo>
                    <a:cubicBezTo>
                      <a:pt x="21413" y="4945"/>
                      <a:pt x="20926" y="4561"/>
                      <a:pt x="20709" y="4126"/>
                    </a:cubicBezTo>
                    <a:cubicBezTo>
                      <a:pt x="20493" y="3691"/>
                      <a:pt x="20493" y="3230"/>
                      <a:pt x="21196" y="2949"/>
                    </a:cubicBezTo>
                    <a:cubicBezTo>
                      <a:pt x="20384" y="2642"/>
                      <a:pt x="20276" y="2028"/>
                      <a:pt x="20384" y="1567"/>
                    </a:cubicBezTo>
                    <a:cubicBezTo>
                      <a:pt x="20493" y="1081"/>
                      <a:pt x="20709" y="543"/>
                      <a:pt x="20276" y="57"/>
                    </a:cubicBezTo>
                    <a:cubicBezTo>
                      <a:pt x="20276" y="6"/>
                      <a:pt x="18815" y="594"/>
                      <a:pt x="18706" y="646"/>
                    </a:cubicBezTo>
                    <a:cubicBezTo>
                      <a:pt x="18815" y="-762"/>
                      <a:pt x="15404" y="492"/>
                      <a:pt x="14700" y="1029"/>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70" name="Form">
                <a:extLst>
                  <a:ext uri="{FF2B5EF4-FFF2-40B4-BE49-F238E27FC236}">
                    <a16:creationId xmlns:a16="http://schemas.microsoft.com/office/drawing/2014/main" id="{A035A838-E684-4336-96BF-902DD2122D3D}"/>
                  </a:ext>
                </a:extLst>
              </p:cNvPr>
              <p:cNvSpPr/>
              <p:nvPr/>
            </p:nvSpPr>
            <p:spPr>
              <a:xfrm>
                <a:off x="0" y="701843"/>
                <a:ext cx="46072" cy="25992"/>
              </a:xfrm>
              <a:custGeom>
                <a:avLst/>
                <a:gdLst/>
                <a:ahLst/>
                <a:cxnLst>
                  <a:cxn ang="0">
                    <a:pos x="wd2" y="hd2"/>
                  </a:cxn>
                  <a:cxn ang="5400000">
                    <a:pos x="wd2" y="hd2"/>
                  </a:cxn>
                  <a:cxn ang="10800000">
                    <a:pos x="wd2" y="hd2"/>
                  </a:cxn>
                  <a:cxn ang="16200000">
                    <a:pos x="wd2" y="hd2"/>
                  </a:cxn>
                </a:cxnLst>
                <a:rect l="0" t="0" r="r" b="b"/>
                <a:pathLst>
                  <a:path w="20850" h="21600" extrusionOk="0">
                    <a:moveTo>
                      <a:pt x="2512" y="16435"/>
                    </a:moveTo>
                    <a:cubicBezTo>
                      <a:pt x="4270" y="19722"/>
                      <a:pt x="6279" y="21600"/>
                      <a:pt x="8288" y="20661"/>
                    </a:cubicBezTo>
                    <a:cubicBezTo>
                      <a:pt x="9544" y="20661"/>
                      <a:pt x="10047" y="19722"/>
                      <a:pt x="11051" y="19722"/>
                    </a:cubicBezTo>
                    <a:cubicBezTo>
                      <a:pt x="12056" y="19722"/>
                      <a:pt x="12558" y="19722"/>
                      <a:pt x="13563" y="19722"/>
                    </a:cubicBezTo>
                    <a:cubicBezTo>
                      <a:pt x="15321" y="20661"/>
                      <a:pt x="17330" y="20661"/>
                      <a:pt x="18837" y="21600"/>
                    </a:cubicBezTo>
                    <a:cubicBezTo>
                      <a:pt x="21600" y="18783"/>
                      <a:pt x="21600" y="8922"/>
                      <a:pt x="18335" y="7043"/>
                    </a:cubicBezTo>
                    <a:cubicBezTo>
                      <a:pt x="17330" y="5635"/>
                      <a:pt x="15823" y="5635"/>
                      <a:pt x="14819" y="5635"/>
                    </a:cubicBezTo>
                    <a:cubicBezTo>
                      <a:pt x="12056" y="5635"/>
                      <a:pt x="10047" y="3757"/>
                      <a:pt x="7284" y="1878"/>
                    </a:cubicBezTo>
                    <a:cubicBezTo>
                      <a:pt x="6279" y="939"/>
                      <a:pt x="5274" y="0"/>
                      <a:pt x="4270" y="0"/>
                    </a:cubicBezTo>
                    <a:cubicBezTo>
                      <a:pt x="3014" y="0"/>
                      <a:pt x="1507" y="939"/>
                      <a:pt x="1005" y="2817"/>
                    </a:cubicBezTo>
                    <a:cubicBezTo>
                      <a:pt x="502" y="3757"/>
                      <a:pt x="1005" y="5635"/>
                      <a:pt x="1005" y="7043"/>
                    </a:cubicBezTo>
                    <a:cubicBezTo>
                      <a:pt x="502" y="7043"/>
                      <a:pt x="502" y="7043"/>
                      <a:pt x="0" y="7043"/>
                    </a:cubicBezTo>
                    <a:cubicBezTo>
                      <a:pt x="502" y="10800"/>
                      <a:pt x="1005" y="13617"/>
                      <a:pt x="2512" y="16435"/>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grpSp>
        <p:grpSp>
          <p:nvGrpSpPr>
            <p:cNvPr id="24" name="Gruppieren">
              <a:extLst>
                <a:ext uri="{FF2B5EF4-FFF2-40B4-BE49-F238E27FC236}">
                  <a16:creationId xmlns:a16="http://schemas.microsoft.com/office/drawing/2014/main" id="{E9255ABA-6482-40E5-9C24-95A6D0F1505E}"/>
                </a:ext>
              </a:extLst>
            </p:cNvPr>
            <p:cNvGrpSpPr/>
            <p:nvPr/>
          </p:nvGrpSpPr>
          <p:grpSpPr>
            <a:xfrm>
              <a:off x="2397497" y="4770777"/>
              <a:ext cx="1787782" cy="2502406"/>
              <a:chOff x="0" y="0"/>
              <a:chExt cx="1787780" cy="2502404"/>
            </a:xfrm>
          </p:grpSpPr>
          <p:sp>
            <p:nvSpPr>
              <p:cNvPr id="165" name="Form">
                <a:extLst>
                  <a:ext uri="{FF2B5EF4-FFF2-40B4-BE49-F238E27FC236}">
                    <a16:creationId xmlns:a16="http://schemas.microsoft.com/office/drawing/2014/main" id="{34470D7D-BF53-48D4-8FE0-29ADF93DA266}"/>
                  </a:ext>
                </a:extLst>
              </p:cNvPr>
              <p:cNvSpPr/>
              <p:nvPr/>
            </p:nvSpPr>
            <p:spPr>
              <a:xfrm>
                <a:off x="339859" y="0"/>
                <a:ext cx="1447922" cy="2502405"/>
              </a:xfrm>
              <a:custGeom>
                <a:avLst/>
                <a:gdLst/>
                <a:ahLst/>
                <a:cxnLst>
                  <a:cxn ang="0">
                    <a:pos x="wd2" y="hd2"/>
                  </a:cxn>
                  <a:cxn ang="5400000">
                    <a:pos x="wd2" y="hd2"/>
                  </a:cxn>
                  <a:cxn ang="10800000">
                    <a:pos x="wd2" y="hd2"/>
                  </a:cxn>
                  <a:cxn ang="16200000">
                    <a:pos x="wd2" y="hd2"/>
                  </a:cxn>
                </a:cxnLst>
                <a:rect l="0" t="0" r="r" b="b"/>
                <a:pathLst>
                  <a:path w="21600" h="21554" extrusionOk="0">
                    <a:moveTo>
                      <a:pt x="5976" y="341"/>
                    </a:moveTo>
                    <a:cubicBezTo>
                      <a:pt x="5804" y="289"/>
                      <a:pt x="5673" y="218"/>
                      <a:pt x="5518" y="152"/>
                    </a:cubicBezTo>
                    <a:cubicBezTo>
                      <a:pt x="5469" y="133"/>
                      <a:pt x="5412" y="110"/>
                      <a:pt x="5380" y="81"/>
                    </a:cubicBezTo>
                    <a:cubicBezTo>
                      <a:pt x="5224" y="11"/>
                      <a:pt x="4971" y="-46"/>
                      <a:pt x="4865" y="53"/>
                    </a:cubicBezTo>
                    <a:cubicBezTo>
                      <a:pt x="4816" y="110"/>
                      <a:pt x="4865" y="180"/>
                      <a:pt x="4914" y="242"/>
                    </a:cubicBezTo>
                    <a:cubicBezTo>
                      <a:pt x="4816" y="350"/>
                      <a:pt x="4571" y="397"/>
                      <a:pt x="4384" y="360"/>
                    </a:cubicBezTo>
                    <a:cubicBezTo>
                      <a:pt x="4318" y="260"/>
                      <a:pt x="4351" y="143"/>
                      <a:pt x="4457" y="62"/>
                    </a:cubicBezTo>
                    <a:cubicBezTo>
                      <a:pt x="4441" y="11"/>
                      <a:pt x="4286" y="25"/>
                      <a:pt x="4229" y="72"/>
                    </a:cubicBezTo>
                    <a:cubicBezTo>
                      <a:pt x="4180" y="110"/>
                      <a:pt x="4163" y="171"/>
                      <a:pt x="4114" y="209"/>
                    </a:cubicBezTo>
                    <a:cubicBezTo>
                      <a:pt x="4008" y="270"/>
                      <a:pt x="3837" y="251"/>
                      <a:pt x="3698" y="242"/>
                    </a:cubicBezTo>
                    <a:cubicBezTo>
                      <a:pt x="3412" y="232"/>
                      <a:pt x="3135" y="308"/>
                      <a:pt x="2882" y="388"/>
                    </a:cubicBezTo>
                    <a:cubicBezTo>
                      <a:pt x="2743" y="430"/>
                      <a:pt x="2571" y="487"/>
                      <a:pt x="2539" y="576"/>
                    </a:cubicBezTo>
                    <a:cubicBezTo>
                      <a:pt x="2522" y="614"/>
                      <a:pt x="2522" y="657"/>
                      <a:pt x="2506" y="694"/>
                    </a:cubicBezTo>
                    <a:cubicBezTo>
                      <a:pt x="2449" y="774"/>
                      <a:pt x="2294" y="817"/>
                      <a:pt x="2180" y="864"/>
                    </a:cubicBezTo>
                    <a:cubicBezTo>
                      <a:pt x="2057" y="916"/>
                      <a:pt x="1976" y="1029"/>
                      <a:pt x="2090" y="1081"/>
                    </a:cubicBezTo>
                    <a:cubicBezTo>
                      <a:pt x="1853" y="1090"/>
                      <a:pt x="1633" y="1270"/>
                      <a:pt x="1592" y="1406"/>
                    </a:cubicBezTo>
                    <a:cubicBezTo>
                      <a:pt x="1576" y="1468"/>
                      <a:pt x="1576" y="1534"/>
                      <a:pt x="1576" y="1595"/>
                    </a:cubicBezTo>
                    <a:cubicBezTo>
                      <a:pt x="1576" y="1684"/>
                      <a:pt x="1616" y="1774"/>
                      <a:pt x="1592" y="1873"/>
                    </a:cubicBezTo>
                    <a:cubicBezTo>
                      <a:pt x="1649" y="1882"/>
                      <a:pt x="1682" y="1901"/>
                      <a:pt x="1731" y="1911"/>
                    </a:cubicBezTo>
                    <a:cubicBezTo>
                      <a:pt x="1747" y="1991"/>
                      <a:pt x="1731" y="2071"/>
                      <a:pt x="1714" y="2151"/>
                    </a:cubicBezTo>
                    <a:cubicBezTo>
                      <a:pt x="1853" y="2151"/>
                      <a:pt x="1902" y="2250"/>
                      <a:pt x="1886" y="2326"/>
                    </a:cubicBezTo>
                    <a:cubicBezTo>
                      <a:pt x="1837" y="2467"/>
                      <a:pt x="1665" y="2576"/>
                      <a:pt x="1461" y="2623"/>
                    </a:cubicBezTo>
                    <a:cubicBezTo>
                      <a:pt x="1388" y="2632"/>
                      <a:pt x="1322" y="2642"/>
                      <a:pt x="1273" y="2675"/>
                    </a:cubicBezTo>
                    <a:cubicBezTo>
                      <a:pt x="1184" y="2722"/>
                      <a:pt x="1200" y="2807"/>
                      <a:pt x="1200" y="2873"/>
                    </a:cubicBezTo>
                    <a:cubicBezTo>
                      <a:pt x="1200" y="2943"/>
                      <a:pt x="1102" y="3028"/>
                      <a:pt x="996" y="3000"/>
                    </a:cubicBezTo>
                    <a:cubicBezTo>
                      <a:pt x="1045" y="3108"/>
                      <a:pt x="743" y="3189"/>
                      <a:pt x="620" y="3108"/>
                    </a:cubicBezTo>
                    <a:cubicBezTo>
                      <a:pt x="702" y="3198"/>
                      <a:pt x="588" y="3297"/>
                      <a:pt x="449" y="3354"/>
                    </a:cubicBezTo>
                    <a:cubicBezTo>
                      <a:pt x="310" y="3415"/>
                      <a:pt x="155" y="3467"/>
                      <a:pt x="106" y="3566"/>
                    </a:cubicBezTo>
                    <a:cubicBezTo>
                      <a:pt x="155" y="3585"/>
                      <a:pt x="212" y="3604"/>
                      <a:pt x="278" y="3622"/>
                    </a:cubicBezTo>
                    <a:cubicBezTo>
                      <a:pt x="229" y="3721"/>
                      <a:pt x="155" y="3820"/>
                      <a:pt x="106" y="3910"/>
                    </a:cubicBezTo>
                    <a:cubicBezTo>
                      <a:pt x="310" y="3919"/>
                      <a:pt x="482" y="3990"/>
                      <a:pt x="588" y="4089"/>
                    </a:cubicBezTo>
                    <a:cubicBezTo>
                      <a:pt x="653" y="4155"/>
                      <a:pt x="669" y="4245"/>
                      <a:pt x="604" y="4306"/>
                    </a:cubicBezTo>
                    <a:cubicBezTo>
                      <a:pt x="531" y="4377"/>
                      <a:pt x="359" y="4405"/>
                      <a:pt x="261" y="4344"/>
                    </a:cubicBezTo>
                    <a:cubicBezTo>
                      <a:pt x="229" y="4523"/>
                      <a:pt x="122" y="4702"/>
                      <a:pt x="0" y="4867"/>
                    </a:cubicBezTo>
                    <a:cubicBezTo>
                      <a:pt x="155" y="4910"/>
                      <a:pt x="310" y="4947"/>
                      <a:pt x="449" y="4990"/>
                    </a:cubicBezTo>
                    <a:cubicBezTo>
                      <a:pt x="498" y="5216"/>
                      <a:pt x="996" y="5306"/>
                      <a:pt x="1151" y="5513"/>
                    </a:cubicBezTo>
                    <a:cubicBezTo>
                      <a:pt x="1200" y="5603"/>
                      <a:pt x="1200" y="5692"/>
                      <a:pt x="1216" y="5777"/>
                    </a:cubicBezTo>
                    <a:cubicBezTo>
                      <a:pt x="1249" y="5867"/>
                      <a:pt x="1322" y="5966"/>
                      <a:pt x="1478" y="5985"/>
                    </a:cubicBezTo>
                    <a:cubicBezTo>
                      <a:pt x="1527" y="5999"/>
                      <a:pt x="1576" y="5999"/>
                      <a:pt x="1633" y="6008"/>
                    </a:cubicBezTo>
                    <a:cubicBezTo>
                      <a:pt x="1714" y="6027"/>
                      <a:pt x="1747" y="6098"/>
                      <a:pt x="1763" y="6145"/>
                    </a:cubicBezTo>
                    <a:cubicBezTo>
                      <a:pt x="1820" y="6272"/>
                      <a:pt x="1853" y="6404"/>
                      <a:pt x="1902" y="6541"/>
                    </a:cubicBezTo>
                    <a:cubicBezTo>
                      <a:pt x="1918" y="6569"/>
                      <a:pt x="1918" y="6602"/>
                      <a:pt x="1976" y="6621"/>
                    </a:cubicBezTo>
                    <a:cubicBezTo>
                      <a:pt x="2024" y="6640"/>
                      <a:pt x="2090" y="6631"/>
                      <a:pt x="2147" y="6640"/>
                    </a:cubicBezTo>
                    <a:cubicBezTo>
                      <a:pt x="2294" y="6668"/>
                      <a:pt x="2294" y="6800"/>
                      <a:pt x="2261" y="6885"/>
                    </a:cubicBezTo>
                    <a:cubicBezTo>
                      <a:pt x="2229" y="6975"/>
                      <a:pt x="2318" y="7116"/>
                      <a:pt x="2490" y="7093"/>
                    </a:cubicBezTo>
                    <a:cubicBezTo>
                      <a:pt x="2433" y="7225"/>
                      <a:pt x="2522" y="7361"/>
                      <a:pt x="2710" y="7432"/>
                    </a:cubicBezTo>
                    <a:cubicBezTo>
                      <a:pt x="2931" y="7512"/>
                      <a:pt x="3208" y="7569"/>
                      <a:pt x="3461" y="7560"/>
                    </a:cubicBezTo>
                    <a:lnTo>
                      <a:pt x="3510" y="7710"/>
                    </a:lnTo>
                    <a:cubicBezTo>
                      <a:pt x="3739" y="7767"/>
                      <a:pt x="3976" y="7828"/>
                      <a:pt x="4196" y="7885"/>
                    </a:cubicBezTo>
                    <a:cubicBezTo>
                      <a:pt x="4163" y="7937"/>
                      <a:pt x="4196" y="8003"/>
                      <a:pt x="4286" y="8036"/>
                    </a:cubicBezTo>
                    <a:cubicBezTo>
                      <a:pt x="4335" y="8055"/>
                      <a:pt x="4384" y="8055"/>
                      <a:pt x="4441" y="8064"/>
                    </a:cubicBezTo>
                    <a:cubicBezTo>
                      <a:pt x="4694" y="8116"/>
                      <a:pt x="4882" y="8253"/>
                      <a:pt x="5053" y="8380"/>
                    </a:cubicBezTo>
                    <a:cubicBezTo>
                      <a:pt x="5086" y="8408"/>
                      <a:pt x="5143" y="8451"/>
                      <a:pt x="5127" y="8498"/>
                    </a:cubicBezTo>
                    <a:cubicBezTo>
                      <a:pt x="5102" y="8550"/>
                      <a:pt x="5004" y="8587"/>
                      <a:pt x="5004" y="8639"/>
                    </a:cubicBezTo>
                    <a:cubicBezTo>
                      <a:pt x="5020" y="8686"/>
                      <a:pt x="5127" y="8705"/>
                      <a:pt x="5192" y="8748"/>
                    </a:cubicBezTo>
                    <a:cubicBezTo>
                      <a:pt x="5347" y="8847"/>
                      <a:pt x="5143" y="8993"/>
                      <a:pt x="5176" y="9120"/>
                    </a:cubicBezTo>
                    <a:cubicBezTo>
                      <a:pt x="5192" y="9172"/>
                      <a:pt x="5241" y="9219"/>
                      <a:pt x="5257" y="9281"/>
                    </a:cubicBezTo>
                    <a:cubicBezTo>
                      <a:pt x="5314" y="9431"/>
                      <a:pt x="5020" y="9568"/>
                      <a:pt x="5069" y="9714"/>
                    </a:cubicBezTo>
                    <a:cubicBezTo>
                      <a:pt x="5086" y="9785"/>
                      <a:pt x="5176" y="9837"/>
                      <a:pt x="5208" y="9893"/>
                    </a:cubicBezTo>
                    <a:cubicBezTo>
                      <a:pt x="5257" y="9955"/>
                      <a:pt x="5257" y="10044"/>
                      <a:pt x="5176" y="10082"/>
                    </a:cubicBezTo>
                    <a:cubicBezTo>
                      <a:pt x="5143" y="10101"/>
                      <a:pt x="5086" y="10101"/>
                      <a:pt x="5053" y="10120"/>
                    </a:cubicBezTo>
                    <a:cubicBezTo>
                      <a:pt x="5004" y="10143"/>
                      <a:pt x="4988" y="10181"/>
                      <a:pt x="4971" y="10219"/>
                    </a:cubicBezTo>
                    <a:cubicBezTo>
                      <a:pt x="4914" y="10370"/>
                      <a:pt x="4898" y="10516"/>
                      <a:pt x="4931" y="10676"/>
                    </a:cubicBezTo>
                    <a:cubicBezTo>
                      <a:pt x="4955" y="10747"/>
                      <a:pt x="4971" y="10813"/>
                      <a:pt x="4914" y="10874"/>
                    </a:cubicBezTo>
                    <a:cubicBezTo>
                      <a:pt x="4849" y="10931"/>
                      <a:pt x="4710" y="10964"/>
                      <a:pt x="4678" y="11020"/>
                    </a:cubicBezTo>
                    <a:cubicBezTo>
                      <a:pt x="4645" y="11072"/>
                      <a:pt x="4678" y="11119"/>
                      <a:pt x="4694" y="11171"/>
                    </a:cubicBezTo>
                    <a:cubicBezTo>
                      <a:pt x="4784" y="11360"/>
                      <a:pt x="4694" y="11577"/>
                      <a:pt x="4473" y="11723"/>
                    </a:cubicBezTo>
                    <a:cubicBezTo>
                      <a:pt x="4539" y="11756"/>
                      <a:pt x="4571" y="11822"/>
                      <a:pt x="4571" y="11874"/>
                    </a:cubicBezTo>
                    <a:cubicBezTo>
                      <a:pt x="4441" y="11930"/>
                      <a:pt x="4318" y="12001"/>
                      <a:pt x="4229" y="12081"/>
                    </a:cubicBezTo>
                    <a:cubicBezTo>
                      <a:pt x="4335" y="12110"/>
                      <a:pt x="4441" y="12138"/>
                      <a:pt x="4522" y="12171"/>
                    </a:cubicBezTo>
                    <a:cubicBezTo>
                      <a:pt x="4522" y="12378"/>
                      <a:pt x="4473" y="12586"/>
                      <a:pt x="4424" y="12784"/>
                    </a:cubicBezTo>
                    <a:cubicBezTo>
                      <a:pt x="4400" y="12822"/>
                      <a:pt x="4400" y="12859"/>
                      <a:pt x="4384" y="12902"/>
                    </a:cubicBezTo>
                    <a:cubicBezTo>
                      <a:pt x="4318" y="13119"/>
                      <a:pt x="4269" y="13345"/>
                      <a:pt x="4196" y="13562"/>
                    </a:cubicBezTo>
                    <a:lnTo>
                      <a:pt x="3992" y="13595"/>
                    </a:lnTo>
                    <a:cubicBezTo>
                      <a:pt x="4131" y="13670"/>
                      <a:pt x="4090" y="13812"/>
                      <a:pt x="3992" y="13911"/>
                    </a:cubicBezTo>
                    <a:cubicBezTo>
                      <a:pt x="3886" y="14010"/>
                      <a:pt x="3755" y="14090"/>
                      <a:pt x="3665" y="14189"/>
                    </a:cubicBezTo>
                    <a:cubicBezTo>
                      <a:pt x="3527" y="14373"/>
                      <a:pt x="3649" y="14580"/>
                      <a:pt x="3771" y="14769"/>
                    </a:cubicBezTo>
                    <a:cubicBezTo>
                      <a:pt x="3804" y="14821"/>
                      <a:pt x="3837" y="14868"/>
                      <a:pt x="3853" y="14920"/>
                    </a:cubicBezTo>
                    <a:cubicBezTo>
                      <a:pt x="3273" y="15226"/>
                      <a:pt x="3722" y="15858"/>
                      <a:pt x="3208" y="16193"/>
                    </a:cubicBezTo>
                    <a:cubicBezTo>
                      <a:pt x="3445" y="16245"/>
                      <a:pt x="3739" y="16193"/>
                      <a:pt x="3869" y="16066"/>
                    </a:cubicBezTo>
                    <a:cubicBezTo>
                      <a:pt x="3788" y="16235"/>
                      <a:pt x="3682" y="16400"/>
                      <a:pt x="3600" y="16561"/>
                    </a:cubicBezTo>
                    <a:cubicBezTo>
                      <a:pt x="3461" y="16580"/>
                      <a:pt x="3306" y="16570"/>
                      <a:pt x="3192" y="16523"/>
                    </a:cubicBezTo>
                    <a:cubicBezTo>
                      <a:pt x="3167" y="16688"/>
                      <a:pt x="3151" y="16867"/>
                      <a:pt x="3135" y="17037"/>
                    </a:cubicBezTo>
                    <a:cubicBezTo>
                      <a:pt x="2947" y="16976"/>
                      <a:pt x="2776" y="17145"/>
                      <a:pt x="2792" y="17273"/>
                    </a:cubicBezTo>
                    <a:cubicBezTo>
                      <a:pt x="2808" y="17400"/>
                      <a:pt x="2882" y="17551"/>
                      <a:pt x="2727" y="17640"/>
                    </a:cubicBezTo>
                    <a:cubicBezTo>
                      <a:pt x="2898" y="17598"/>
                      <a:pt x="3118" y="17640"/>
                      <a:pt x="3224" y="17739"/>
                    </a:cubicBezTo>
                    <a:cubicBezTo>
                      <a:pt x="3322" y="17838"/>
                      <a:pt x="3273" y="17966"/>
                      <a:pt x="3118" y="18037"/>
                    </a:cubicBezTo>
                    <a:cubicBezTo>
                      <a:pt x="2980" y="18046"/>
                      <a:pt x="2824" y="18046"/>
                      <a:pt x="2694" y="18055"/>
                    </a:cubicBezTo>
                    <a:cubicBezTo>
                      <a:pt x="2743" y="18282"/>
                      <a:pt x="2792" y="18508"/>
                      <a:pt x="2849" y="18748"/>
                    </a:cubicBezTo>
                    <a:cubicBezTo>
                      <a:pt x="2865" y="18805"/>
                      <a:pt x="2865" y="18857"/>
                      <a:pt x="2882" y="18914"/>
                    </a:cubicBezTo>
                    <a:cubicBezTo>
                      <a:pt x="2931" y="19130"/>
                      <a:pt x="2980" y="19352"/>
                      <a:pt x="2963" y="19578"/>
                    </a:cubicBezTo>
                    <a:cubicBezTo>
                      <a:pt x="2947" y="19715"/>
                      <a:pt x="2931" y="19847"/>
                      <a:pt x="2980" y="19974"/>
                    </a:cubicBezTo>
                    <a:cubicBezTo>
                      <a:pt x="3053" y="20102"/>
                      <a:pt x="3241" y="20220"/>
                      <a:pt x="3478" y="20210"/>
                    </a:cubicBezTo>
                    <a:cubicBezTo>
                      <a:pt x="3445" y="20361"/>
                      <a:pt x="3445" y="20559"/>
                      <a:pt x="3682" y="20616"/>
                    </a:cubicBezTo>
                    <a:cubicBezTo>
                      <a:pt x="3755" y="20635"/>
                      <a:pt x="3853" y="20635"/>
                      <a:pt x="3927" y="20658"/>
                    </a:cubicBezTo>
                    <a:cubicBezTo>
                      <a:pt x="4065" y="20696"/>
                      <a:pt x="4131" y="20795"/>
                      <a:pt x="4180" y="20875"/>
                    </a:cubicBezTo>
                    <a:cubicBezTo>
                      <a:pt x="4931" y="21101"/>
                      <a:pt x="5690" y="21328"/>
                      <a:pt x="6424" y="21554"/>
                    </a:cubicBezTo>
                    <a:cubicBezTo>
                      <a:pt x="6376" y="21347"/>
                      <a:pt x="6767" y="21205"/>
                      <a:pt x="7127" y="21172"/>
                    </a:cubicBezTo>
                    <a:cubicBezTo>
                      <a:pt x="7486" y="21144"/>
                      <a:pt x="7878" y="21130"/>
                      <a:pt x="8139" y="20993"/>
                    </a:cubicBezTo>
                    <a:cubicBezTo>
                      <a:pt x="7747" y="20875"/>
                      <a:pt x="7265" y="20875"/>
                      <a:pt x="6833" y="20804"/>
                    </a:cubicBezTo>
                    <a:cubicBezTo>
                      <a:pt x="6408" y="20734"/>
                      <a:pt x="5943" y="20569"/>
                      <a:pt x="5910" y="20309"/>
                    </a:cubicBezTo>
                    <a:cubicBezTo>
                      <a:pt x="5788" y="20352"/>
                      <a:pt x="5657" y="20290"/>
                      <a:pt x="5600" y="20210"/>
                    </a:cubicBezTo>
                    <a:cubicBezTo>
                      <a:pt x="5567" y="20139"/>
                      <a:pt x="5600" y="20064"/>
                      <a:pt x="5616" y="19984"/>
                    </a:cubicBezTo>
                    <a:cubicBezTo>
                      <a:pt x="5706" y="19734"/>
                      <a:pt x="5641" y="19479"/>
                      <a:pt x="5445" y="19253"/>
                    </a:cubicBezTo>
                    <a:cubicBezTo>
                      <a:pt x="5535" y="19229"/>
                      <a:pt x="5641" y="19201"/>
                      <a:pt x="5722" y="19182"/>
                    </a:cubicBezTo>
                    <a:cubicBezTo>
                      <a:pt x="5722" y="19102"/>
                      <a:pt x="5706" y="19031"/>
                      <a:pt x="5706" y="18956"/>
                    </a:cubicBezTo>
                    <a:cubicBezTo>
                      <a:pt x="5804" y="18914"/>
                      <a:pt x="5943" y="18904"/>
                      <a:pt x="6065" y="18923"/>
                    </a:cubicBezTo>
                    <a:cubicBezTo>
                      <a:pt x="6302" y="18866"/>
                      <a:pt x="6033" y="18626"/>
                      <a:pt x="6171" y="18499"/>
                    </a:cubicBezTo>
                    <a:cubicBezTo>
                      <a:pt x="6220" y="18451"/>
                      <a:pt x="6302" y="18433"/>
                      <a:pt x="6392" y="18400"/>
                    </a:cubicBezTo>
                    <a:cubicBezTo>
                      <a:pt x="6784" y="18272"/>
                      <a:pt x="7078" y="18037"/>
                      <a:pt x="7127" y="17777"/>
                    </a:cubicBezTo>
                    <a:cubicBezTo>
                      <a:pt x="6800" y="17749"/>
                      <a:pt x="6473" y="17678"/>
                      <a:pt x="6188" y="17589"/>
                    </a:cubicBezTo>
                    <a:cubicBezTo>
                      <a:pt x="6082" y="17560"/>
                      <a:pt x="5976" y="17523"/>
                      <a:pt x="5943" y="17452"/>
                    </a:cubicBezTo>
                    <a:cubicBezTo>
                      <a:pt x="5829" y="17244"/>
                      <a:pt x="6457" y="17136"/>
                      <a:pt x="6506" y="16919"/>
                    </a:cubicBezTo>
                    <a:cubicBezTo>
                      <a:pt x="6751" y="16858"/>
                      <a:pt x="7020" y="16848"/>
                      <a:pt x="7265" y="16886"/>
                    </a:cubicBezTo>
                    <a:cubicBezTo>
                      <a:pt x="7331" y="16829"/>
                      <a:pt x="7420" y="16768"/>
                      <a:pt x="7486" y="16712"/>
                    </a:cubicBezTo>
                    <a:cubicBezTo>
                      <a:pt x="7380" y="16712"/>
                      <a:pt x="7322" y="16622"/>
                      <a:pt x="7363" y="16570"/>
                    </a:cubicBezTo>
                    <a:cubicBezTo>
                      <a:pt x="7396" y="16523"/>
                      <a:pt x="7469" y="16462"/>
                      <a:pt x="7469" y="16400"/>
                    </a:cubicBezTo>
                    <a:cubicBezTo>
                      <a:pt x="7469" y="16325"/>
                      <a:pt x="7347" y="16235"/>
                      <a:pt x="7420" y="16165"/>
                    </a:cubicBezTo>
                    <a:cubicBezTo>
                      <a:pt x="7706" y="16146"/>
                      <a:pt x="8000" y="16155"/>
                      <a:pt x="8294" y="16193"/>
                    </a:cubicBezTo>
                    <a:cubicBezTo>
                      <a:pt x="8188" y="16094"/>
                      <a:pt x="8122" y="15976"/>
                      <a:pt x="8122" y="15868"/>
                    </a:cubicBezTo>
                    <a:cubicBezTo>
                      <a:pt x="7935" y="15948"/>
                      <a:pt x="7633" y="15858"/>
                      <a:pt x="7535" y="15740"/>
                    </a:cubicBezTo>
                    <a:cubicBezTo>
                      <a:pt x="7429" y="15622"/>
                      <a:pt x="7469" y="15471"/>
                      <a:pt x="7486" y="15344"/>
                    </a:cubicBezTo>
                    <a:cubicBezTo>
                      <a:pt x="7706" y="15382"/>
                      <a:pt x="7918" y="15443"/>
                      <a:pt x="8139" y="15462"/>
                    </a:cubicBezTo>
                    <a:cubicBezTo>
                      <a:pt x="8359" y="15481"/>
                      <a:pt x="8637" y="15424"/>
                      <a:pt x="8702" y="15297"/>
                    </a:cubicBezTo>
                    <a:cubicBezTo>
                      <a:pt x="8751" y="15306"/>
                      <a:pt x="8808" y="15316"/>
                      <a:pt x="8857" y="15335"/>
                    </a:cubicBezTo>
                    <a:cubicBezTo>
                      <a:pt x="8922" y="15198"/>
                      <a:pt x="8857" y="15047"/>
                      <a:pt x="8686" y="14948"/>
                    </a:cubicBezTo>
                    <a:cubicBezTo>
                      <a:pt x="8922" y="14877"/>
                      <a:pt x="9094" y="14722"/>
                      <a:pt x="9078" y="14561"/>
                    </a:cubicBezTo>
                    <a:cubicBezTo>
                      <a:pt x="9200" y="14514"/>
                      <a:pt x="9322" y="14623"/>
                      <a:pt x="9453" y="14651"/>
                    </a:cubicBezTo>
                    <a:cubicBezTo>
                      <a:pt x="9641" y="14693"/>
                      <a:pt x="9812" y="14580"/>
                      <a:pt x="9918" y="14486"/>
                    </a:cubicBezTo>
                    <a:cubicBezTo>
                      <a:pt x="10041" y="14594"/>
                      <a:pt x="10310" y="14571"/>
                      <a:pt x="10514" y="14543"/>
                    </a:cubicBezTo>
                    <a:cubicBezTo>
                      <a:pt x="10637" y="14524"/>
                      <a:pt x="10776" y="14505"/>
                      <a:pt x="10873" y="14462"/>
                    </a:cubicBezTo>
                    <a:cubicBezTo>
                      <a:pt x="11069" y="14396"/>
                      <a:pt x="11167" y="14264"/>
                      <a:pt x="11257" y="14147"/>
                    </a:cubicBezTo>
                    <a:cubicBezTo>
                      <a:pt x="11339" y="14038"/>
                      <a:pt x="11429" y="13901"/>
                      <a:pt x="11322" y="13793"/>
                    </a:cubicBezTo>
                    <a:cubicBezTo>
                      <a:pt x="11257" y="13732"/>
                      <a:pt x="11151" y="13694"/>
                      <a:pt x="11086" y="13633"/>
                    </a:cubicBezTo>
                    <a:cubicBezTo>
                      <a:pt x="10963" y="13534"/>
                      <a:pt x="10963" y="13406"/>
                      <a:pt x="10980" y="13288"/>
                    </a:cubicBezTo>
                    <a:cubicBezTo>
                      <a:pt x="10824" y="13336"/>
                      <a:pt x="10620" y="13246"/>
                      <a:pt x="10637" y="13147"/>
                    </a:cubicBezTo>
                    <a:cubicBezTo>
                      <a:pt x="10669" y="13100"/>
                      <a:pt x="10776" y="13057"/>
                      <a:pt x="10857" y="13071"/>
                    </a:cubicBezTo>
                    <a:cubicBezTo>
                      <a:pt x="10980" y="13109"/>
                      <a:pt x="11102" y="13156"/>
                      <a:pt x="11200" y="13199"/>
                    </a:cubicBezTo>
                    <a:cubicBezTo>
                      <a:pt x="11322" y="13237"/>
                      <a:pt x="11461" y="13288"/>
                      <a:pt x="11576" y="13246"/>
                    </a:cubicBezTo>
                    <a:cubicBezTo>
                      <a:pt x="11682" y="13218"/>
                      <a:pt x="11771" y="13137"/>
                      <a:pt x="11869" y="13156"/>
                    </a:cubicBezTo>
                    <a:cubicBezTo>
                      <a:pt x="11943" y="13166"/>
                      <a:pt x="11959" y="13218"/>
                      <a:pt x="12024" y="13246"/>
                    </a:cubicBezTo>
                    <a:cubicBezTo>
                      <a:pt x="12163" y="13307"/>
                      <a:pt x="12351" y="13199"/>
                      <a:pt x="12522" y="13189"/>
                    </a:cubicBezTo>
                    <a:cubicBezTo>
                      <a:pt x="12588" y="13189"/>
                      <a:pt x="12661" y="13208"/>
                      <a:pt x="12743" y="13208"/>
                    </a:cubicBezTo>
                    <a:cubicBezTo>
                      <a:pt x="12963" y="13208"/>
                      <a:pt x="13069" y="13038"/>
                      <a:pt x="13102" y="12911"/>
                    </a:cubicBezTo>
                    <a:cubicBezTo>
                      <a:pt x="13086" y="12883"/>
                      <a:pt x="13020" y="12859"/>
                      <a:pt x="12963" y="12873"/>
                    </a:cubicBezTo>
                    <a:cubicBezTo>
                      <a:pt x="12865" y="12784"/>
                      <a:pt x="13053" y="12685"/>
                      <a:pt x="13224" y="12642"/>
                    </a:cubicBezTo>
                    <a:cubicBezTo>
                      <a:pt x="13396" y="12605"/>
                      <a:pt x="13616" y="12534"/>
                      <a:pt x="13567" y="12435"/>
                    </a:cubicBezTo>
                    <a:cubicBezTo>
                      <a:pt x="13551" y="12416"/>
                      <a:pt x="13535" y="12397"/>
                      <a:pt x="13535" y="12369"/>
                    </a:cubicBezTo>
                    <a:cubicBezTo>
                      <a:pt x="13535" y="12336"/>
                      <a:pt x="13584" y="12317"/>
                      <a:pt x="13633" y="12298"/>
                    </a:cubicBezTo>
                    <a:cubicBezTo>
                      <a:pt x="13894" y="12209"/>
                      <a:pt x="14163" y="12119"/>
                      <a:pt x="14424" y="12029"/>
                    </a:cubicBezTo>
                    <a:cubicBezTo>
                      <a:pt x="14196" y="11912"/>
                      <a:pt x="14343" y="11676"/>
                      <a:pt x="14555" y="11544"/>
                    </a:cubicBezTo>
                    <a:cubicBezTo>
                      <a:pt x="14759" y="11416"/>
                      <a:pt x="15037" y="11327"/>
                      <a:pt x="15208" y="11190"/>
                    </a:cubicBezTo>
                    <a:cubicBezTo>
                      <a:pt x="15037" y="11171"/>
                      <a:pt x="14939" y="11053"/>
                      <a:pt x="15004" y="10964"/>
                    </a:cubicBezTo>
                    <a:cubicBezTo>
                      <a:pt x="15053" y="10903"/>
                      <a:pt x="15159" y="10855"/>
                      <a:pt x="15224" y="10794"/>
                    </a:cubicBezTo>
                    <a:cubicBezTo>
                      <a:pt x="15314" y="10695"/>
                      <a:pt x="15241" y="10587"/>
                      <a:pt x="15208" y="10478"/>
                    </a:cubicBezTo>
                    <a:cubicBezTo>
                      <a:pt x="15176" y="10370"/>
                      <a:pt x="15192" y="10242"/>
                      <a:pt x="15347" y="10191"/>
                    </a:cubicBezTo>
                    <a:cubicBezTo>
                      <a:pt x="15396" y="10172"/>
                      <a:pt x="15469" y="10172"/>
                      <a:pt x="15535" y="10153"/>
                    </a:cubicBezTo>
                    <a:cubicBezTo>
                      <a:pt x="15641" y="10120"/>
                      <a:pt x="15706" y="10054"/>
                      <a:pt x="15755" y="9993"/>
                    </a:cubicBezTo>
                    <a:cubicBezTo>
                      <a:pt x="15845" y="10011"/>
                      <a:pt x="15910" y="10021"/>
                      <a:pt x="16000" y="10044"/>
                    </a:cubicBezTo>
                    <a:cubicBezTo>
                      <a:pt x="16065" y="9936"/>
                      <a:pt x="16204" y="9804"/>
                      <a:pt x="16392" y="9823"/>
                    </a:cubicBezTo>
                    <a:cubicBezTo>
                      <a:pt x="16457" y="9837"/>
                      <a:pt x="16531" y="9865"/>
                      <a:pt x="16596" y="9856"/>
                    </a:cubicBezTo>
                    <a:cubicBezTo>
                      <a:pt x="16702" y="9846"/>
                      <a:pt x="16735" y="9785"/>
                      <a:pt x="16784" y="9738"/>
                    </a:cubicBezTo>
                    <a:cubicBezTo>
                      <a:pt x="16939" y="9578"/>
                      <a:pt x="17282" y="9488"/>
                      <a:pt x="17576" y="9530"/>
                    </a:cubicBezTo>
                    <a:cubicBezTo>
                      <a:pt x="17845" y="9559"/>
                      <a:pt x="18204" y="9677"/>
                      <a:pt x="18376" y="9549"/>
                    </a:cubicBezTo>
                    <a:cubicBezTo>
                      <a:pt x="18465" y="9488"/>
                      <a:pt x="18433" y="9398"/>
                      <a:pt x="18465" y="9318"/>
                    </a:cubicBezTo>
                    <a:cubicBezTo>
                      <a:pt x="18482" y="9243"/>
                      <a:pt x="18620" y="9153"/>
                      <a:pt x="18735" y="9191"/>
                    </a:cubicBezTo>
                    <a:cubicBezTo>
                      <a:pt x="18669" y="9101"/>
                      <a:pt x="18792" y="9012"/>
                      <a:pt x="18890" y="8936"/>
                    </a:cubicBezTo>
                    <a:cubicBezTo>
                      <a:pt x="18988" y="8861"/>
                      <a:pt x="19012" y="8724"/>
                      <a:pt x="18865" y="8701"/>
                    </a:cubicBezTo>
                    <a:cubicBezTo>
                      <a:pt x="18971" y="8705"/>
                      <a:pt x="19061" y="8630"/>
                      <a:pt x="19094" y="8559"/>
                    </a:cubicBezTo>
                    <a:cubicBezTo>
                      <a:pt x="19135" y="8488"/>
                      <a:pt x="19110" y="8408"/>
                      <a:pt x="19200" y="8342"/>
                    </a:cubicBezTo>
                    <a:cubicBezTo>
                      <a:pt x="19249" y="8300"/>
                      <a:pt x="19339" y="8271"/>
                      <a:pt x="19388" y="8234"/>
                    </a:cubicBezTo>
                    <a:cubicBezTo>
                      <a:pt x="19624" y="8073"/>
                      <a:pt x="19510" y="7748"/>
                      <a:pt x="19869" y="7696"/>
                    </a:cubicBezTo>
                    <a:cubicBezTo>
                      <a:pt x="19731" y="7578"/>
                      <a:pt x="19608" y="7470"/>
                      <a:pt x="19478" y="7352"/>
                    </a:cubicBezTo>
                    <a:cubicBezTo>
                      <a:pt x="19747" y="7262"/>
                      <a:pt x="19837" y="7046"/>
                      <a:pt x="19682" y="6895"/>
                    </a:cubicBezTo>
                    <a:cubicBezTo>
                      <a:pt x="20229" y="6739"/>
                      <a:pt x="20637" y="6442"/>
                      <a:pt x="20808" y="6098"/>
                    </a:cubicBezTo>
                    <a:cubicBezTo>
                      <a:pt x="20857" y="6136"/>
                      <a:pt x="20947" y="6117"/>
                      <a:pt x="21012" y="6084"/>
                    </a:cubicBezTo>
                    <a:cubicBezTo>
                      <a:pt x="21445" y="5909"/>
                      <a:pt x="21543" y="5570"/>
                      <a:pt x="21600" y="5263"/>
                    </a:cubicBezTo>
                    <a:cubicBezTo>
                      <a:pt x="21478" y="5244"/>
                      <a:pt x="21445" y="5164"/>
                      <a:pt x="21412" y="5098"/>
                    </a:cubicBezTo>
                    <a:cubicBezTo>
                      <a:pt x="21371" y="5037"/>
                      <a:pt x="21355" y="4990"/>
                      <a:pt x="21322" y="4928"/>
                    </a:cubicBezTo>
                    <a:cubicBezTo>
                      <a:pt x="21257" y="4768"/>
                      <a:pt x="21167" y="4613"/>
                      <a:pt x="20963" y="4504"/>
                    </a:cubicBezTo>
                    <a:cubicBezTo>
                      <a:pt x="20759" y="4396"/>
                      <a:pt x="20367" y="4405"/>
                      <a:pt x="20245" y="4542"/>
                    </a:cubicBezTo>
                    <a:cubicBezTo>
                      <a:pt x="20057" y="4363"/>
                      <a:pt x="19837" y="4165"/>
                      <a:pt x="19478" y="4136"/>
                    </a:cubicBezTo>
                    <a:cubicBezTo>
                      <a:pt x="19184" y="4108"/>
                      <a:pt x="18873" y="4198"/>
                      <a:pt x="18580" y="4155"/>
                    </a:cubicBezTo>
                    <a:cubicBezTo>
                      <a:pt x="18637" y="4117"/>
                      <a:pt x="18547" y="4056"/>
                      <a:pt x="18465" y="4056"/>
                    </a:cubicBezTo>
                    <a:cubicBezTo>
                      <a:pt x="18376" y="4056"/>
                      <a:pt x="18294" y="4080"/>
                      <a:pt x="18204" y="4089"/>
                    </a:cubicBezTo>
                    <a:cubicBezTo>
                      <a:pt x="18000" y="4117"/>
                      <a:pt x="17796" y="4056"/>
                      <a:pt x="17592" y="4047"/>
                    </a:cubicBezTo>
                    <a:cubicBezTo>
                      <a:pt x="17388" y="4037"/>
                      <a:pt x="17110" y="4089"/>
                      <a:pt x="17110" y="4216"/>
                    </a:cubicBezTo>
                    <a:cubicBezTo>
                      <a:pt x="16971" y="4117"/>
                      <a:pt x="17004" y="3957"/>
                      <a:pt x="17176" y="3882"/>
                    </a:cubicBezTo>
                    <a:cubicBezTo>
                      <a:pt x="17045" y="3792"/>
                      <a:pt x="16890" y="3717"/>
                      <a:pt x="16702" y="3665"/>
                    </a:cubicBezTo>
                    <a:cubicBezTo>
                      <a:pt x="16514" y="3618"/>
                      <a:pt x="16269" y="3613"/>
                      <a:pt x="16114" y="3693"/>
                    </a:cubicBezTo>
                    <a:cubicBezTo>
                      <a:pt x="16033" y="3594"/>
                      <a:pt x="15829" y="3533"/>
                      <a:pt x="15657" y="3552"/>
                    </a:cubicBezTo>
                    <a:cubicBezTo>
                      <a:pt x="15551" y="3566"/>
                      <a:pt x="15380" y="3575"/>
                      <a:pt x="15396" y="3514"/>
                    </a:cubicBezTo>
                    <a:cubicBezTo>
                      <a:pt x="15257" y="3575"/>
                      <a:pt x="15159" y="3651"/>
                      <a:pt x="15086" y="3750"/>
                    </a:cubicBezTo>
                    <a:cubicBezTo>
                      <a:pt x="15020" y="3641"/>
                      <a:pt x="15020" y="3514"/>
                      <a:pt x="15110" y="3415"/>
                    </a:cubicBezTo>
                    <a:lnTo>
                      <a:pt x="14490" y="3236"/>
                    </a:lnTo>
                    <a:cubicBezTo>
                      <a:pt x="14612" y="3118"/>
                      <a:pt x="14678" y="2972"/>
                      <a:pt x="14645" y="2830"/>
                    </a:cubicBezTo>
                    <a:cubicBezTo>
                      <a:pt x="14555" y="2849"/>
                      <a:pt x="14457" y="2873"/>
                      <a:pt x="14367" y="2892"/>
                    </a:cubicBezTo>
                    <a:cubicBezTo>
                      <a:pt x="14473" y="2793"/>
                      <a:pt x="14302" y="2684"/>
                      <a:pt x="14147" y="2604"/>
                    </a:cubicBezTo>
                    <a:cubicBezTo>
                      <a:pt x="13992" y="2533"/>
                      <a:pt x="13820" y="2415"/>
                      <a:pt x="13943" y="2316"/>
                    </a:cubicBezTo>
                    <a:cubicBezTo>
                      <a:pt x="13804" y="2118"/>
                      <a:pt x="13445" y="1953"/>
                      <a:pt x="13135" y="1845"/>
                    </a:cubicBezTo>
                    <a:cubicBezTo>
                      <a:pt x="13037" y="1802"/>
                      <a:pt x="12931" y="1774"/>
                      <a:pt x="12808" y="1755"/>
                    </a:cubicBezTo>
                    <a:cubicBezTo>
                      <a:pt x="12776" y="1694"/>
                      <a:pt x="12661" y="1684"/>
                      <a:pt x="12555" y="1684"/>
                    </a:cubicBezTo>
                    <a:cubicBezTo>
                      <a:pt x="12449" y="1694"/>
                      <a:pt x="12351" y="1703"/>
                      <a:pt x="12261" y="1675"/>
                    </a:cubicBezTo>
                    <a:cubicBezTo>
                      <a:pt x="12261" y="1703"/>
                      <a:pt x="12196" y="1703"/>
                      <a:pt x="12147" y="1703"/>
                    </a:cubicBezTo>
                    <a:cubicBezTo>
                      <a:pt x="11853" y="1684"/>
                      <a:pt x="11559" y="1675"/>
                      <a:pt x="11273" y="1656"/>
                    </a:cubicBezTo>
                    <a:cubicBezTo>
                      <a:pt x="11233" y="1656"/>
                      <a:pt x="11200" y="1656"/>
                      <a:pt x="11167" y="1633"/>
                    </a:cubicBezTo>
                    <a:cubicBezTo>
                      <a:pt x="11135" y="1623"/>
                      <a:pt x="11135" y="1595"/>
                      <a:pt x="11118" y="1585"/>
                    </a:cubicBezTo>
                    <a:cubicBezTo>
                      <a:pt x="11045" y="1524"/>
                      <a:pt x="10857" y="1524"/>
                      <a:pt x="10824" y="1458"/>
                    </a:cubicBezTo>
                    <a:cubicBezTo>
                      <a:pt x="10808" y="1425"/>
                      <a:pt x="10841" y="1397"/>
                      <a:pt x="10824" y="1369"/>
                    </a:cubicBezTo>
                    <a:cubicBezTo>
                      <a:pt x="10792" y="1326"/>
                      <a:pt x="10686" y="1340"/>
                      <a:pt x="10604" y="1317"/>
                    </a:cubicBezTo>
                    <a:cubicBezTo>
                      <a:pt x="10465" y="1288"/>
                      <a:pt x="10465" y="1171"/>
                      <a:pt x="10367" y="1109"/>
                    </a:cubicBezTo>
                    <a:cubicBezTo>
                      <a:pt x="10278" y="1062"/>
                      <a:pt x="10139" y="1053"/>
                      <a:pt x="10090" y="982"/>
                    </a:cubicBezTo>
                    <a:cubicBezTo>
                      <a:pt x="10090" y="972"/>
                      <a:pt x="10073" y="963"/>
                      <a:pt x="10073" y="963"/>
                    </a:cubicBezTo>
                    <a:cubicBezTo>
                      <a:pt x="10041" y="944"/>
                      <a:pt x="9967" y="972"/>
                      <a:pt x="9935" y="991"/>
                    </a:cubicBezTo>
                    <a:cubicBezTo>
                      <a:pt x="9869" y="1020"/>
                      <a:pt x="9763" y="1010"/>
                      <a:pt x="9698" y="972"/>
                    </a:cubicBezTo>
                    <a:cubicBezTo>
                      <a:pt x="9624" y="935"/>
                      <a:pt x="9592" y="892"/>
                      <a:pt x="9576" y="845"/>
                    </a:cubicBezTo>
                    <a:cubicBezTo>
                      <a:pt x="9527" y="746"/>
                      <a:pt x="9510" y="638"/>
                      <a:pt x="9510" y="529"/>
                    </a:cubicBezTo>
                    <a:cubicBezTo>
                      <a:pt x="9420" y="506"/>
                      <a:pt x="9331" y="548"/>
                      <a:pt x="9265" y="586"/>
                    </a:cubicBezTo>
                    <a:cubicBezTo>
                      <a:pt x="9192" y="624"/>
                      <a:pt x="9094" y="666"/>
                      <a:pt x="9029" y="624"/>
                    </a:cubicBezTo>
                    <a:cubicBezTo>
                      <a:pt x="8996" y="614"/>
                      <a:pt x="8971" y="586"/>
                      <a:pt x="8939" y="576"/>
                    </a:cubicBezTo>
                    <a:cubicBezTo>
                      <a:pt x="8898" y="567"/>
                      <a:pt x="8873" y="576"/>
                      <a:pt x="8841" y="576"/>
                    </a:cubicBezTo>
                    <a:cubicBezTo>
                      <a:pt x="8686" y="567"/>
                      <a:pt x="8686" y="416"/>
                      <a:pt x="8547" y="397"/>
                    </a:cubicBezTo>
                    <a:cubicBezTo>
                      <a:pt x="8465" y="388"/>
                      <a:pt x="8376" y="440"/>
                      <a:pt x="8278" y="430"/>
                    </a:cubicBezTo>
                    <a:cubicBezTo>
                      <a:pt x="8220" y="430"/>
                      <a:pt x="8171" y="397"/>
                      <a:pt x="8106" y="397"/>
                    </a:cubicBezTo>
                    <a:cubicBezTo>
                      <a:pt x="7935" y="397"/>
                      <a:pt x="7935" y="567"/>
                      <a:pt x="7763" y="595"/>
                    </a:cubicBezTo>
                    <a:cubicBezTo>
                      <a:pt x="7690" y="605"/>
                      <a:pt x="7624" y="595"/>
                      <a:pt x="7576" y="576"/>
                    </a:cubicBezTo>
                    <a:cubicBezTo>
                      <a:pt x="7420" y="539"/>
                      <a:pt x="7265" y="496"/>
                      <a:pt x="7192" y="407"/>
                    </a:cubicBezTo>
                    <a:lnTo>
                      <a:pt x="7143" y="350"/>
                    </a:lnTo>
                    <a:cubicBezTo>
                      <a:pt x="7110" y="331"/>
                      <a:pt x="7045" y="317"/>
                      <a:pt x="6988" y="317"/>
                    </a:cubicBezTo>
                    <a:cubicBezTo>
                      <a:pt x="6873" y="317"/>
                      <a:pt x="6767" y="360"/>
                      <a:pt x="6702" y="407"/>
                    </a:cubicBezTo>
                    <a:cubicBezTo>
                      <a:pt x="6580" y="430"/>
                      <a:pt x="6441" y="350"/>
                      <a:pt x="6359" y="407"/>
                    </a:cubicBezTo>
                    <a:cubicBezTo>
                      <a:pt x="6343" y="416"/>
                      <a:pt x="6335" y="449"/>
                      <a:pt x="6302" y="459"/>
                    </a:cubicBezTo>
                    <a:cubicBezTo>
                      <a:pt x="6261" y="468"/>
                      <a:pt x="6237" y="468"/>
                      <a:pt x="6204" y="459"/>
                    </a:cubicBezTo>
                    <a:cubicBezTo>
                      <a:pt x="6033" y="459"/>
                      <a:pt x="5927" y="407"/>
                      <a:pt x="5976" y="341"/>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66" name="Form">
                <a:extLst>
                  <a:ext uri="{FF2B5EF4-FFF2-40B4-BE49-F238E27FC236}">
                    <a16:creationId xmlns:a16="http://schemas.microsoft.com/office/drawing/2014/main" id="{17384D0D-490B-4BDF-B60F-7E4A58F47BD2}"/>
                  </a:ext>
                </a:extLst>
              </p:cNvPr>
              <p:cNvSpPr/>
              <p:nvPr/>
            </p:nvSpPr>
            <p:spPr>
              <a:xfrm>
                <a:off x="953043" y="2243024"/>
                <a:ext cx="122026" cy="78317"/>
              </a:xfrm>
              <a:custGeom>
                <a:avLst/>
                <a:gdLst/>
                <a:ahLst/>
                <a:cxnLst>
                  <a:cxn ang="0">
                    <a:pos x="wd2" y="hd2"/>
                  </a:cxn>
                  <a:cxn ang="5400000">
                    <a:pos x="wd2" y="hd2"/>
                  </a:cxn>
                  <a:cxn ang="10800000">
                    <a:pos x="wd2" y="hd2"/>
                  </a:cxn>
                  <a:cxn ang="16200000">
                    <a:pos x="wd2" y="hd2"/>
                  </a:cxn>
                </a:cxnLst>
                <a:rect l="0" t="0" r="r" b="b"/>
                <a:pathLst>
                  <a:path w="21504" h="21382" extrusionOk="0">
                    <a:moveTo>
                      <a:pt x="2604" y="1746"/>
                    </a:moveTo>
                    <a:cubicBezTo>
                      <a:pt x="2411" y="2048"/>
                      <a:pt x="2604" y="2652"/>
                      <a:pt x="2796" y="2954"/>
                    </a:cubicBezTo>
                    <a:cubicBezTo>
                      <a:pt x="2989" y="3256"/>
                      <a:pt x="3375" y="3256"/>
                      <a:pt x="3568" y="3558"/>
                    </a:cubicBezTo>
                    <a:cubicBezTo>
                      <a:pt x="4436" y="4313"/>
                      <a:pt x="4629" y="6126"/>
                      <a:pt x="4050" y="7032"/>
                    </a:cubicBezTo>
                    <a:cubicBezTo>
                      <a:pt x="3375" y="8392"/>
                      <a:pt x="2025" y="8090"/>
                      <a:pt x="1157" y="8996"/>
                    </a:cubicBezTo>
                    <a:cubicBezTo>
                      <a:pt x="386" y="9902"/>
                      <a:pt x="193" y="11564"/>
                      <a:pt x="0" y="13074"/>
                    </a:cubicBezTo>
                    <a:cubicBezTo>
                      <a:pt x="579" y="13074"/>
                      <a:pt x="964" y="13679"/>
                      <a:pt x="964" y="14736"/>
                    </a:cubicBezTo>
                    <a:cubicBezTo>
                      <a:pt x="1736" y="14434"/>
                      <a:pt x="2796" y="14736"/>
                      <a:pt x="3568" y="15642"/>
                    </a:cubicBezTo>
                    <a:cubicBezTo>
                      <a:pt x="3761" y="15944"/>
                      <a:pt x="3761" y="15944"/>
                      <a:pt x="4050" y="16246"/>
                    </a:cubicBezTo>
                    <a:cubicBezTo>
                      <a:pt x="4243" y="16246"/>
                      <a:pt x="4629" y="16246"/>
                      <a:pt x="4821" y="15944"/>
                    </a:cubicBezTo>
                    <a:cubicBezTo>
                      <a:pt x="5593" y="15642"/>
                      <a:pt x="6461" y="15642"/>
                      <a:pt x="7039" y="15944"/>
                    </a:cubicBezTo>
                    <a:cubicBezTo>
                      <a:pt x="7232" y="15944"/>
                      <a:pt x="7425" y="16246"/>
                      <a:pt x="7618" y="16246"/>
                    </a:cubicBezTo>
                    <a:cubicBezTo>
                      <a:pt x="8004" y="16246"/>
                      <a:pt x="8293" y="15944"/>
                      <a:pt x="8679" y="15944"/>
                    </a:cubicBezTo>
                    <a:cubicBezTo>
                      <a:pt x="9257" y="15944"/>
                      <a:pt x="9643" y="17304"/>
                      <a:pt x="10029" y="18210"/>
                    </a:cubicBezTo>
                    <a:cubicBezTo>
                      <a:pt x="10511" y="19418"/>
                      <a:pt x="10896" y="20325"/>
                      <a:pt x="11475" y="21080"/>
                    </a:cubicBezTo>
                    <a:cubicBezTo>
                      <a:pt x="11668" y="21382"/>
                      <a:pt x="11668" y="21382"/>
                      <a:pt x="11861" y="21382"/>
                    </a:cubicBezTo>
                    <a:cubicBezTo>
                      <a:pt x="12054" y="21382"/>
                      <a:pt x="12343" y="21382"/>
                      <a:pt x="12536" y="21382"/>
                    </a:cubicBezTo>
                    <a:cubicBezTo>
                      <a:pt x="13500" y="21080"/>
                      <a:pt x="14754" y="20325"/>
                      <a:pt x="15332" y="19116"/>
                    </a:cubicBezTo>
                    <a:cubicBezTo>
                      <a:pt x="15718" y="18210"/>
                      <a:pt x="15911" y="17304"/>
                      <a:pt x="16296" y="16548"/>
                    </a:cubicBezTo>
                    <a:cubicBezTo>
                      <a:pt x="16971" y="15642"/>
                      <a:pt x="17936" y="15944"/>
                      <a:pt x="18804" y="15944"/>
                    </a:cubicBezTo>
                    <a:cubicBezTo>
                      <a:pt x="19768" y="15642"/>
                      <a:pt x="20829" y="14736"/>
                      <a:pt x="21214" y="13074"/>
                    </a:cubicBezTo>
                    <a:cubicBezTo>
                      <a:pt x="21600" y="11866"/>
                      <a:pt x="21600" y="9902"/>
                      <a:pt x="21214" y="8392"/>
                    </a:cubicBezTo>
                    <a:cubicBezTo>
                      <a:pt x="20829" y="7334"/>
                      <a:pt x="20346" y="6126"/>
                      <a:pt x="20346" y="5220"/>
                    </a:cubicBezTo>
                    <a:cubicBezTo>
                      <a:pt x="20346" y="4918"/>
                      <a:pt x="20636" y="4313"/>
                      <a:pt x="20346" y="3860"/>
                    </a:cubicBezTo>
                    <a:cubicBezTo>
                      <a:pt x="20346" y="3558"/>
                      <a:pt x="20154" y="3558"/>
                      <a:pt x="19961" y="3558"/>
                    </a:cubicBezTo>
                    <a:cubicBezTo>
                      <a:pt x="18996" y="3256"/>
                      <a:pt x="17743" y="2954"/>
                      <a:pt x="16779" y="2652"/>
                    </a:cubicBezTo>
                    <a:cubicBezTo>
                      <a:pt x="15525" y="2350"/>
                      <a:pt x="14079" y="2048"/>
                      <a:pt x="13307" y="3256"/>
                    </a:cubicBezTo>
                    <a:cubicBezTo>
                      <a:pt x="12921" y="3860"/>
                      <a:pt x="12729" y="4918"/>
                      <a:pt x="12536" y="5824"/>
                    </a:cubicBezTo>
                    <a:cubicBezTo>
                      <a:pt x="12343" y="6730"/>
                      <a:pt x="12054" y="7788"/>
                      <a:pt x="11668" y="8392"/>
                    </a:cubicBezTo>
                    <a:cubicBezTo>
                      <a:pt x="11282" y="8996"/>
                      <a:pt x="10511" y="9298"/>
                      <a:pt x="10029" y="8694"/>
                    </a:cubicBezTo>
                    <a:cubicBezTo>
                      <a:pt x="9836" y="8392"/>
                      <a:pt x="9836" y="8090"/>
                      <a:pt x="9643" y="7334"/>
                    </a:cubicBezTo>
                    <a:cubicBezTo>
                      <a:pt x="9257" y="5824"/>
                      <a:pt x="8679" y="4616"/>
                      <a:pt x="7618" y="3860"/>
                    </a:cubicBezTo>
                    <a:cubicBezTo>
                      <a:pt x="7039" y="3558"/>
                      <a:pt x="6461" y="3256"/>
                      <a:pt x="6268" y="2350"/>
                    </a:cubicBezTo>
                    <a:cubicBezTo>
                      <a:pt x="5979" y="1746"/>
                      <a:pt x="6268" y="1141"/>
                      <a:pt x="5786" y="688"/>
                    </a:cubicBezTo>
                    <a:cubicBezTo>
                      <a:pt x="5593" y="386"/>
                      <a:pt x="5207" y="386"/>
                      <a:pt x="4821" y="386"/>
                    </a:cubicBezTo>
                    <a:cubicBezTo>
                      <a:pt x="4243" y="386"/>
                      <a:pt x="3375" y="688"/>
                      <a:pt x="2796" y="386"/>
                    </a:cubicBezTo>
                    <a:cubicBezTo>
                      <a:pt x="2218" y="386"/>
                      <a:pt x="1350" y="-218"/>
                      <a:pt x="964" y="84"/>
                    </a:cubicBezTo>
                    <a:cubicBezTo>
                      <a:pt x="579" y="-218"/>
                      <a:pt x="1736" y="1746"/>
                      <a:pt x="2604" y="1746"/>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67" name="Form">
                <a:extLst>
                  <a:ext uri="{FF2B5EF4-FFF2-40B4-BE49-F238E27FC236}">
                    <a16:creationId xmlns:a16="http://schemas.microsoft.com/office/drawing/2014/main" id="{A15EAD2B-0AA3-4216-BC22-410B1F69E485}"/>
                  </a:ext>
                </a:extLst>
              </p:cNvPr>
              <p:cNvSpPr/>
              <p:nvPr/>
            </p:nvSpPr>
            <p:spPr>
              <a:xfrm>
                <a:off x="0" y="373515"/>
                <a:ext cx="65821" cy="53582"/>
              </a:xfrm>
              <a:custGeom>
                <a:avLst/>
                <a:gdLst/>
                <a:ahLst/>
                <a:cxnLst>
                  <a:cxn ang="0">
                    <a:pos x="wd2" y="hd2"/>
                  </a:cxn>
                  <a:cxn ang="5400000">
                    <a:pos x="wd2" y="hd2"/>
                  </a:cxn>
                  <a:cxn ang="10800000">
                    <a:pos x="wd2" y="hd2"/>
                  </a:cxn>
                  <a:cxn ang="16200000">
                    <a:pos x="wd2" y="hd2"/>
                  </a:cxn>
                </a:cxnLst>
                <a:rect l="0" t="0" r="r" b="b"/>
                <a:pathLst>
                  <a:path w="19782" h="20169" extrusionOk="0">
                    <a:moveTo>
                      <a:pt x="5761" y="10066"/>
                    </a:moveTo>
                    <a:cubicBezTo>
                      <a:pt x="5761" y="10485"/>
                      <a:pt x="5761" y="11114"/>
                      <a:pt x="5761" y="11534"/>
                    </a:cubicBezTo>
                    <a:cubicBezTo>
                      <a:pt x="6093" y="12373"/>
                      <a:pt x="6426" y="12792"/>
                      <a:pt x="7090" y="13211"/>
                    </a:cubicBezTo>
                    <a:cubicBezTo>
                      <a:pt x="8918" y="14470"/>
                      <a:pt x="10247" y="16357"/>
                      <a:pt x="11743" y="18035"/>
                    </a:cubicBezTo>
                    <a:cubicBezTo>
                      <a:pt x="13404" y="19293"/>
                      <a:pt x="15232" y="20761"/>
                      <a:pt x="17226" y="19922"/>
                    </a:cubicBezTo>
                    <a:cubicBezTo>
                      <a:pt x="19718" y="18874"/>
                      <a:pt x="20715" y="14050"/>
                      <a:pt x="18721" y="11953"/>
                    </a:cubicBezTo>
                    <a:cubicBezTo>
                      <a:pt x="17890" y="11114"/>
                      <a:pt x="17226" y="10485"/>
                      <a:pt x="16893" y="9646"/>
                    </a:cubicBezTo>
                    <a:cubicBezTo>
                      <a:pt x="16561" y="8388"/>
                      <a:pt x="17226" y="7130"/>
                      <a:pt x="17226" y="5243"/>
                    </a:cubicBezTo>
                    <a:cubicBezTo>
                      <a:pt x="17226" y="2726"/>
                      <a:pt x="15232" y="1258"/>
                      <a:pt x="13072" y="419"/>
                    </a:cubicBezTo>
                    <a:cubicBezTo>
                      <a:pt x="12075" y="0"/>
                      <a:pt x="10580" y="-420"/>
                      <a:pt x="9915" y="839"/>
                    </a:cubicBezTo>
                    <a:cubicBezTo>
                      <a:pt x="9583" y="1258"/>
                      <a:pt x="9583" y="1887"/>
                      <a:pt x="9250" y="2307"/>
                    </a:cubicBezTo>
                    <a:cubicBezTo>
                      <a:pt x="7090" y="6711"/>
                      <a:pt x="1607" y="-839"/>
                      <a:pt x="112" y="3984"/>
                    </a:cubicBezTo>
                    <a:cubicBezTo>
                      <a:pt x="-885" y="8808"/>
                      <a:pt x="5097" y="7549"/>
                      <a:pt x="5761" y="10066"/>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grpSp>
        <p:grpSp>
          <p:nvGrpSpPr>
            <p:cNvPr id="25" name="Gruppieren">
              <a:extLst>
                <a:ext uri="{FF2B5EF4-FFF2-40B4-BE49-F238E27FC236}">
                  <a16:creationId xmlns:a16="http://schemas.microsoft.com/office/drawing/2014/main" id="{D0A5AA23-983A-41D5-948C-430CF41FF3E9}"/>
                </a:ext>
              </a:extLst>
            </p:cNvPr>
            <p:cNvGrpSpPr/>
            <p:nvPr/>
          </p:nvGrpSpPr>
          <p:grpSpPr>
            <a:xfrm>
              <a:off x="-1" y="-1"/>
              <a:ext cx="4919170" cy="4919422"/>
              <a:chOff x="0" y="0"/>
              <a:chExt cx="4919168" cy="4919420"/>
            </a:xfrm>
          </p:grpSpPr>
          <p:sp>
            <p:nvSpPr>
              <p:cNvPr id="117" name="Form">
                <a:extLst>
                  <a:ext uri="{FF2B5EF4-FFF2-40B4-BE49-F238E27FC236}">
                    <a16:creationId xmlns:a16="http://schemas.microsoft.com/office/drawing/2014/main" id="{AB6EDF28-6B68-4038-BF00-E7B4B3AFB977}"/>
                  </a:ext>
                </a:extLst>
              </p:cNvPr>
              <p:cNvSpPr/>
              <p:nvPr/>
            </p:nvSpPr>
            <p:spPr>
              <a:xfrm>
                <a:off x="0" y="3143793"/>
                <a:ext cx="80286" cy="48436"/>
              </a:xfrm>
              <a:custGeom>
                <a:avLst/>
                <a:gdLst/>
                <a:ahLst/>
                <a:cxnLst>
                  <a:cxn ang="0">
                    <a:pos x="wd2" y="hd2"/>
                  </a:cxn>
                  <a:cxn ang="5400000">
                    <a:pos x="wd2" y="hd2"/>
                  </a:cxn>
                  <a:cxn ang="10800000">
                    <a:pos x="wd2" y="hd2"/>
                  </a:cxn>
                  <a:cxn ang="16200000">
                    <a:pos x="wd2" y="hd2"/>
                  </a:cxn>
                </a:cxnLst>
                <a:rect l="0" t="0" r="r" b="b"/>
                <a:pathLst>
                  <a:path w="19534" h="17494" extrusionOk="0">
                    <a:moveTo>
                      <a:pt x="5219" y="9567"/>
                    </a:moveTo>
                    <a:cubicBezTo>
                      <a:pt x="3885" y="9963"/>
                      <a:pt x="2419" y="8774"/>
                      <a:pt x="1085" y="9963"/>
                    </a:cubicBezTo>
                    <a:cubicBezTo>
                      <a:pt x="-648" y="11152"/>
                      <a:pt x="-115" y="15314"/>
                      <a:pt x="1352" y="16701"/>
                    </a:cubicBezTo>
                    <a:cubicBezTo>
                      <a:pt x="2685" y="17890"/>
                      <a:pt x="4685" y="17494"/>
                      <a:pt x="6685" y="17097"/>
                    </a:cubicBezTo>
                    <a:cubicBezTo>
                      <a:pt x="9752" y="15710"/>
                      <a:pt x="13085" y="12936"/>
                      <a:pt x="13885" y="8378"/>
                    </a:cubicBezTo>
                    <a:cubicBezTo>
                      <a:pt x="13885" y="7784"/>
                      <a:pt x="13885" y="7784"/>
                      <a:pt x="14152" y="7387"/>
                    </a:cubicBezTo>
                    <a:cubicBezTo>
                      <a:pt x="14419" y="6595"/>
                      <a:pt x="15619" y="6991"/>
                      <a:pt x="16152" y="6991"/>
                    </a:cubicBezTo>
                    <a:cubicBezTo>
                      <a:pt x="20952" y="7784"/>
                      <a:pt x="20685" y="-3710"/>
                      <a:pt x="15085" y="1244"/>
                    </a:cubicBezTo>
                    <a:cubicBezTo>
                      <a:pt x="11619" y="3820"/>
                      <a:pt x="9752" y="8774"/>
                      <a:pt x="5219" y="9567"/>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18" name="Form">
                <a:extLst>
                  <a:ext uri="{FF2B5EF4-FFF2-40B4-BE49-F238E27FC236}">
                    <a16:creationId xmlns:a16="http://schemas.microsoft.com/office/drawing/2014/main" id="{5F4A3CEF-EA07-4885-9556-3FCF7AE1E0A6}"/>
                  </a:ext>
                </a:extLst>
              </p:cNvPr>
              <p:cNvSpPr/>
              <p:nvPr/>
            </p:nvSpPr>
            <p:spPr>
              <a:xfrm>
                <a:off x="43204" y="2776641"/>
                <a:ext cx="54943" cy="30777"/>
              </a:xfrm>
              <a:custGeom>
                <a:avLst/>
                <a:gdLst/>
                <a:ahLst/>
                <a:cxnLst>
                  <a:cxn ang="0">
                    <a:pos x="wd2" y="hd2"/>
                  </a:cxn>
                  <a:cxn ang="5400000">
                    <a:pos x="wd2" y="hd2"/>
                  </a:cxn>
                  <a:cxn ang="10800000">
                    <a:pos x="wd2" y="hd2"/>
                  </a:cxn>
                  <a:cxn ang="16200000">
                    <a:pos x="wd2" y="hd2"/>
                  </a:cxn>
                </a:cxnLst>
                <a:rect l="0" t="0" r="r" b="b"/>
                <a:pathLst>
                  <a:path w="20682" h="19991" extrusionOk="0">
                    <a:moveTo>
                      <a:pt x="7130" y="14606"/>
                    </a:moveTo>
                    <a:cubicBezTo>
                      <a:pt x="7550" y="13898"/>
                      <a:pt x="7969" y="13190"/>
                      <a:pt x="8388" y="13190"/>
                    </a:cubicBezTo>
                    <a:cubicBezTo>
                      <a:pt x="9227" y="12482"/>
                      <a:pt x="10066" y="14606"/>
                      <a:pt x="10905" y="16023"/>
                    </a:cubicBezTo>
                    <a:cubicBezTo>
                      <a:pt x="12792" y="19918"/>
                      <a:pt x="16777" y="21334"/>
                      <a:pt x="18874" y="18501"/>
                    </a:cubicBezTo>
                    <a:cubicBezTo>
                      <a:pt x="21600" y="15314"/>
                      <a:pt x="21181" y="7170"/>
                      <a:pt x="18035" y="5754"/>
                    </a:cubicBezTo>
                    <a:cubicBezTo>
                      <a:pt x="16777" y="5045"/>
                      <a:pt x="15309" y="5754"/>
                      <a:pt x="14470" y="5045"/>
                    </a:cubicBezTo>
                    <a:cubicBezTo>
                      <a:pt x="12792" y="4337"/>
                      <a:pt x="12373" y="1504"/>
                      <a:pt x="10485" y="442"/>
                    </a:cubicBezTo>
                    <a:cubicBezTo>
                      <a:pt x="9227" y="-266"/>
                      <a:pt x="5662" y="-266"/>
                      <a:pt x="4404" y="1504"/>
                    </a:cubicBezTo>
                    <a:cubicBezTo>
                      <a:pt x="2097" y="2921"/>
                      <a:pt x="419" y="5754"/>
                      <a:pt x="0" y="9649"/>
                    </a:cubicBezTo>
                    <a:cubicBezTo>
                      <a:pt x="3146" y="7878"/>
                      <a:pt x="5243" y="16023"/>
                      <a:pt x="7130" y="14606"/>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19" name="Form">
                <a:extLst>
                  <a:ext uri="{FF2B5EF4-FFF2-40B4-BE49-F238E27FC236}">
                    <a16:creationId xmlns:a16="http://schemas.microsoft.com/office/drawing/2014/main" id="{3C6F9913-A1FB-4855-943B-270729B0ED37}"/>
                  </a:ext>
                </a:extLst>
              </p:cNvPr>
              <p:cNvSpPr/>
              <p:nvPr/>
            </p:nvSpPr>
            <p:spPr>
              <a:xfrm>
                <a:off x="21477" y="1617897"/>
                <a:ext cx="3514405" cy="3301524"/>
              </a:xfrm>
              <a:custGeom>
                <a:avLst/>
                <a:gdLst/>
                <a:ahLst/>
                <a:cxnLst>
                  <a:cxn ang="0">
                    <a:pos x="wd2" y="hd2"/>
                  </a:cxn>
                  <a:cxn ang="5400000">
                    <a:pos x="wd2" y="hd2"/>
                  </a:cxn>
                  <a:cxn ang="10800000">
                    <a:pos x="wd2" y="hd2"/>
                  </a:cxn>
                  <a:cxn ang="16200000">
                    <a:pos x="wd2" y="hd2"/>
                  </a:cxn>
                </a:cxnLst>
                <a:rect l="0" t="0" r="r" b="b"/>
                <a:pathLst>
                  <a:path w="21600" h="21597" extrusionOk="0">
                    <a:moveTo>
                      <a:pt x="17471" y="21468"/>
                    </a:moveTo>
                    <a:cubicBezTo>
                      <a:pt x="17464" y="21461"/>
                      <a:pt x="17461" y="21450"/>
                      <a:pt x="17454" y="21443"/>
                    </a:cubicBezTo>
                    <a:cubicBezTo>
                      <a:pt x="17458" y="21439"/>
                      <a:pt x="17461" y="21436"/>
                      <a:pt x="17464" y="21432"/>
                    </a:cubicBezTo>
                    <a:cubicBezTo>
                      <a:pt x="17485" y="21482"/>
                      <a:pt x="17491" y="21482"/>
                      <a:pt x="17471" y="21468"/>
                    </a:cubicBezTo>
                    <a:close/>
                    <a:moveTo>
                      <a:pt x="17414" y="21371"/>
                    </a:moveTo>
                    <a:cubicBezTo>
                      <a:pt x="17380" y="21310"/>
                      <a:pt x="17343" y="21257"/>
                      <a:pt x="17296" y="21214"/>
                    </a:cubicBezTo>
                    <a:cubicBezTo>
                      <a:pt x="17232" y="21160"/>
                      <a:pt x="17155" y="21131"/>
                      <a:pt x="17077" y="21117"/>
                    </a:cubicBezTo>
                    <a:cubicBezTo>
                      <a:pt x="17040" y="21106"/>
                      <a:pt x="17000" y="21099"/>
                      <a:pt x="16970" y="21124"/>
                    </a:cubicBezTo>
                    <a:cubicBezTo>
                      <a:pt x="16950" y="21138"/>
                      <a:pt x="16936" y="21160"/>
                      <a:pt x="16919" y="21181"/>
                    </a:cubicBezTo>
                    <a:cubicBezTo>
                      <a:pt x="16872" y="21242"/>
                      <a:pt x="16795" y="21275"/>
                      <a:pt x="16724" y="21303"/>
                    </a:cubicBezTo>
                    <a:cubicBezTo>
                      <a:pt x="16660" y="21235"/>
                      <a:pt x="16559" y="21214"/>
                      <a:pt x="16475" y="21181"/>
                    </a:cubicBezTo>
                    <a:cubicBezTo>
                      <a:pt x="16391" y="21146"/>
                      <a:pt x="16320" y="21085"/>
                      <a:pt x="16250" y="21024"/>
                    </a:cubicBezTo>
                    <a:cubicBezTo>
                      <a:pt x="16229" y="21010"/>
                      <a:pt x="16209" y="20988"/>
                      <a:pt x="16192" y="20967"/>
                    </a:cubicBezTo>
                    <a:cubicBezTo>
                      <a:pt x="16179" y="20941"/>
                      <a:pt x="16179" y="20913"/>
                      <a:pt x="16179" y="20884"/>
                    </a:cubicBezTo>
                    <a:cubicBezTo>
                      <a:pt x="16172" y="20791"/>
                      <a:pt x="16172" y="20701"/>
                      <a:pt x="16166" y="20612"/>
                    </a:cubicBezTo>
                    <a:cubicBezTo>
                      <a:pt x="16166" y="20576"/>
                      <a:pt x="16162" y="20540"/>
                      <a:pt x="16186" y="20515"/>
                    </a:cubicBezTo>
                    <a:cubicBezTo>
                      <a:pt x="16206" y="20494"/>
                      <a:pt x="16250" y="20490"/>
                      <a:pt x="16270" y="20461"/>
                    </a:cubicBezTo>
                    <a:cubicBezTo>
                      <a:pt x="16314" y="20401"/>
                      <a:pt x="16216" y="20343"/>
                      <a:pt x="16209" y="20268"/>
                    </a:cubicBezTo>
                    <a:cubicBezTo>
                      <a:pt x="16199" y="20175"/>
                      <a:pt x="16340" y="20136"/>
                      <a:pt x="16320" y="20042"/>
                    </a:cubicBezTo>
                    <a:cubicBezTo>
                      <a:pt x="16300" y="19953"/>
                      <a:pt x="16152" y="19989"/>
                      <a:pt x="16095" y="19913"/>
                    </a:cubicBezTo>
                    <a:cubicBezTo>
                      <a:pt x="16068" y="19885"/>
                      <a:pt x="16068" y="19831"/>
                      <a:pt x="16038" y="19799"/>
                    </a:cubicBezTo>
                    <a:cubicBezTo>
                      <a:pt x="15967" y="19724"/>
                      <a:pt x="15856" y="19853"/>
                      <a:pt x="15755" y="19831"/>
                    </a:cubicBezTo>
                    <a:cubicBezTo>
                      <a:pt x="15735" y="19824"/>
                      <a:pt x="15715" y="19810"/>
                      <a:pt x="15691" y="19817"/>
                    </a:cubicBezTo>
                    <a:cubicBezTo>
                      <a:pt x="15664" y="19824"/>
                      <a:pt x="15651" y="19853"/>
                      <a:pt x="15620" y="19867"/>
                    </a:cubicBezTo>
                    <a:cubicBezTo>
                      <a:pt x="15530" y="19935"/>
                      <a:pt x="15395" y="19749"/>
                      <a:pt x="15304" y="19817"/>
                    </a:cubicBezTo>
                    <a:cubicBezTo>
                      <a:pt x="15284" y="19673"/>
                      <a:pt x="15331" y="19516"/>
                      <a:pt x="15432" y="19408"/>
                    </a:cubicBezTo>
                    <a:cubicBezTo>
                      <a:pt x="15368" y="19394"/>
                      <a:pt x="15355" y="19304"/>
                      <a:pt x="15381" y="19236"/>
                    </a:cubicBezTo>
                    <a:cubicBezTo>
                      <a:pt x="15412" y="19176"/>
                      <a:pt x="15466" y="19133"/>
                      <a:pt x="15503" y="19079"/>
                    </a:cubicBezTo>
                    <a:cubicBezTo>
                      <a:pt x="15560" y="18996"/>
                      <a:pt x="15567" y="18885"/>
                      <a:pt x="15573" y="18785"/>
                    </a:cubicBezTo>
                    <a:cubicBezTo>
                      <a:pt x="15573" y="18735"/>
                      <a:pt x="15573" y="18674"/>
                      <a:pt x="15536" y="18635"/>
                    </a:cubicBezTo>
                    <a:cubicBezTo>
                      <a:pt x="15496" y="18599"/>
                      <a:pt x="15432" y="18613"/>
                      <a:pt x="15388" y="18642"/>
                    </a:cubicBezTo>
                    <a:cubicBezTo>
                      <a:pt x="15341" y="18667"/>
                      <a:pt x="15291" y="18703"/>
                      <a:pt x="15240" y="18696"/>
                    </a:cubicBezTo>
                    <a:cubicBezTo>
                      <a:pt x="15200" y="18688"/>
                      <a:pt x="15163" y="18660"/>
                      <a:pt x="15122" y="18653"/>
                    </a:cubicBezTo>
                    <a:cubicBezTo>
                      <a:pt x="15065" y="18642"/>
                      <a:pt x="14998" y="18685"/>
                      <a:pt x="14964" y="18735"/>
                    </a:cubicBezTo>
                    <a:cubicBezTo>
                      <a:pt x="14927" y="18789"/>
                      <a:pt x="14917" y="18853"/>
                      <a:pt x="14917" y="18914"/>
                    </a:cubicBezTo>
                    <a:cubicBezTo>
                      <a:pt x="14917" y="18950"/>
                      <a:pt x="14914" y="18989"/>
                      <a:pt x="14900" y="19025"/>
                    </a:cubicBezTo>
                    <a:cubicBezTo>
                      <a:pt x="14883" y="19064"/>
                      <a:pt x="14850" y="19097"/>
                      <a:pt x="14823" y="19125"/>
                    </a:cubicBezTo>
                    <a:cubicBezTo>
                      <a:pt x="14793" y="19158"/>
                      <a:pt x="14782" y="19208"/>
                      <a:pt x="14803" y="19244"/>
                    </a:cubicBezTo>
                    <a:cubicBezTo>
                      <a:pt x="14803" y="19276"/>
                      <a:pt x="14772" y="19290"/>
                      <a:pt x="14745" y="19290"/>
                    </a:cubicBezTo>
                    <a:cubicBezTo>
                      <a:pt x="14715" y="19290"/>
                      <a:pt x="14698" y="19283"/>
                      <a:pt x="14675" y="19276"/>
                    </a:cubicBezTo>
                    <a:cubicBezTo>
                      <a:pt x="14584" y="19244"/>
                      <a:pt x="14486" y="19269"/>
                      <a:pt x="14392" y="19290"/>
                    </a:cubicBezTo>
                    <a:cubicBezTo>
                      <a:pt x="14261" y="19319"/>
                      <a:pt x="14120" y="19183"/>
                      <a:pt x="13985" y="19201"/>
                    </a:cubicBezTo>
                    <a:cubicBezTo>
                      <a:pt x="13972" y="19201"/>
                      <a:pt x="13948" y="19208"/>
                      <a:pt x="13935" y="19201"/>
                    </a:cubicBezTo>
                    <a:cubicBezTo>
                      <a:pt x="13914" y="19193"/>
                      <a:pt x="13901" y="19168"/>
                      <a:pt x="13884" y="19147"/>
                    </a:cubicBezTo>
                    <a:cubicBezTo>
                      <a:pt x="13850" y="19093"/>
                      <a:pt x="13813" y="19032"/>
                      <a:pt x="13780" y="18982"/>
                    </a:cubicBezTo>
                    <a:cubicBezTo>
                      <a:pt x="13760" y="18943"/>
                      <a:pt x="13729" y="18907"/>
                      <a:pt x="13716" y="18860"/>
                    </a:cubicBezTo>
                    <a:cubicBezTo>
                      <a:pt x="13659" y="18717"/>
                      <a:pt x="13672" y="18531"/>
                      <a:pt x="13561" y="18434"/>
                    </a:cubicBezTo>
                    <a:cubicBezTo>
                      <a:pt x="13548" y="18416"/>
                      <a:pt x="13534" y="18409"/>
                      <a:pt x="13517" y="18395"/>
                    </a:cubicBezTo>
                    <a:cubicBezTo>
                      <a:pt x="13484" y="18334"/>
                      <a:pt x="13554" y="18258"/>
                      <a:pt x="13611" y="18223"/>
                    </a:cubicBezTo>
                    <a:cubicBezTo>
                      <a:pt x="13517" y="18183"/>
                      <a:pt x="13490" y="18065"/>
                      <a:pt x="13504" y="17968"/>
                    </a:cubicBezTo>
                    <a:cubicBezTo>
                      <a:pt x="13511" y="17868"/>
                      <a:pt x="13548" y="17778"/>
                      <a:pt x="13595" y="17696"/>
                    </a:cubicBezTo>
                    <a:cubicBezTo>
                      <a:pt x="13611" y="17675"/>
                      <a:pt x="13625" y="17660"/>
                      <a:pt x="13625" y="17635"/>
                    </a:cubicBezTo>
                    <a:cubicBezTo>
                      <a:pt x="13632" y="17599"/>
                      <a:pt x="13611" y="17560"/>
                      <a:pt x="13595" y="17524"/>
                    </a:cubicBezTo>
                    <a:cubicBezTo>
                      <a:pt x="13554" y="17417"/>
                      <a:pt x="13568" y="17291"/>
                      <a:pt x="13625" y="17202"/>
                    </a:cubicBezTo>
                    <a:cubicBezTo>
                      <a:pt x="13638" y="17170"/>
                      <a:pt x="13689" y="17155"/>
                      <a:pt x="13696" y="17184"/>
                    </a:cubicBezTo>
                    <a:cubicBezTo>
                      <a:pt x="13716" y="17148"/>
                      <a:pt x="13736" y="17101"/>
                      <a:pt x="13753" y="17058"/>
                    </a:cubicBezTo>
                    <a:cubicBezTo>
                      <a:pt x="13793" y="17026"/>
                      <a:pt x="13850" y="17127"/>
                      <a:pt x="13901" y="17094"/>
                    </a:cubicBezTo>
                    <a:cubicBezTo>
                      <a:pt x="13921" y="17080"/>
                      <a:pt x="13921" y="17044"/>
                      <a:pt x="13914" y="17019"/>
                    </a:cubicBezTo>
                    <a:cubicBezTo>
                      <a:pt x="13914" y="16944"/>
                      <a:pt x="13955" y="16861"/>
                      <a:pt x="14025" y="16833"/>
                    </a:cubicBezTo>
                    <a:cubicBezTo>
                      <a:pt x="14049" y="16869"/>
                      <a:pt x="14113" y="16876"/>
                      <a:pt x="14147" y="16854"/>
                    </a:cubicBezTo>
                    <a:cubicBezTo>
                      <a:pt x="14190" y="16833"/>
                      <a:pt x="14217" y="16793"/>
                      <a:pt x="14244" y="16758"/>
                    </a:cubicBezTo>
                    <a:cubicBezTo>
                      <a:pt x="14308" y="16793"/>
                      <a:pt x="14385" y="16793"/>
                      <a:pt x="14443" y="16758"/>
                    </a:cubicBezTo>
                    <a:cubicBezTo>
                      <a:pt x="14456" y="16772"/>
                      <a:pt x="14463" y="16786"/>
                      <a:pt x="14480" y="16811"/>
                    </a:cubicBezTo>
                    <a:cubicBezTo>
                      <a:pt x="14507" y="16779"/>
                      <a:pt x="14547" y="16765"/>
                      <a:pt x="14584" y="16772"/>
                    </a:cubicBezTo>
                    <a:cubicBezTo>
                      <a:pt x="14618" y="16779"/>
                      <a:pt x="14655" y="16833"/>
                      <a:pt x="14634" y="16861"/>
                    </a:cubicBezTo>
                    <a:cubicBezTo>
                      <a:pt x="14698" y="16869"/>
                      <a:pt x="14762" y="16854"/>
                      <a:pt x="14816" y="16826"/>
                    </a:cubicBezTo>
                    <a:cubicBezTo>
                      <a:pt x="14816" y="16840"/>
                      <a:pt x="14823" y="16854"/>
                      <a:pt x="14823" y="16869"/>
                    </a:cubicBezTo>
                    <a:cubicBezTo>
                      <a:pt x="14900" y="16915"/>
                      <a:pt x="15008" y="16894"/>
                      <a:pt x="15058" y="16818"/>
                    </a:cubicBezTo>
                    <a:cubicBezTo>
                      <a:pt x="15079" y="16779"/>
                      <a:pt x="15106" y="16725"/>
                      <a:pt x="15149" y="16743"/>
                    </a:cubicBezTo>
                    <a:cubicBezTo>
                      <a:pt x="15169" y="16704"/>
                      <a:pt x="15176" y="16661"/>
                      <a:pt x="15176" y="16621"/>
                    </a:cubicBezTo>
                    <a:cubicBezTo>
                      <a:pt x="15270" y="16621"/>
                      <a:pt x="15361" y="16607"/>
                      <a:pt x="15445" y="16578"/>
                    </a:cubicBezTo>
                    <a:cubicBezTo>
                      <a:pt x="15509" y="16650"/>
                      <a:pt x="15651" y="16518"/>
                      <a:pt x="15708" y="16600"/>
                    </a:cubicBezTo>
                    <a:cubicBezTo>
                      <a:pt x="15715" y="16614"/>
                      <a:pt x="15721" y="16629"/>
                      <a:pt x="15735" y="16636"/>
                    </a:cubicBezTo>
                    <a:cubicBezTo>
                      <a:pt x="15755" y="16643"/>
                      <a:pt x="15779" y="16636"/>
                      <a:pt x="15799" y="16629"/>
                    </a:cubicBezTo>
                    <a:cubicBezTo>
                      <a:pt x="15849" y="16621"/>
                      <a:pt x="15896" y="16682"/>
                      <a:pt x="15883" y="16736"/>
                    </a:cubicBezTo>
                    <a:cubicBezTo>
                      <a:pt x="15967" y="16779"/>
                      <a:pt x="16075" y="16736"/>
                      <a:pt x="16159" y="16682"/>
                    </a:cubicBezTo>
                    <a:cubicBezTo>
                      <a:pt x="16172" y="16675"/>
                      <a:pt x="16186" y="16668"/>
                      <a:pt x="16199" y="16668"/>
                    </a:cubicBezTo>
                    <a:cubicBezTo>
                      <a:pt x="16216" y="16675"/>
                      <a:pt x="16223" y="16690"/>
                      <a:pt x="16229" y="16697"/>
                    </a:cubicBezTo>
                    <a:cubicBezTo>
                      <a:pt x="16263" y="16750"/>
                      <a:pt x="16320" y="16786"/>
                      <a:pt x="16384" y="16793"/>
                    </a:cubicBezTo>
                    <a:cubicBezTo>
                      <a:pt x="16357" y="16861"/>
                      <a:pt x="16371" y="16944"/>
                      <a:pt x="16411" y="16998"/>
                    </a:cubicBezTo>
                    <a:cubicBezTo>
                      <a:pt x="16435" y="17019"/>
                      <a:pt x="16462" y="17051"/>
                      <a:pt x="16455" y="17080"/>
                    </a:cubicBezTo>
                    <a:cubicBezTo>
                      <a:pt x="16448" y="17101"/>
                      <a:pt x="16435" y="17109"/>
                      <a:pt x="16421" y="17134"/>
                    </a:cubicBezTo>
                    <a:cubicBezTo>
                      <a:pt x="16398" y="17170"/>
                      <a:pt x="16421" y="17223"/>
                      <a:pt x="16448" y="17259"/>
                    </a:cubicBezTo>
                    <a:cubicBezTo>
                      <a:pt x="16475" y="17298"/>
                      <a:pt x="16512" y="17334"/>
                      <a:pt x="16519" y="17381"/>
                    </a:cubicBezTo>
                    <a:cubicBezTo>
                      <a:pt x="16519" y="17410"/>
                      <a:pt x="16505" y="17442"/>
                      <a:pt x="16526" y="17463"/>
                    </a:cubicBezTo>
                    <a:cubicBezTo>
                      <a:pt x="16539" y="17478"/>
                      <a:pt x="16559" y="17485"/>
                      <a:pt x="16583" y="17492"/>
                    </a:cubicBezTo>
                    <a:cubicBezTo>
                      <a:pt x="16694" y="17531"/>
                      <a:pt x="16694" y="17696"/>
                      <a:pt x="16744" y="17811"/>
                    </a:cubicBezTo>
                    <a:cubicBezTo>
                      <a:pt x="16758" y="17832"/>
                      <a:pt x="16771" y="17854"/>
                      <a:pt x="16795" y="17868"/>
                    </a:cubicBezTo>
                    <a:cubicBezTo>
                      <a:pt x="16835" y="17886"/>
                      <a:pt x="16879" y="17839"/>
                      <a:pt x="16886" y="17793"/>
                    </a:cubicBezTo>
                    <a:cubicBezTo>
                      <a:pt x="16892" y="17750"/>
                      <a:pt x="16879" y="17703"/>
                      <a:pt x="16865" y="17660"/>
                    </a:cubicBezTo>
                    <a:cubicBezTo>
                      <a:pt x="16849" y="17614"/>
                      <a:pt x="16842" y="17560"/>
                      <a:pt x="16859" y="17524"/>
                    </a:cubicBezTo>
                    <a:cubicBezTo>
                      <a:pt x="16879" y="17478"/>
                      <a:pt x="16919" y="17435"/>
                      <a:pt x="16899" y="17388"/>
                    </a:cubicBezTo>
                    <a:cubicBezTo>
                      <a:pt x="16886" y="17367"/>
                      <a:pt x="16859" y="17359"/>
                      <a:pt x="16835" y="17334"/>
                    </a:cubicBezTo>
                    <a:cubicBezTo>
                      <a:pt x="16781" y="17284"/>
                      <a:pt x="16828" y="17184"/>
                      <a:pt x="16828" y="17101"/>
                    </a:cubicBezTo>
                    <a:cubicBezTo>
                      <a:pt x="16828" y="17033"/>
                      <a:pt x="16781" y="16958"/>
                      <a:pt x="16724" y="16937"/>
                    </a:cubicBezTo>
                    <a:cubicBezTo>
                      <a:pt x="16711" y="16922"/>
                      <a:pt x="16744" y="16908"/>
                      <a:pt x="16751" y="16926"/>
                    </a:cubicBezTo>
                    <a:cubicBezTo>
                      <a:pt x="16741" y="16876"/>
                      <a:pt x="16701" y="16826"/>
                      <a:pt x="16647" y="16826"/>
                    </a:cubicBezTo>
                    <a:cubicBezTo>
                      <a:pt x="16667" y="16765"/>
                      <a:pt x="16660" y="16704"/>
                      <a:pt x="16653" y="16643"/>
                    </a:cubicBezTo>
                    <a:cubicBezTo>
                      <a:pt x="16653" y="16629"/>
                      <a:pt x="16653" y="16621"/>
                      <a:pt x="16647" y="16607"/>
                    </a:cubicBezTo>
                    <a:cubicBezTo>
                      <a:pt x="16640" y="16532"/>
                      <a:pt x="16630" y="16450"/>
                      <a:pt x="16647" y="16374"/>
                    </a:cubicBezTo>
                    <a:cubicBezTo>
                      <a:pt x="16660" y="16328"/>
                      <a:pt x="16694" y="16285"/>
                      <a:pt x="16731" y="16299"/>
                    </a:cubicBezTo>
                    <a:cubicBezTo>
                      <a:pt x="16751" y="16270"/>
                      <a:pt x="16764" y="16231"/>
                      <a:pt x="16788" y="16202"/>
                    </a:cubicBezTo>
                    <a:lnTo>
                      <a:pt x="16936" y="16020"/>
                    </a:lnTo>
                    <a:cubicBezTo>
                      <a:pt x="17000" y="15944"/>
                      <a:pt x="17071" y="15855"/>
                      <a:pt x="17168" y="15841"/>
                    </a:cubicBezTo>
                    <a:cubicBezTo>
                      <a:pt x="17232" y="15841"/>
                      <a:pt x="17289" y="15780"/>
                      <a:pt x="17296" y="15719"/>
                    </a:cubicBezTo>
                    <a:cubicBezTo>
                      <a:pt x="17296" y="15712"/>
                      <a:pt x="17296" y="15697"/>
                      <a:pt x="17303" y="15690"/>
                    </a:cubicBezTo>
                    <a:cubicBezTo>
                      <a:pt x="17310" y="15676"/>
                      <a:pt x="17330" y="15683"/>
                      <a:pt x="17343" y="15676"/>
                    </a:cubicBezTo>
                    <a:cubicBezTo>
                      <a:pt x="17380" y="15676"/>
                      <a:pt x="17414" y="15644"/>
                      <a:pt x="17431" y="15608"/>
                    </a:cubicBezTo>
                    <a:cubicBezTo>
                      <a:pt x="17464" y="15629"/>
                      <a:pt x="17518" y="15633"/>
                      <a:pt x="17555" y="15601"/>
                    </a:cubicBezTo>
                    <a:cubicBezTo>
                      <a:pt x="17589" y="15572"/>
                      <a:pt x="17606" y="15518"/>
                      <a:pt x="17592" y="15472"/>
                    </a:cubicBezTo>
                    <a:cubicBezTo>
                      <a:pt x="17649" y="15486"/>
                      <a:pt x="17720" y="15457"/>
                      <a:pt x="17740" y="15396"/>
                    </a:cubicBezTo>
                    <a:cubicBezTo>
                      <a:pt x="17683" y="15404"/>
                      <a:pt x="17639" y="15328"/>
                      <a:pt x="17663" y="15278"/>
                    </a:cubicBezTo>
                    <a:cubicBezTo>
                      <a:pt x="17670" y="15260"/>
                      <a:pt x="17683" y="15246"/>
                      <a:pt x="17697" y="15224"/>
                    </a:cubicBezTo>
                    <a:cubicBezTo>
                      <a:pt x="17727" y="15171"/>
                      <a:pt x="17683" y="15096"/>
                      <a:pt x="17626" y="15096"/>
                    </a:cubicBezTo>
                    <a:cubicBezTo>
                      <a:pt x="17626" y="15060"/>
                      <a:pt x="17626" y="15013"/>
                      <a:pt x="17612" y="14977"/>
                    </a:cubicBezTo>
                    <a:cubicBezTo>
                      <a:pt x="17606" y="14959"/>
                      <a:pt x="17599" y="14952"/>
                      <a:pt x="17592" y="14938"/>
                    </a:cubicBezTo>
                    <a:cubicBezTo>
                      <a:pt x="17586" y="14924"/>
                      <a:pt x="17586" y="14909"/>
                      <a:pt x="17586" y="14895"/>
                    </a:cubicBezTo>
                    <a:cubicBezTo>
                      <a:pt x="17579" y="14795"/>
                      <a:pt x="17569" y="14698"/>
                      <a:pt x="17569" y="14601"/>
                    </a:cubicBezTo>
                    <a:cubicBezTo>
                      <a:pt x="17592" y="14623"/>
                      <a:pt x="17626" y="14594"/>
                      <a:pt x="17656" y="14594"/>
                    </a:cubicBezTo>
                    <a:cubicBezTo>
                      <a:pt x="17697" y="14594"/>
                      <a:pt x="17727" y="14644"/>
                      <a:pt x="17720" y="14684"/>
                    </a:cubicBezTo>
                    <a:cubicBezTo>
                      <a:pt x="17710" y="14727"/>
                      <a:pt x="17690" y="14766"/>
                      <a:pt x="17670" y="14802"/>
                    </a:cubicBezTo>
                    <a:cubicBezTo>
                      <a:pt x="17656" y="14841"/>
                      <a:pt x="17639" y="14895"/>
                      <a:pt x="17670" y="14924"/>
                    </a:cubicBezTo>
                    <a:cubicBezTo>
                      <a:pt x="17697" y="14924"/>
                      <a:pt x="17727" y="14895"/>
                      <a:pt x="17727" y="14856"/>
                    </a:cubicBezTo>
                    <a:cubicBezTo>
                      <a:pt x="17734" y="14827"/>
                      <a:pt x="17727" y="14787"/>
                      <a:pt x="17734" y="14759"/>
                    </a:cubicBezTo>
                    <a:cubicBezTo>
                      <a:pt x="17740" y="14712"/>
                      <a:pt x="17774" y="14669"/>
                      <a:pt x="17818" y="14651"/>
                    </a:cubicBezTo>
                    <a:cubicBezTo>
                      <a:pt x="17838" y="14644"/>
                      <a:pt x="17858" y="14637"/>
                      <a:pt x="17868" y="14623"/>
                    </a:cubicBezTo>
                    <a:cubicBezTo>
                      <a:pt x="17875" y="14616"/>
                      <a:pt x="17875" y="14601"/>
                      <a:pt x="17868" y="14594"/>
                    </a:cubicBezTo>
                    <a:cubicBezTo>
                      <a:pt x="17858" y="14540"/>
                      <a:pt x="17845" y="14494"/>
                      <a:pt x="17818" y="14458"/>
                    </a:cubicBezTo>
                    <a:cubicBezTo>
                      <a:pt x="17781" y="14436"/>
                      <a:pt x="17811" y="14368"/>
                      <a:pt x="17851" y="14361"/>
                    </a:cubicBezTo>
                    <a:cubicBezTo>
                      <a:pt x="17895" y="14361"/>
                      <a:pt x="17922" y="14404"/>
                      <a:pt x="17915" y="14451"/>
                    </a:cubicBezTo>
                    <a:cubicBezTo>
                      <a:pt x="17946" y="14376"/>
                      <a:pt x="17993" y="14315"/>
                      <a:pt x="18050" y="14261"/>
                    </a:cubicBezTo>
                    <a:cubicBezTo>
                      <a:pt x="18016" y="14225"/>
                      <a:pt x="17979" y="14164"/>
                      <a:pt x="18010" y="14128"/>
                    </a:cubicBezTo>
                    <a:cubicBezTo>
                      <a:pt x="18023" y="14110"/>
                      <a:pt x="18036" y="14103"/>
                      <a:pt x="18050" y="14096"/>
                    </a:cubicBezTo>
                    <a:cubicBezTo>
                      <a:pt x="18100" y="14067"/>
                      <a:pt x="18121" y="13985"/>
                      <a:pt x="18094" y="13931"/>
                    </a:cubicBezTo>
                    <a:cubicBezTo>
                      <a:pt x="18114" y="13953"/>
                      <a:pt x="18127" y="13978"/>
                      <a:pt x="18158" y="13985"/>
                    </a:cubicBezTo>
                    <a:cubicBezTo>
                      <a:pt x="18185" y="13992"/>
                      <a:pt x="18218" y="13978"/>
                      <a:pt x="18218" y="13946"/>
                    </a:cubicBezTo>
                    <a:cubicBezTo>
                      <a:pt x="18218" y="13931"/>
                      <a:pt x="18211" y="13917"/>
                      <a:pt x="18218" y="13910"/>
                    </a:cubicBezTo>
                    <a:cubicBezTo>
                      <a:pt x="18218" y="13878"/>
                      <a:pt x="18248" y="13863"/>
                      <a:pt x="18269" y="13849"/>
                    </a:cubicBezTo>
                    <a:cubicBezTo>
                      <a:pt x="18289" y="13863"/>
                      <a:pt x="18312" y="13885"/>
                      <a:pt x="18319" y="13917"/>
                    </a:cubicBezTo>
                    <a:lnTo>
                      <a:pt x="18353" y="13878"/>
                    </a:lnTo>
                    <a:cubicBezTo>
                      <a:pt x="18383" y="13903"/>
                      <a:pt x="18417" y="13924"/>
                      <a:pt x="18454" y="13917"/>
                    </a:cubicBezTo>
                    <a:cubicBezTo>
                      <a:pt x="18487" y="13910"/>
                      <a:pt x="18494" y="13835"/>
                      <a:pt x="18460" y="13835"/>
                    </a:cubicBezTo>
                    <a:cubicBezTo>
                      <a:pt x="18474" y="13795"/>
                      <a:pt x="18514" y="13788"/>
                      <a:pt x="18551" y="13795"/>
                    </a:cubicBezTo>
                    <a:cubicBezTo>
                      <a:pt x="18585" y="13802"/>
                      <a:pt x="18622" y="13813"/>
                      <a:pt x="18659" y="13795"/>
                    </a:cubicBezTo>
                    <a:cubicBezTo>
                      <a:pt x="18672" y="13788"/>
                      <a:pt x="18679" y="13781"/>
                      <a:pt x="18693" y="13788"/>
                    </a:cubicBezTo>
                    <a:cubicBezTo>
                      <a:pt x="18726" y="13788"/>
                      <a:pt x="18743" y="13856"/>
                      <a:pt x="18777" y="13842"/>
                    </a:cubicBezTo>
                    <a:cubicBezTo>
                      <a:pt x="18807" y="13835"/>
                      <a:pt x="18783" y="13781"/>
                      <a:pt x="18763" y="13759"/>
                    </a:cubicBezTo>
                    <a:cubicBezTo>
                      <a:pt x="18743" y="13738"/>
                      <a:pt x="18720" y="13713"/>
                      <a:pt x="18726" y="13684"/>
                    </a:cubicBezTo>
                    <a:cubicBezTo>
                      <a:pt x="18726" y="13670"/>
                      <a:pt x="18743" y="13652"/>
                      <a:pt x="18743" y="13638"/>
                    </a:cubicBezTo>
                    <a:cubicBezTo>
                      <a:pt x="18743" y="13609"/>
                      <a:pt x="18713" y="13595"/>
                      <a:pt x="18706" y="13570"/>
                    </a:cubicBezTo>
                    <a:cubicBezTo>
                      <a:pt x="18686" y="13519"/>
                      <a:pt x="18743" y="13458"/>
                      <a:pt x="18726" y="13398"/>
                    </a:cubicBezTo>
                    <a:cubicBezTo>
                      <a:pt x="18720" y="13376"/>
                      <a:pt x="18706" y="13362"/>
                      <a:pt x="18706" y="13337"/>
                    </a:cubicBezTo>
                    <a:cubicBezTo>
                      <a:pt x="18693" y="13261"/>
                      <a:pt x="18814" y="13233"/>
                      <a:pt x="18841" y="13161"/>
                    </a:cubicBezTo>
                    <a:cubicBezTo>
                      <a:pt x="18932" y="13154"/>
                      <a:pt x="19032" y="13140"/>
                      <a:pt x="19110" y="13079"/>
                    </a:cubicBezTo>
                    <a:cubicBezTo>
                      <a:pt x="19150" y="13050"/>
                      <a:pt x="19177" y="13011"/>
                      <a:pt x="19221" y="12982"/>
                    </a:cubicBezTo>
                    <a:cubicBezTo>
                      <a:pt x="19261" y="12950"/>
                      <a:pt x="19322" y="12936"/>
                      <a:pt x="19362" y="12964"/>
                    </a:cubicBezTo>
                    <a:cubicBezTo>
                      <a:pt x="19386" y="12921"/>
                      <a:pt x="19386" y="12867"/>
                      <a:pt x="19376" y="12824"/>
                    </a:cubicBezTo>
                    <a:lnTo>
                      <a:pt x="19463" y="12889"/>
                    </a:lnTo>
                    <a:cubicBezTo>
                      <a:pt x="19483" y="12860"/>
                      <a:pt x="19504" y="12832"/>
                      <a:pt x="19517" y="12792"/>
                    </a:cubicBezTo>
                    <a:cubicBezTo>
                      <a:pt x="19625" y="12756"/>
                      <a:pt x="19722" y="12724"/>
                      <a:pt x="19830" y="12688"/>
                    </a:cubicBezTo>
                    <a:cubicBezTo>
                      <a:pt x="19830" y="12717"/>
                      <a:pt x="19823" y="12749"/>
                      <a:pt x="19823" y="12778"/>
                    </a:cubicBezTo>
                    <a:cubicBezTo>
                      <a:pt x="19786" y="12764"/>
                      <a:pt x="19753" y="12792"/>
                      <a:pt x="19729" y="12832"/>
                    </a:cubicBezTo>
                    <a:cubicBezTo>
                      <a:pt x="19709" y="12860"/>
                      <a:pt x="19695" y="12907"/>
                      <a:pt x="19658" y="12921"/>
                    </a:cubicBezTo>
                    <a:cubicBezTo>
                      <a:pt x="19618" y="12950"/>
                      <a:pt x="19541" y="12957"/>
                      <a:pt x="19547" y="13018"/>
                    </a:cubicBezTo>
                    <a:cubicBezTo>
                      <a:pt x="19568" y="13025"/>
                      <a:pt x="19581" y="13032"/>
                      <a:pt x="19605" y="13032"/>
                    </a:cubicBezTo>
                    <a:cubicBezTo>
                      <a:pt x="19561" y="13115"/>
                      <a:pt x="19625" y="13211"/>
                      <a:pt x="19695" y="13269"/>
                    </a:cubicBezTo>
                    <a:cubicBezTo>
                      <a:pt x="19759" y="13226"/>
                      <a:pt x="19864" y="13211"/>
                      <a:pt x="19870" y="13133"/>
                    </a:cubicBezTo>
                    <a:cubicBezTo>
                      <a:pt x="19870" y="13115"/>
                      <a:pt x="19864" y="13093"/>
                      <a:pt x="19870" y="13079"/>
                    </a:cubicBezTo>
                    <a:cubicBezTo>
                      <a:pt x="19877" y="13064"/>
                      <a:pt x="19887" y="13057"/>
                      <a:pt x="19894" y="13039"/>
                    </a:cubicBezTo>
                    <a:cubicBezTo>
                      <a:pt x="19985" y="12950"/>
                      <a:pt x="20153" y="12996"/>
                      <a:pt x="20237" y="12900"/>
                    </a:cubicBezTo>
                    <a:cubicBezTo>
                      <a:pt x="20261" y="12867"/>
                      <a:pt x="20281" y="12832"/>
                      <a:pt x="20318" y="12832"/>
                    </a:cubicBezTo>
                    <a:cubicBezTo>
                      <a:pt x="20338" y="12832"/>
                      <a:pt x="20358" y="12839"/>
                      <a:pt x="20372" y="12839"/>
                    </a:cubicBezTo>
                    <a:cubicBezTo>
                      <a:pt x="20422" y="12839"/>
                      <a:pt x="20442" y="12771"/>
                      <a:pt x="20493" y="12749"/>
                    </a:cubicBezTo>
                    <a:cubicBezTo>
                      <a:pt x="20537" y="12731"/>
                      <a:pt x="20607" y="12749"/>
                      <a:pt x="20614" y="12703"/>
                    </a:cubicBezTo>
                    <a:cubicBezTo>
                      <a:pt x="20590" y="12688"/>
                      <a:pt x="20570" y="12656"/>
                      <a:pt x="20570" y="12627"/>
                    </a:cubicBezTo>
                    <a:cubicBezTo>
                      <a:pt x="20621" y="12606"/>
                      <a:pt x="20685" y="12592"/>
                      <a:pt x="20739" y="12592"/>
                    </a:cubicBezTo>
                    <a:cubicBezTo>
                      <a:pt x="20745" y="12559"/>
                      <a:pt x="20745" y="12531"/>
                      <a:pt x="20755" y="12498"/>
                    </a:cubicBezTo>
                    <a:cubicBezTo>
                      <a:pt x="20705" y="12484"/>
                      <a:pt x="20718" y="12409"/>
                      <a:pt x="20705" y="12359"/>
                    </a:cubicBezTo>
                    <a:cubicBezTo>
                      <a:pt x="20691" y="12291"/>
                      <a:pt x="20634" y="12244"/>
                      <a:pt x="20570" y="12244"/>
                    </a:cubicBezTo>
                    <a:cubicBezTo>
                      <a:pt x="20506" y="12312"/>
                      <a:pt x="20473" y="12395"/>
                      <a:pt x="20456" y="12484"/>
                    </a:cubicBezTo>
                    <a:cubicBezTo>
                      <a:pt x="20479" y="12509"/>
                      <a:pt x="20493" y="12538"/>
                      <a:pt x="20493" y="12567"/>
                    </a:cubicBezTo>
                    <a:cubicBezTo>
                      <a:pt x="20422" y="12552"/>
                      <a:pt x="20345" y="12559"/>
                      <a:pt x="20281" y="12606"/>
                    </a:cubicBezTo>
                    <a:cubicBezTo>
                      <a:pt x="20267" y="12613"/>
                      <a:pt x="20254" y="12620"/>
                      <a:pt x="20237" y="12620"/>
                    </a:cubicBezTo>
                    <a:cubicBezTo>
                      <a:pt x="20230" y="12617"/>
                      <a:pt x="20227" y="12599"/>
                      <a:pt x="20230" y="12592"/>
                    </a:cubicBezTo>
                    <a:cubicBezTo>
                      <a:pt x="20183" y="12606"/>
                      <a:pt x="20136" y="12606"/>
                      <a:pt x="20089" y="12592"/>
                    </a:cubicBezTo>
                    <a:cubicBezTo>
                      <a:pt x="20153" y="12524"/>
                      <a:pt x="20230" y="12463"/>
                      <a:pt x="20308" y="12409"/>
                    </a:cubicBezTo>
                    <a:cubicBezTo>
                      <a:pt x="20294" y="12387"/>
                      <a:pt x="20274" y="12380"/>
                      <a:pt x="20247" y="12373"/>
                    </a:cubicBezTo>
                    <a:cubicBezTo>
                      <a:pt x="20204" y="12359"/>
                      <a:pt x="20160" y="12341"/>
                      <a:pt x="20119" y="12359"/>
                    </a:cubicBezTo>
                    <a:cubicBezTo>
                      <a:pt x="20076" y="12366"/>
                      <a:pt x="20042" y="12409"/>
                      <a:pt x="20049" y="12456"/>
                    </a:cubicBezTo>
                    <a:cubicBezTo>
                      <a:pt x="19998" y="12448"/>
                      <a:pt x="19948" y="12441"/>
                      <a:pt x="19907" y="12434"/>
                    </a:cubicBezTo>
                    <a:cubicBezTo>
                      <a:pt x="19843" y="12334"/>
                      <a:pt x="19830" y="12198"/>
                      <a:pt x="19877" y="12087"/>
                    </a:cubicBezTo>
                    <a:cubicBezTo>
                      <a:pt x="19800" y="12018"/>
                      <a:pt x="19695" y="11983"/>
                      <a:pt x="19598" y="11983"/>
                    </a:cubicBezTo>
                    <a:cubicBezTo>
                      <a:pt x="19574" y="11936"/>
                      <a:pt x="19625" y="11900"/>
                      <a:pt x="19675" y="11900"/>
                    </a:cubicBezTo>
                    <a:cubicBezTo>
                      <a:pt x="19722" y="11900"/>
                      <a:pt x="19756" y="11922"/>
                      <a:pt x="19806" y="11915"/>
                    </a:cubicBezTo>
                    <a:cubicBezTo>
                      <a:pt x="19854" y="11907"/>
                      <a:pt x="19901" y="11857"/>
                      <a:pt x="19914" y="11807"/>
                    </a:cubicBezTo>
                    <a:cubicBezTo>
                      <a:pt x="19928" y="11753"/>
                      <a:pt x="19914" y="11703"/>
                      <a:pt x="19894" y="11650"/>
                    </a:cubicBezTo>
                    <a:cubicBezTo>
                      <a:pt x="19887" y="11635"/>
                      <a:pt x="19877" y="11621"/>
                      <a:pt x="19864" y="11614"/>
                    </a:cubicBezTo>
                    <a:cubicBezTo>
                      <a:pt x="19843" y="11599"/>
                      <a:pt x="19823" y="11592"/>
                      <a:pt x="19800" y="11581"/>
                    </a:cubicBezTo>
                    <a:cubicBezTo>
                      <a:pt x="19695" y="11560"/>
                      <a:pt x="19581" y="11538"/>
                      <a:pt x="19490" y="11599"/>
                    </a:cubicBezTo>
                    <a:cubicBezTo>
                      <a:pt x="19463" y="11614"/>
                      <a:pt x="19440" y="11642"/>
                      <a:pt x="19413" y="11650"/>
                    </a:cubicBezTo>
                    <a:cubicBezTo>
                      <a:pt x="19393" y="11657"/>
                      <a:pt x="19362" y="11657"/>
                      <a:pt x="19342" y="11667"/>
                    </a:cubicBezTo>
                    <a:cubicBezTo>
                      <a:pt x="19265" y="11689"/>
                      <a:pt x="19221" y="11786"/>
                      <a:pt x="19144" y="11832"/>
                    </a:cubicBezTo>
                    <a:cubicBezTo>
                      <a:pt x="19117" y="11847"/>
                      <a:pt x="19073" y="11850"/>
                      <a:pt x="19046" y="11875"/>
                    </a:cubicBezTo>
                    <a:cubicBezTo>
                      <a:pt x="19019" y="11897"/>
                      <a:pt x="18995" y="11936"/>
                      <a:pt x="19009" y="11976"/>
                    </a:cubicBezTo>
                    <a:cubicBezTo>
                      <a:pt x="18955" y="11976"/>
                      <a:pt x="18898" y="12018"/>
                      <a:pt x="18878" y="12079"/>
                    </a:cubicBezTo>
                    <a:cubicBezTo>
                      <a:pt x="18827" y="12051"/>
                      <a:pt x="18861" y="11965"/>
                      <a:pt x="18905" y="11929"/>
                    </a:cubicBezTo>
                    <a:cubicBezTo>
                      <a:pt x="18948" y="11890"/>
                      <a:pt x="19009" y="11847"/>
                      <a:pt x="18995" y="11786"/>
                    </a:cubicBezTo>
                    <a:cubicBezTo>
                      <a:pt x="18995" y="11771"/>
                      <a:pt x="18989" y="11764"/>
                      <a:pt x="18989" y="11750"/>
                    </a:cubicBezTo>
                    <a:cubicBezTo>
                      <a:pt x="18989" y="11725"/>
                      <a:pt x="19002" y="11703"/>
                      <a:pt x="19019" y="11689"/>
                    </a:cubicBezTo>
                    <a:lnTo>
                      <a:pt x="19144" y="11553"/>
                    </a:lnTo>
                    <a:cubicBezTo>
                      <a:pt x="19157" y="11574"/>
                      <a:pt x="19187" y="11574"/>
                      <a:pt x="19207" y="11560"/>
                    </a:cubicBezTo>
                    <a:cubicBezTo>
                      <a:pt x="19228" y="11546"/>
                      <a:pt x="19244" y="11524"/>
                      <a:pt x="19258" y="11499"/>
                    </a:cubicBezTo>
                    <a:cubicBezTo>
                      <a:pt x="19292" y="11517"/>
                      <a:pt x="19342" y="11506"/>
                      <a:pt x="19362" y="11470"/>
                    </a:cubicBezTo>
                    <a:cubicBezTo>
                      <a:pt x="19393" y="11442"/>
                      <a:pt x="19393" y="11388"/>
                      <a:pt x="19369" y="11349"/>
                    </a:cubicBezTo>
                    <a:cubicBezTo>
                      <a:pt x="19483" y="11273"/>
                      <a:pt x="19605" y="11223"/>
                      <a:pt x="19736" y="11184"/>
                    </a:cubicBezTo>
                    <a:cubicBezTo>
                      <a:pt x="19800" y="11209"/>
                      <a:pt x="19870" y="11209"/>
                      <a:pt x="19934" y="11198"/>
                    </a:cubicBezTo>
                    <a:cubicBezTo>
                      <a:pt x="19985" y="11191"/>
                      <a:pt x="20025" y="11177"/>
                      <a:pt x="20076" y="11184"/>
                    </a:cubicBezTo>
                    <a:cubicBezTo>
                      <a:pt x="20106" y="11191"/>
                      <a:pt x="20140" y="11198"/>
                      <a:pt x="20167" y="11216"/>
                    </a:cubicBezTo>
                    <a:cubicBezTo>
                      <a:pt x="20247" y="11245"/>
                      <a:pt x="20338" y="11245"/>
                      <a:pt x="20422" y="11223"/>
                    </a:cubicBezTo>
                    <a:cubicBezTo>
                      <a:pt x="20436" y="11216"/>
                      <a:pt x="20449" y="11216"/>
                      <a:pt x="20473" y="11216"/>
                    </a:cubicBezTo>
                    <a:cubicBezTo>
                      <a:pt x="20486" y="11216"/>
                      <a:pt x="20493" y="11223"/>
                      <a:pt x="20500" y="11230"/>
                    </a:cubicBezTo>
                    <a:cubicBezTo>
                      <a:pt x="20584" y="11273"/>
                      <a:pt x="20685" y="11259"/>
                      <a:pt x="20769" y="11238"/>
                    </a:cubicBezTo>
                    <a:cubicBezTo>
                      <a:pt x="20796" y="11230"/>
                      <a:pt x="20826" y="11223"/>
                      <a:pt x="20846" y="11198"/>
                    </a:cubicBezTo>
                    <a:cubicBezTo>
                      <a:pt x="20860" y="11180"/>
                      <a:pt x="20843" y="11137"/>
                      <a:pt x="20816" y="11137"/>
                    </a:cubicBezTo>
                    <a:cubicBezTo>
                      <a:pt x="20877" y="11130"/>
                      <a:pt x="20940" y="11094"/>
                      <a:pt x="20981" y="11041"/>
                    </a:cubicBezTo>
                    <a:cubicBezTo>
                      <a:pt x="20994" y="11019"/>
                      <a:pt x="21008" y="10990"/>
                      <a:pt x="21028" y="10976"/>
                    </a:cubicBezTo>
                    <a:cubicBezTo>
                      <a:pt x="21052" y="10951"/>
                      <a:pt x="21078" y="10944"/>
                      <a:pt x="21099" y="10930"/>
                    </a:cubicBezTo>
                    <a:cubicBezTo>
                      <a:pt x="21213" y="10876"/>
                      <a:pt x="21334" y="10826"/>
                      <a:pt x="21452" y="10772"/>
                    </a:cubicBezTo>
                    <a:cubicBezTo>
                      <a:pt x="21412" y="10779"/>
                      <a:pt x="21368" y="10779"/>
                      <a:pt x="21334" y="10786"/>
                    </a:cubicBezTo>
                    <a:cubicBezTo>
                      <a:pt x="21375" y="10758"/>
                      <a:pt x="21418" y="10733"/>
                      <a:pt x="21459" y="10718"/>
                    </a:cubicBezTo>
                    <a:cubicBezTo>
                      <a:pt x="21465" y="10718"/>
                      <a:pt x="21475" y="10711"/>
                      <a:pt x="21482" y="10711"/>
                    </a:cubicBezTo>
                    <a:cubicBezTo>
                      <a:pt x="21489" y="10704"/>
                      <a:pt x="21489" y="10690"/>
                      <a:pt x="21496" y="10682"/>
                    </a:cubicBezTo>
                    <a:cubicBezTo>
                      <a:pt x="21509" y="10643"/>
                      <a:pt x="21546" y="10629"/>
                      <a:pt x="21580" y="10614"/>
                    </a:cubicBezTo>
                    <a:cubicBezTo>
                      <a:pt x="21587" y="10593"/>
                      <a:pt x="21587" y="10568"/>
                      <a:pt x="21593" y="10546"/>
                    </a:cubicBezTo>
                    <a:cubicBezTo>
                      <a:pt x="21593" y="10532"/>
                      <a:pt x="21587" y="10518"/>
                      <a:pt x="21580" y="10525"/>
                    </a:cubicBezTo>
                    <a:cubicBezTo>
                      <a:pt x="21573" y="10478"/>
                      <a:pt x="21566" y="10442"/>
                      <a:pt x="21566" y="10396"/>
                    </a:cubicBezTo>
                    <a:cubicBezTo>
                      <a:pt x="21566" y="10349"/>
                      <a:pt x="21573" y="10299"/>
                      <a:pt x="21593" y="10260"/>
                    </a:cubicBezTo>
                    <a:cubicBezTo>
                      <a:pt x="21593" y="10253"/>
                      <a:pt x="21600" y="10245"/>
                      <a:pt x="21600" y="10231"/>
                    </a:cubicBezTo>
                    <a:cubicBezTo>
                      <a:pt x="21600" y="10192"/>
                      <a:pt x="21546" y="10184"/>
                      <a:pt x="21546" y="10149"/>
                    </a:cubicBezTo>
                    <a:cubicBezTo>
                      <a:pt x="21536" y="10102"/>
                      <a:pt x="21489" y="10073"/>
                      <a:pt x="21445" y="10081"/>
                    </a:cubicBezTo>
                    <a:cubicBezTo>
                      <a:pt x="21432" y="10081"/>
                      <a:pt x="21425" y="10088"/>
                      <a:pt x="21412" y="10095"/>
                    </a:cubicBezTo>
                    <a:cubicBezTo>
                      <a:pt x="21381" y="10102"/>
                      <a:pt x="21361" y="10081"/>
                      <a:pt x="21334" y="10066"/>
                    </a:cubicBezTo>
                    <a:cubicBezTo>
                      <a:pt x="21284" y="10027"/>
                      <a:pt x="21226" y="10005"/>
                      <a:pt x="21163" y="9998"/>
                    </a:cubicBezTo>
                    <a:cubicBezTo>
                      <a:pt x="21149" y="9998"/>
                      <a:pt x="21129" y="9991"/>
                      <a:pt x="21115" y="9984"/>
                    </a:cubicBezTo>
                    <a:cubicBezTo>
                      <a:pt x="21092" y="9959"/>
                      <a:pt x="21099" y="9923"/>
                      <a:pt x="21122" y="9901"/>
                    </a:cubicBezTo>
                    <a:cubicBezTo>
                      <a:pt x="21142" y="9876"/>
                      <a:pt x="21169" y="9869"/>
                      <a:pt x="21200" y="9862"/>
                    </a:cubicBezTo>
                    <a:cubicBezTo>
                      <a:pt x="21233" y="9855"/>
                      <a:pt x="21263" y="9848"/>
                      <a:pt x="21297" y="9841"/>
                    </a:cubicBezTo>
                    <a:cubicBezTo>
                      <a:pt x="21311" y="9833"/>
                      <a:pt x="21334" y="9826"/>
                      <a:pt x="21341" y="9808"/>
                    </a:cubicBezTo>
                    <a:cubicBezTo>
                      <a:pt x="21341" y="9787"/>
                      <a:pt x="21311" y="9780"/>
                      <a:pt x="21297" y="9773"/>
                    </a:cubicBezTo>
                    <a:cubicBezTo>
                      <a:pt x="21270" y="9758"/>
                      <a:pt x="21247" y="9726"/>
                      <a:pt x="21220" y="9712"/>
                    </a:cubicBezTo>
                    <a:cubicBezTo>
                      <a:pt x="21193" y="9690"/>
                      <a:pt x="21149" y="9690"/>
                      <a:pt x="21129" y="9712"/>
                    </a:cubicBezTo>
                    <a:cubicBezTo>
                      <a:pt x="21136" y="9683"/>
                      <a:pt x="21105" y="9658"/>
                      <a:pt x="21078" y="9651"/>
                    </a:cubicBezTo>
                    <a:cubicBezTo>
                      <a:pt x="21052" y="9644"/>
                      <a:pt x="21021" y="9651"/>
                      <a:pt x="21001" y="9636"/>
                    </a:cubicBezTo>
                    <a:cubicBezTo>
                      <a:pt x="20967" y="9622"/>
                      <a:pt x="20951" y="9568"/>
                      <a:pt x="20917" y="9540"/>
                    </a:cubicBezTo>
                    <a:cubicBezTo>
                      <a:pt x="20897" y="9525"/>
                      <a:pt x="20873" y="9525"/>
                      <a:pt x="20853" y="9518"/>
                    </a:cubicBezTo>
                    <a:cubicBezTo>
                      <a:pt x="20796" y="9500"/>
                      <a:pt x="20739" y="9464"/>
                      <a:pt x="20705" y="9411"/>
                    </a:cubicBezTo>
                    <a:cubicBezTo>
                      <a:pt x="20685" y="9389"/>
                      <a:pt x="20685" y="9336"/>
                      <a:pt x="20712" y="9336"/>
                    </a:cubicBezTo>
                    <a:cubicBezTo>
                      <a:pt x="20668" y="9328"/>
                      <a:pt x="20628" y="9321"/>
                      <a:pt x="20614" y="9275"/>
                    </a:cubicBezTo>
                    <a:cubicBezTo>
                      <a:pt x="20614" y="9260"/>
                      <a:pt x="20614" y="9246"/>
                      <a:pt x="20607" y="9239"/>
                    </a:cubicBezTo>
                    <a:cubicBezTo>
                      <a:pt x="20597" y="9217"/>
                      <a:pt x="20570" y="9210"/>
                      <a:pt x="20557" y="9192"/>
                    </a:cubicBezTo>
                    <a:cubicBezTo>
                      <a:pt x="20527" y="9164"/>
                      <a:pt x="20543" y="9103"/>
                      <a:pt x="20584" y="9096"/>
                    </a:cubicBezTo>
                    <a:cubicBezTo>
                      <a:pt x="20543" y="9096"/>
                      <a:pt x="20520" y="9027"/>
                      <a:pt x="20550" y="8999"/>
                    </a:cubicBezTo>
                    <a:cubicBezTo>
                      <a:pt x="20557" y="8992"/>
                      <a:pt x="20570" y="8984"/>
                      <a:pt x="20570" y="8977"/>
                    </a:cubicBezTo>
                    <a:cubicBezTo>
                      <a:pt x="20577" y="8952"/>
                      <a:pt x="20557" y="8938"/>
                      <a:pt x="20543" y="8924"/>
                    </a:cubicBezTo>
                    <a:cubicBezTo>
                      <a:pt x="20506" y="8884"/>
                      <a:pt x="20486" y="8834"/>
                      <a:pt x="20493" y="8780"/>
                    </a:cubicBezTo>
                    <a:cubicBezTo>
                      <a:pt x="20473" y="8780"/>
                      <a:pt x="20449" y="8780"/>
                      <a:pt x="20429" y="8773"/>
                    </a:cubicBezTo>
                    <a:cubicBezTo>
                      <a:pt x="20416" y="8719"/>
                      <a:pt x="20479" y="8669"/>
                      <a:pt x="20449" y="8623"/>
                    </a:cubicBezTo>
                    <a:cubicBezTo>
                      <a:pt x="20436" y="8601"/>
                      <a:pt x="20402" y="8608"/>
                      <a:pt x="20379" y="8583"/>
                    </a:cubicBezTo>
                    <a:cubicBezTo>
                      <a:pt x="20372" y="8576"/>
                      <a:pt x="20372" y="8562"/>
                      <a:pt x="20365" y="8547"/>
                    </a:cubicBezTo>
                    <a:cubicBezTo>
                      <a:pt x="20352" y="8519"/>
                      <a:pt x="20325" y="8501"/>
                      <a:pt x="20294" y="8519"/>
                    </a:cubicBezTo>
                    <a:cubicBezTo>
                      <a:pt x="20294" y="8487"/>
                      <a:pt x="20301" y="8458"/>
                      <a:pt x="20318" y="8433"/>
                    </a:cubicBezTo>
                    <a:cubicBezTo>
                      <a:pt x="20281" y="8433"/>
                      <a:pt x="20254" y="8404"/>
                      <a:pt x="20261" y="8368"/>
                    </a:cubicBezTo>
                    <a:cubicBezTo>
                      <a:pt x="20261" y="8350"/>
                      <a:pt x="20267" y="8336"/>
                      <a:pt x="20261" y="8322"/>
                    </a:cubicBezTo>
                    <a:cubicBezTo>
                      <a:pt x="20254" y="8315"/>
                      <a:pt x="20237" y="8307"/>
                      <a:pt x="20230" y="8300"/>
                    </a:cubicBezTo>
                    <a:cubicBezTo>
                      <a:pt x="20204" y="8268"/>
                      <a:pt x="20237" y="8200"/>
                      <a:pt x="20204" y="8178"/>
                    </a:cubicBezTo>
                    <a:cubicBezTo>
                      <a:pt x="20183" y="8164"/>
                      <a:pt x="20160" y="8178"/>
                      <a:pt x="20140" y="8193"/>
                    </a:cubicBezTo>
                    <a:cubicBezTo>
                      <a:pt x="20133" y="8164"/>
                      <a:pt x="20133" y="8125"/>
                      <a:pt x="20146" y="8096"/>
                    </a:cubicBezTo>
                    <a:lnTo>
                      <a:pt x="20106" y="8096"/>
                    </a:lnTo>
                    <a:cubicBezTo>
                      <a:pt x="20119" y="8067"/>
                      <a:pt x="20133" y="8042"/>
                      <a:pt x="20140" y="8014"/>
                    </a:cubicBezTo>
                    <a:cubicBezTo>
                      <a:pt x="20126" y="8028"/>
                      <a:pt x="20106" y="8007"/>
                      <a:pt x="20089" y="7992"/>
                    </a:cubicBezTo>
                    <a:cubicBezTo>
                      <a:pt x="20049" y="7938"/>
                      <a:pt x="20005" y="7863"/>
                      <a:pt x="20042" y="7810"/>
                    </a:cubicBezTo>
                    <a:cubicBezTo>
                      <a:pt x="20005" y="7817"/>
                      <a:pt x="19985" y="7767"/>
                      <a:pt x="19985" y="7720"/>
                    </a:cubicBezTo>
                    <a:cubicBezTo>
                      <a:pt x="19992" y="7684"/>
                      <a:pt x="20005" y="7638"/>
                      <a:pt x="19992" y="7602"/>
                    </a:cubicBezTo>
                    <a:cubicBezTo>
                      <a:pt x="19971" y="7548"/>
                      <a:pt x="19907" y="7534"/>
                      <a:pt x="19850" y="7534"/>
                    </a:cubicBezTo>
                    <a:cubicBezTo>
                      <a:pt x="19850" y="7509"/>
                      <a:pt x="19843" y="7487"/>
                      <a:pt x="19843" y="7466"/>
                    </a:cubicBezTo>
                    <a:cubicBezTo>
                      <a:pt x="19793" y="7487"/>
                      <a:pt x="19793" y="7555"/>
                      <a:pt x="19806" y="7616"/>
                    </a:cubicBezTo>
                    <a:cubicBezTo>
                      <a:pt x="19823" y="7670"/>
                      <a:pt x="19823" y="7741"/>
                      <a:pt x="19780" y="7767"/>
                    </a:cubicBezTo>
                    <a:cubicBezTo>
                      <a:pt x="19766" y="7774"/>
                      <a:pt x="19759" y="7774"/>
                      <a:pt x="19746" y="7781"/>
                    </a:cubicBezTo>
                    <a:cubicBezTo>
                      <a:pt x="19716" y="7802"/>
                      <a:pt x="19722" y="7842"/>
                      <a:pt x="19729" y="7878"/>
                    </a:cubicBezTo>
                    <a:cubicBezTo>
                      <a:pt x="19702" y="7870"/>
                      <a:pt x="19689" y="7910"/>
                      <a:pt x="19682" y="7938"/>
                    </a:cubicBezTo>
                    <a:cubicBezTo>
                      <a:pt x="19658" y="8028"/>
                      <a:pt x="19631" y="8118"/>
                      <a:pt x="19611" y="8211"/>
                    </a:cubicBezTo>
                    <a:cubicBezTo>
                      <a:pt x="19554" y="8193"/>
                      <a:pt x="19490" y="8261"/>
                      <a:pt x="19504" y="8322"/>
                    </a:cubicBezTo>
                    <a:lnTo>
                      <a:pt x="19419" y="8322"/>
                    </a:lnTo>
                    <a:lnTo>
                      <a:pt x="19419" y="8390"/>
                    </a:lnTo>
                    <a:cubicBezTo>
                      <a:pt x="19399" y="8390"/>
                      <a:pt x="19369" y="8397"/>
                      <a:pt x="19356" y="8411"/>
                    </a:cubicBezTo>
                    <a:cubicBezTo>
                      <a:pt x="19278" y="8397"/>
                      <a:pt x="19228" y="8322"/>
                      <a:pt x="19181" y="8261"/>
                    </a:cubicBezTo>
                    <a:cubicBezTo>
                      <a:pt x="19123" y="8200"/>
                      <a:pt x="19039" y="8157"/>
                      <a:pt x="18975" y="8200"/>
                    </a:cubicBezTo>
                    <a:cubicBezTo>
                      <a:pt x="18938" y="8225"/>
                      <a:pt x="18905" y="8264"/>
                      <a:pt x="18878" y="8239"/>
                    </a:cubicBezTo>
                    <a:cubicBezTo>
                      <a:pt x="18854" y="8214"/>
                      <a:pt x="18884" y="8178"/>
                      <a:pt x="18905" y="8171"/>
                    </a:cubicBezTo>
                    <a:cubicBezTo>
                      <a:pt x="18932" y="8164"/>
                      <a:pt x="18958" y="8171"/>
                      <a:pt x="18989" y="8164"/>
                    </a:cubicBezTo>
                    <a:cubicBezTo>
                      <a:pt x="19016" y="8157"/>
                      <a:pt x="19046" y="8136"/>
                      <a:pt x="19039" y="8103"/>
                    </a:cubicBezTo>
                    <a:cubicBezTo>
                      <a:pt x="19039" y="8089"/>
                      <a:pt x="19026" y="8082"/>
                      <a:pt x="19019" y="8075"/>
                    </a:cubicBezTo>
                    <a:cubicBezTo>
                      <a:pt x="18982" y="8035"/>
                      <a:pt x="18938" y="7999"/>
                      <a:pt x="18905" y="7967"/>
                    </a:cubicBezTo>
                    <a:cubicBezTo>
                      <a:pt x="18884" y="7953"/>
                      <a:pt x="18868" y="7931"/>
                      <a:pt x="18854" y="7910"/>
                    </a:cubicBezTo>
                    <a:cubicBezTo>
                      <a:pt x="18821" y="7842"/>
                      <a:pt x="18854" y="7759"/>
                      <a:pt x="18905" y="7698"/>
                    </a:cubicBezTo>
                    <a:cubicBezTo>
                      <a:pt x="18891" y="7698"/>
                      <a:pt x="18868" y="7691"/>
                      <a:pt x="18861" y="7677"/>
                    </a:cubicBezTo>
                    <a:cubicBezTo>
                      <a:pt x="18868" y="7652"/>
                      <a:pt x="18884" y="7630"/>
                      <a:pt x="18905" y="7616"/>
                    </a:cubicBezTo>
                    <a:lnTo>
                      <a:pt x="18884" y="7433"/>
                    </a:lnTo>
                    <a:cubicBezTo>
                      <a:pt x="18925" y="7376"/>
                      <a:pt x="18898" y="7276"/>
                      <a:pt x="18834" y="7247"/>
                    </a:cubicBezTo>
                    <a:cubicBezTo>
                      <a:pt x="18770" y="7218"/>
                      <a:pt x="18693" y="7226"/>
                      <a:pt x="18635" y="7269"/>
                    </a:cubicBezTo>
                    <a:cubicBezTo>
                      <a:pt x="18615" y="7233"/>
                      <a:pt x="18595" y="7201"/>
                      <a:pt x="18571" y="7165"/>
                    </a:cubicBezTo>
                    <a:cubicBezTo>
                      <a:pt x="18551" y="7186"/>
                      <a:pt x="18518" y="7158"/>
                      <a:pt x="18508" y="7125"/>
                    </a:cubicBezTo>
                    <a:cubicBezTo>
                      <a:pt x="18501" y="7097"/>
                      <a:pt x="18508" y="7061"/>
                      <a:pt x="18501" y="7029"/>
                    </a:cubicBezTo>
                    <a:cubicBezTo>
                      <a:pt x="18494" y="7000"/>
                      <a:pt x="18474" y="6986"/>
                      <a:pt x="18454" y="6961"/>
                    </a:cubicBezTo>
                    <a:cubicBezTo>
                      <a:pt x="18397" y="6910"/>
                      <a:pt x="18339" y="6850"/>
                      <a:pt x="18289" y="6796"/>
                    </a:cubicBezTo>
                    <a:cubicBezTo>
                      <a:pt x="18262" y="6774"/>
                      <a:pt x="18238" y="6742"/>
                      <a:pt x="18205" y="6735"/>
                    </a:cubicBezTo>
                    <a:cubicBezTo>
                      <a:pt x="18168" y="6728"/>
                      <a:pt x="18127" y="6735"/>
                      <a:pt x="18114" y="6774"/>
                    </a:cubicBezTo>
                    <a:cubicBezTo>
                      <a:pt x="18114" y="6742"/>
                      <a:pt x="18080" y="6728"/>
                      <a:pt x="18057" y="6735"/>
                    </a:cubicBezTo>
                    <a:cubicBezTo>
                      <a:pt x="18030" y="6735"/>
                      <a:pt x="18010" y="6753"/>
                      <a:pt x="17986" y="6760"/>
                    </a:cubicBezTo>
                    <a:cubicBezTo>
                      <a:pt x="17909" y="6789"/>
                      <a:pt x="17824" y="6767"/>
                      <a:pt x="17761" y="6706"/>
                    </a:cubicBezTo>
                    <a:cubicBezTo>
                      <a:pt x="17697" y="6645"/>
                      <a:pt x="17586" y="6692"/>
                      <a:pt x="17528" y="6631"/>
                    </a:cubicBezTo>
                    <a:cubicBezTo>
                      <a:pt x="17515" y="6617"/>
                      <a:pt x="17498" y="6595"/>
                      <a:pt x="17478" y="6577"/>
                    </a:cubicBezTo>
                    <a:cubicBezTo>
                      <a:pt x="17431" y="6549"/>
                      <a:pt x="17374" y="6592"/>
                      <a:pt x="17330" y="6638"/>
                    </a:cubicBezTo>
                    <a:cubicBezTo>
                      <a:pt x="17310" y="6656"/>
                      <a:pt x="17289" y="6692"/>
                      <a:pt x="17289" y="6721"/>
                    </a:cubicBezTo>
                    <a:cubicBezTo>
                      <a:pt x="17289" y="6742"/>
                      <a:pt x="17296" y="6774"/>
                      <a:pt x="17303" y="6796"/>
                    </a:cubicBezTo>
                    <a:cubicBezTo>
                      <a:pt x="17323" y="6850"/>
                      <a:pt x="17330" y="6903"/>
                      <a:pt x="17337" y="6953"/>
                    </a:cubicBezTo>
                    <a:cubicBezTo>
                      <a:pt x="17360" y="7082"/>
                      <a:pt x="17367" y="7211"/>
                      <a:pt x="17374" y="7337"/>
                    </a:cubicBezTo>
                    <a:cubicBezTo>
                      <a:pt x="17330" y="7337"/>
                      <a:pt x="17289" y="7315"/>
                      <a:pt x="17259" y="7276"/>
                    </a:cubicBezTo>
                    <a:cubicBezTo>
                      <a:pt x="17246" y="7308"/>
                      <a:pt x="17239" y="7330"/>
                      <a:pt x="17225" y="7362"/>
                    </a:cubicBezTo>
                    <a:cubicBezTo>
                      <a:pt x="17330" y="7376"/>
                      <a:pt x="17394" y="7509"/>
                      <a:pt x="17360" y="7609"/>
                    </a:cubicBezTo>
                    <a:cubicBezTo>
                      <a:pt x="17387" y="7652"/>
                      <a:pt x="17421" y="7706"/>
                      <a:pt x="17394" y="7752"/>
                    </a:cubicBezTo>
                    <a:cubicBezTo>
                      <a:pt x="17387" y="7767"/>
                      <a:pt x="17374" y="7774"/>
                      <a:pt x="17367" y="7788"/>
                    </a:cubicBezTo>
                    <a:cubicBezTo>
                      <a:pt x="17360" y="7810"/>
                      <a:pt x="17360" y="7835"/>
                      <a:pt x="17350" y="7849"/>
                    </a:cubicBezTo>
                    <a:cubicBezTo>
                      <a:pt x="17343" y="7863"/>
                      <a:pt x="17337" y="7878"/>
                      <a:pt x="17323" y="7892"/>
                    </a:cubicBezTo>
                    <a:cubicBezTo>
                      <a:pt x="17273" y="7960"/>
                      <a:pt x="17219" y="8028"/>
                      <a:pt x="17168" y="8103"/>
                    </a:cubicBezTo>
                    <a:cubicBezTo>
                      <a:pt x="17155" y="8118"/>
                      <a:pt x="17138" y="8143"/>
                      <a:pt x="17118" y="8143"/>
                    </a:cubicBezTo>
                    <a:cubicBezTo>
                      <a:pt x="17219" y="8368"/>
                      <a:pt x="17491" y="8487"/>
                      <a:pt x="17535" y="8727"/>
                    </a:cubicBezTo>
                    <a:cubicBezTo>
                      <a:pt x="17542" y="8773"/>
                      <a:pt x="17535" y="8834"/>
                      <a:pt x="17498" y="8856"/>
                    </a:cubicBezTo>
                    <a:cubicBezTo>
                      <a:pt x="17549" y="8916"/>
                      <a:pt x="17549" y="9006"/>
                      <a:pt x="17549" y="9088"/>
                    </a:cubicBezTo>
                    <a:cubicBezTo>
                      <a:pt x="17549" y="9156"/>
                      <a:pt x="17542" y="9224"/>
                      <a:pt x="17508" y="9275"/>
                    </a:cubicBezTo>
                    <a:cubicBezTo>
                      <a:pt x="17478" y="9314"/>
                      <a:pt x="17437" y="9336"/>
                      <a:pt x="17407" y="9368"/>
                    </a:cubicBezTo>
                    <a:cubicBezTo>
                      <a:pt x="17374" y="9396"/>
                      <a:pt x="17343" y="9443"/>
                      <a:pt x="17360" y="9493"/>
                    </a:cubicBezTo>
                    <a:cubicBezTo>
                      <a:pt x="17323" y="9472"/>
                      <a:pt x="17279" y="9500"/>
                      <a:pt x="17252" y="9533"/>
                    </a:cubicBezTo>
                    <a:cubicBezTo>
                      <a:pt x="17225" y="9561"/>
                      <a:pt x="17188" y="9601"/>
                      <a:pt x="17155" y="9593"/>
                    </a:cubicBezTo>
                    <a:cubicBezTo>
                      <a:pt x="17138" y="9593"/>
                      <a:pt x="17125" y="9576"/>
                      <a:pt x="17104" y="9576"/>
                    </a:cubicBezTo>
                    <a:cubicBezTo>
                      <a:pt x="17061" y="9583"/>
                      <a:pt x="17061" y="9651"/>
                      <a:pt x="17027" y="9669"/>
                    </a:cubicBezTo>
                    <a:cubicBezTo>
                      <a:pt x="17013" y="9676"/>
                      <a:pt x="16990" y="9669"/>
                      <a:pt x="16976" y="9676"/>
                    </a:cubicBezTo>
                    <a:cubicBezTo>
                      <a:pt x="16950" y="9690"/>
                      <a:pt x="16950" y="9733"/>
                      <a:pt x="16963" y="9765"/>
                    </a:cubicBezTo>
                    <a:cubicBezTo>
                      <a:pt x="16976" y="9794"/>
                      <a:pt x="17000" y="9826"/>
                      <a:pt x="17000" y="9855"/>
                    </a:cubicBezTo>
                    <a:cubicBezTo>
                      <a:pt x="17000" y="9884"/>
                      <a:pt x="17007" y="9901"/>
                      <a:pt x="17013" y="9923"/>
                    </a:cubicBezTo>
                    <a:cubicBezTo>
                      <a:pt x="17040" y="9984"/>
                      <a:pt x="17061" y="10052"/>
                      <a:pt x="17077" y="10116"/>
                    </a:cubicBezTo>
                    <a:cubicBezTo>
                      <a:pt x="17084" y="10134"/>
                      <a:pt x="17084" y="10149"/>
                      <a:pt x="17084" y="10163"/>
                    </a:cubicBezTo>
                    <a:cubicBezTo>
                      <a:pt x="17084" y="10199"/>
                      <a:pt x="17071" y="10231"/>
                      <a:pt x="17077" y="10267"/>
                    </a:cubicBezTo>
                    <a:cubicBezTo>
                      <a:pt x="17084" y="10292"/>
                      <a:pt x="17098" y="10306"/>
                      <a:pt x="17104" y="10328"/>
                    </a:cubicBezTo>
                    <a:cubicBezTo>
                      <a:pt x="17138" y="10410"/>
                      <a:pt x="17077" y="10507"/>
                      <a:pt x="17091" y="10600"/>
                    </a:cubicBezTo>
                    <a:lnTo>
                      <a:pt x="17013" y="10600"/>
                    </a:lnTo>
                    <a:cubicBezTo>
                      <a:pt x="17020" y="10690"/>
                      <a:pt x="17007" y="10786"/>
                      <a:pt x="16970" y="10869"/>
                    </a:cubicBezTo>
                    <a:cubicBezTo>
                      <a:pt x="16970" y="10876"/>
                      <a:pt x="16963" y="10883"/>
                      <a:pt x="16956" y="10890"/>
                    </a:cubicBezTo>
                    <a:cubicBezTo>
                      <a:pt x="16943" y="10908"/>
                      <a:pt x="16906" y="10901"/>
                      <a:pt x="16892" y="10883"/>
                    </a:cubicBezTo>
                    <a:cubicBezTo>
                      <a:pt x="16758" y="10793"/>
                      <a:pt x="16764" y="10568"/>
                      <a:pt x="16647" y="10450"/>
                    </a:cubicBezTo>
                    <a:cubicBezTo>
                      <a:pt x="16610" y="10471"/>
                      <a:pt x="16552" y="10435"/>
                      <a:pt x="16559" y="10389"/>
                    </a:cubicBezTo>
                    <a:cubicBezTo>
                      <a:pt x="16559" y="10342"/>
                      <a:pt x="16616" y="10313"/>
                      <a:pt x="16653" y="10342"/>
                    </a:cubicBezTo>
                    <a:cubicBezTo>
                      <a:pt x="16640" y="10274"/>
                      <a:pt x="16569" y="10231"/>
                      <a:pt x="16512" y="10245"/>
                    </a:cubicBezTo>
                    <a:cubicBezTo>
                      <a:pt x="16482" y="10170"/>
                      <a:pt x="16489" y="10088"/>
                      <a:pt x="16519" y="10013"/>
                    </a:cubicBezTo>
                    <a:cubicBezTo>
                      <a:pt x="16526" y="9991"/>
                      <a:pt x="16539" y="9959"/>
                      <a:pt x="16519" y="9944"/>
                    </a:cubicBezTo>
                    <a:cubicBezTo>
                      <a:pt x="16512" y="9937"/>
                      <a:pt x="16499" y="9937"/>
                      <a:pt x="16489" y="9930"/>
                    </a:cubicBezTo>
                    <a:cubicBezTo>
                      <a:pt x="16482" y="9923"/>
                      <a:pt x="16482" y="9901"/>
                      <a:pt x="16482" y="9884"/>
                    </a:cubicBezTo>
                    <a:cubicBezTo>
                      <a:pt x="16499" y="9787"/>
                      <a:pt x="16482" y="9690"/>
                      <a:pt x="16441" y="9608"/>
                    </a:cubicBezTo>
                    <a:cubicBezTo>
                      <a:pt x="16411" y="9554"/>
                      <a:pt x="16357" y="9500"/>
                      <a:pt x="16300" y="9507"/>
                    </a:cubicBezTo>
                    <a:cubicBezTo>
                      <a:pt x="16243" y="9518"/>
                      <a:pt x="16199" y="9576"/>
                      <a:pt x="16145" y="9576"/>
                    </a:cubicBezTo>
                    <a:cubicBezTo>
                      <a:pt x="16068" y="9576"/>
                      <a:pt x="16011" y="9457"/>
                      <a:pt x="15933" y="9479"/>
                    </a:cubicBezTo>
                    <a:cubicBezTo>
                      <a:pt x="15920" y="9457"/>
                      <a:pt x="15903" y="9443"/>
                      <a:pt x="15890" y="9418"/>
                    </a:cubicBezTo>
                    <a:cubicBezTo>
                      <a:pt x="15812" y="9314"/>
                      <a:pt x="15620" y="9350"/>
                      <a:pt x="15530" y="9267"/>
                    </a:cubicBezTo>
                    <a:cubicBezTo>
                      <a:pt x="15536" y="9275"/>
                      <a:pt x="15536" y="9293"/>
                      <a:pt x="15523" y="9293"/>
                    </a:cubicBezTo>
                    <a:cubicBezTo>
                      <a:pt x="15482" y="9260"/>
                      <a:pt x="15452" y="9217"/>
                      <a:pt x="15439" y="9164"/>
                    </a:cubicBezTo>
                    <a:cubicBezTo>
                      <a:pt x="15432" y="9149"/>
                      <a:pt x="15432" y="9124"/>
                      <a:pt x="15425" y="9110"/>
                    </a:cubicBezTo>
                    <a:cubicBezTo>
                      <a:pt x="15388" y="9042"/>
                      <a:pt x="15297" y="9053"/>
                      <a:pt x="15240" y="9006"/>
                    </a:cubicBezTo>
                    <a:cubicBezTo>
                      <a:pt x="15220" y="8984"/>
                      <a:pt x="15196" y="8952"/>
                      <a:pt x="15169" y="8938"/>
                    </a:cubicBezTo>
                    <a:cubicBezTo>
                      <a:pt x="15139" y="8924"/>
                      <a:pt x="15099" y="8924"/>
                      <a:pt x="15092" y="8959"/>
                    </a:cubicBezTo>
                    <a:cubicBezTo>
                      <a:pt x="15072" y="8916"/>
                      <a:pt x="15021" y="8891"/>
                      <a:pt x="14981" y="8884"/>
                    </a:cubicBezTo>
                    <a:cubicBezTo>
                      <a:pt x="14937" y="8877"/>
                      <a:pt x="14887" y="8870"/>
                      <a:pt x="14846" y="8848"/>
                    </a:cubicBezTo>
                    <a:cubicBezTo>
                      <a:pt x="14803" y="8816"/>
                      <a:pt x="14762" y="8759"/>
                      <a:pt x="14712" y="8766"/>
                    </a:cubicBezTo>
                    <a:cubicBezTo>
                      <a:pt x="14698" y="8773"/>
                      <a:pt x="14682" y="8780"/>
                      <a:pt x="14661" y="8787"/>
                    </a:cubicBezTo>
                    <a:cubicBezTo>
                      <a:pt x="14641" y="8795"/>
                      <a:pt x="14611" y="8787"/>
                      <a:pt x="14584" y="8787"/>
                    </a:cubicBezTo>
                    <a:cubicBezTo>
                      <a:pt x="14564" y="8787"/>
                      <a:pt x="14533" y="8816"/>
                      <a:pt x="14544" y="8841"/>
                    </a:cubicBezTo>
                    <a:cubicBezTo>
                      <a:pt x="14500" y="8856"/>
                      <a:pt x="14456" y="8795"/>
                      <a:pt x="14456" y="8744"/>
                    </a:cubicBezTo>
                    <a:cubicBezTo>
                      <a:pt x="14456" y="8691"/>
                      <a:pt x="14480" y="8637"/>
                      <a:pt x="14473" y="8583"/>
                    </a:cubicBezTo>
                    <a:cubicBezTo>
                      <a:pt x="14456" y="8526"/>
                      <a:pt x="14385" y="8472"/>
                      <a:pt x="14392" y="8404"/>
                    </a:cubicBezTo>
                    <a:cubicBezTo>
                      <a:pt x="14392" y="8390"/>
                      <a:pt x="14402" y="8376"/>
                      <a:pt x="14409" y="8361"/>
                    </a:cubicBezTo>
                    <a:cubicBezTo>
                      <a:pt x="14416" y="8307"/>
                      <a:pt x="14379" y="8261"/>
                      <a:pt x="14338" y="8232"/>
                    </a:cubicBezTo>
                    <a:cubicBezTo>
                      <a:pt x="14295" y="8225"/>
                      <a:pt x="14244" y="8218"/>
                      <a:pt x="14204" y="8211"/>
                    </a:cubicBezTo>
                    <a:cubicBezTo>
                      <a:pt x="14184" y="8211"/>
                      <a:pt x="14160" y="8200"/>
                      <a:pt x="14140" y="8186"/>
                    </a:cubicBezTo>
                    <a:cubicBezTo>
                      <a:pt x="14126" y="8171"/>
                      <a:pt x="14126" y="8136"/>
                      <a:pt x="14147" y="8125"/>
                    </a:cubicBezTo>
                    <a:cubicBezTo>
                      <a:pt x="14113" y="8118"/>
                      <a:pt x="14089" y="8082"/>
                      <a:pt x="14089" y="8035"/>
                    </a:cubicBezTo>
                    <a:cubicBezTo>
                      <a:pt x="14096" y="7999"/>
                      <a:pt x="14120" y="7960"/>
                      <a:pt x="14140" y="7931"/>
                    </a:cubicBezTo>
                    <a:cubicBezTo>
                      <a:pt x="14103" y="7946"/>
                      <a:pt x="14069" y="7903"/>
                      <a:pt x="14069" y="7856"/>
                    </a:cubicBezTo>
                    <a:cubicBezTo>
                      <a:pt x="14069" y="7810"/>
                      <a:pt x="14089" y="7774"/>
                      <a:pt x="14083" y="7727"/>
                    </a:cubicBezTo>
                    <a:cubicBezTo>
                      <a:pt x="14076" y="7677"/>
                      <a:pt x="14025" y="7616"/>
                      <a:pt x="14049" y="7570"/>
                    </a:cubicBezTo>
                    <a:cubicBezTo>
                      <a:pt x="14049" y="7584"/>
                      <a:pt x="14076" y="7577"/>
                      <a:pt x="14083" y="7562"/>
                    </a:cubicBezTo>
                    <a:cubicBezTo>
                      <a:pt x="14103" y="7509"/>
                      <a:pt x="14093" y="7451"/>
                      <a:pt x="14103" y="7390"/>
                    </a:cubicBezTo>
                    <a:cubicBezTo>
                      <a:pt x="14109" y="7330"/>
                      <a:pt x="14160" y="7269"/>
                      <a:pt x="14210" y="7294"/>
                    </a:cubicBezTo>
                    <a:cubicBezTo>
                      <a:pt x="14190" y="7269"/>
                      <a:pt x="14190" y="7240"/>
                      <a:pt x="14204" y="7211"/>
                    </a:cubicBezTo>
                    <a:cubicBezTo>
                      <a:pt x="14217" y="7186"/>
                      <a:pt x="14237" y="7165"/>
                      <a:pt x="14261" y="7143"/>
                    </a:cubicBezTo>
                    <a:cubicBezTo>
                      <a:pt x="14288" y="7111"/>
                      <a:pt x="14321" y="7079"/>
                      <a:pt x="14338" y="7036"/>
                    </a:cubicBezTo>
                    <a:cubicBezTo>
                      <a:pt x="14352" y="6989"/>
                      <a:pt x="14338" y="6939"/>
                      <a:pt x="14301" y="6918"/>
                    </a:cubicBezTo>
                    <a:cubicBezTo>
                      <a:pt x="14358" y="6918"/>
                      <a:pt x="14422" y="6903"/>
                      <a:pt x="14436" y="6842"/>
                    </a:cubicBezTo>
                    <a:cubicBezTo>
                      <a:pt x="14436" y="6828"/>
                      <a:pt x="14436" y="6817"/>
                      <a:pt x="14443" y="6803"/>
                    </a:cubicBezTo>
                    <a:cubicBezTo>
                      <a:pt x="14449" y="6789"/>
                      <a:pt x="14473" y="6781"/>
                      <a:pt x="14486" y="6767"/>
                    </a:cubicBezTo>
                    <a:cubicBezTo>
                      <a:pt x="14533" y="6735"/>
                      <a:pt x="14570" y="6685"/>
                      <a:pt x="14604" y="6638"/>
                    </a:cubicBezTo>
                    <a:cubicBezTo>
                      <a:pt x="14641" y="6595"/>
                      <a:pt x="14698" y="6549"/>
                      <a:pt x="14752" y="6556"/>
                    </a:cubicBezTo>
                    <a:cubicBezTo>
                      <a:pt x="14803" y="6509"/>
                      <a:pt x="14833" y="6466"/>
                      <a:pt x="14840" y="6398"/>
                    </a:cubicBezTo>
                    <a:cubicBezTo>
                      <a:pt x="14840" y="6370"/>
                      <a:pt x="14840" y="6337"/>
                      <a:pt x="14846" y="6309"/>
                    </a:cubicBezTo>
                    <a:cubicBezTo>
                      <a:pt x="14853" y="6276"/>
                      <a:pt x="14887" y="6255"/>
                      <a:pt x="14910" y="6269"/>
                    </a:cubicBezTo>
                    <a:cubicBezTo>
                      <a:pt x="14880" y="6212"/>
                      <a:pt x="14907" y="6137"/>
                      <a:pt x="14944" y="6083"/>
                    </a:cubicBezTo>
                    <a:cubicBezTo>
                      <a:pt x="14978" y="6029"/>
                      <a:pt x="15028" y="5986"/>
                      <a:pt x="15065" y="5925"/>
                    </a:cubicBezTo>
                    <a:cubicBezTo>
                      <a:pt x="15065" y="5947"/>
                      <a:pt x="15085" y="5968"/>
                      <a:pt x="15106" y="5968"/>
                    </a:cubicBezTo>
                    <a:cubicBezTo>
                      <a:pt x="15129" y="5968"/>
                      <a:pt x="15149" y="5961"/>
                      <a:pt x="15169" y="5954"/>
                    </a:cubicBezTo>
                    <a:cubicBezTo>
                      <a:pt x="15200" y="5940"/>
                      <a:pt x="15233" y="5925"/>
                      <a:pt x="15260" y="5911"/>
                    </a:cubicBezTo>
                    <a:cubicBezTo>
                      <a:pt x="15284" y="5904"/>
                      <a:pt x="15304" y="5886"/>
                      <a:pt x="15318" y="5864"/>
                    </a:cubicBezTo>
                    <a:cubicBezTo>
                      <a:pt x="15331" y="5843"/>
                      <a:pt x="15324" y="5811"/>
                      <a:pt x="15304" y="5796"/>
                    </a:cubicBezTo>
                    <a:cubicBezTo>
                      <a:pt x="15375" y="5789"/>
                      <a:pt x="15432" y="5728"/>
                      <a:pt x="15439" y="5660"/>
                    </a:cubicBezTo>
                    <a:cubicBezTo>
                      <a:pt x="15439" y="5639"/>
                      <a:pt x="15439" y="5617"/>
                      <a:pt x="15445" y="5603"/>
                    </a:cubicBezTo>
                    <a:cubicBezTo>
                      <a:pt x="15466" y="5549"/>
                      <a:pt x="15550" y="5535"/>
                      <a:pt x="15550" y="5474"/>
                    </a:cubicBezTo>
                    <a:cubicBezTo>
                      <a:pt x="15550" y="5435"/>
                      <a:pt x="15509" y="5406"/>
                      <a:pt x="15516" y="5377"/>
                    </a:cubicBezTo>
                    <a:cubicBezTo>
                      <a:pt x="15523" y="5338"/>
                      <a:pt x="15587" y="5324"/>
                      <a:pt x="15580" y="5288"/>
                    </a:cubicBezTo>
                    <a:cubicBezTo>
                      <a:pt x="15573" y="5263"/>
                      <a:pt x="15543" y="5256"/>
                      <a:pt x="15536" y="5241"/>
                    </a:cubicBezTo>
                    <a:cubicBezTo>
                      <a:pt x="15516" y="5202"/>
                      <a:pt x="15567" y="5166"/>
                      <a:pt x="15600" y="5137"/>
                    </a:cubicBezTo>
                    <a:cubicBezTo>
                      <a:pt x="15671" y="5084"/>
                      <a:pt x="15691" y="4951"/>
                      <a:pt x="15637" y="4879"/>
                    </a:cubicBezTo>
                    <a:cubicBezTo>
                      <a:pt x="15607" y="4840"/>
                      <a:pt x="15573" y="4797"/>
                      <a:pt x="15593" y="4761"/>
                    </a:cubicBezTo>
                    <a:cubicBezTo>
                      <a:pt x="15644" y="4776"/>
                      <a:pt x="15701" y="4761"/>
                      <a:pt x="15735" y="4722"/>
                    </a:cubicBezTo>
                    <a:cubicBezTo>
                      <a:pt x="15762" y="4761"/>
                      <a:pt x="15819" y="4776"/>
                      <a:pt x="15863" y="4754"/>
                    </a:cubicBezTo>
                    <a:cubicBezTo>
                      <a:pt x="15839" y="4811"/>
                      <a:pt x="15876" y="4879"/>
                      <a:pt x="15933" y="4894"/>
                    </a:cubicBezTo>
                    <a:cubicBezTo>
                      <a:pt x="15947" y="4904"/>
                      <a:pt x="15967" y="4904"/>
                      <a:pt x="15980" y="4912"/>
                    </a:cubicBezTo>
                    <a:cubicBezTo>
                      <a:pt x="15997" y="4919"/>
                      <a:pt x="16004" y="4947"/>
                      <a:pt x="15991" y="4955"/>
                    </a:cubicBezTo>
                    <a:cubicBezTo>
                      <a:pt x="16011" y="4955"/>
                      <a:pt x="16024" y="4962"/>
                      <a:pt x="16044" y="4962"/>
                    </a:cubicBezTo>
                    <a:cubicBezTo>
                      <a:pt x="16031" y="5016"/>
                      <a:pt x="16051" y="5076"/>
                      <a:pt x="16095" y="5105"/>
                    </a:cubicBezTo>
                    <a:cubicBezTo>
                      <a:pt x="16115" y="5119"/>
                      <a:pt x="16145" y="5119"/>
                      <a:pt x="16159" y="5144"/>
                    </a:cubicBezTo>
                    <a:cubicBezTo>
                      <a:pt x="16172" y="5159"/>
                      <a:pt x="16172" y="5202"/>
                      <a:pt x="16152" y="5202"/>
                    </a:cubicBezTo>
                    <a:cubicBezTo>
                      <a:pt x="16199" y="5241"/>
                      <a:pt x="16287" y="5202"/>
                      <a:pt x="16293" y="5144"/>
                    </a:cubicBezTo>
                    <a:cubicBezTo>
                      <a:pt x="16256" y="5137"/>
                      <a:pt x="16236" y="5105"/>
                      <a:pt x="16229" y="5069"/>
                    </a:cubicBezTo>
                    <a:cubicBezTo>
                      <a:pt x="16223" y="5030"/>
                      <a:pt x="16223" y="4994"/>
                      <a:pt x="16199" y="4962"/>
                    </a:cubicBezTo>
                    <a:cubicBezTo>
                      <a:pt x="16172" y="4919"/>
                      <a:pt x="16108" y="4879"/>
                      <a:pt x="16122" y="4829"/>
                    </a:cubicBezTo>
                    <a:cubicBezTo>
                      <a:pt x="16132" y="4797"/>
                      <a:pt x="16162" y="4776"/>
                      <a:pt x="16192" y="4776"/>
                    </a:cubicBezTo>
                    <a:cubicBezTo>
                      <a:pt x="16219" y="4776"/>
                      <a:pt x="16256" y="4776"/>
                      <a:pt x="16293" y="4768"/>
                    </a:cubicBezTo>
                    <a:cubicBezTo>
                      <a:pt x="16404" y="4736"/>
                      <a:pt x="16411" y="4578"/>
                      <a:pt x="16489" y="4482"/>
                    </a:cubicBezTo>
                    <a:cubicBezTo>
                      <a:pt x="16505" y="4503"/>
                      <a:pt x="16539" y="4503"/>
                      <a:pt x="16552" y="4482"/>
                    </a:cubicBezTo>
                    <a:cubicBezTo>
                      <a:pt x="16576" y="4467"/>
                      <a:pt x="16583" y="4435"/>
                      <a:pt x="16583" y="4407"/>
                    </a:cubicBezTo>
                    <a:cubicBezTo>
                      <a:pt x="16590" y="4360"/>
                      <a:pt x="16603" y="4306"/>
                      <a:pt x="16596" y="4263"/>
                    </a:cubicBezTo>
                    <a:cubicBezTo>
                      <a:pt x="16590" y="4217"/>
                      <a:pt x="16552" y="4174"/>
                      <a:pt x="16512" y="4167"/>
                    </a:cubicBezTo>
                    <a:cubicBezTo>
                      <a:pt x="16526" y="4106"/>
                      <a:pt x="16532" y="4030"/>
                      <a:pt x="16489" y="3995"/>
                    </a:cubicBezTo>
                    <a:cubicBezTo>
                      <a:pt x="16475" y="3977"/>
                      <a:pt x="16448" y="3962"/>
                      <a:pt x="16435" y="3948"/>
                    </a:cubicBezTo>
                    <a:cubicBezTo>
                      <a:pt x="16398" y="3912"/>
                      <a:pt x="16411" y="3833"/>
                      <a:pt x="16448" y="3798"/>
                    </a:cubicBezTo>
                    <a:cubicBezTo>
                      <a:pt x="16482" y="3758"/>
                      <a:pt x="16532" y="3730"/>
                      <a:pt x="16569" y="3687"/>
                    </a:cubicBezTo>
                    <a:cubicBezTo>
                      <a:pt x="16603" y="3647"/>
                      <a:pt x="16640" y="3586"/>
                      <a:pt x="16616" y="3536"/>
                    </a:cubicBezTo>
                    <a:cubicBezTo>
                      <a:pt x="16610" y="3522"/>
                      <a:pt x="16596" y="3504"/>
                      <a:pt x="16596" y="3490"/>
                    </a:cubicBezTo>
                    <a:cubicBezTo>
                      <a:pt x="16583" y="3447"/>
                      <a:pt x="16623" y="3407"/>
                      <a:pt x="16660" y="3378"/>
                    </a:cubicBezTo>
                    <a:cubicBezTo>
                      <a:pt x="16583" y="3346"/>
                      <a:pt x="16603" y="3221"/>
                      <a:pt x="16552" y="3153"/>
                    </a:cubicBezTo>
                    <a:cubicBezTo>
                      <a:pt x="16526" y="3113"/>
                      <a:pt x="16482" y="3099"/>
                      <a:pt x="16455" y="3063"/>
                    </a:cubicBezTo>
                    <a:cubicBezTo>
                      <a:pt x="16428" y="3024"/>
                      <a:pt x="16428" y="2956"/>
                      <a:pt x="16468" y="2949"/>
                    </a:cubicBezTo>
                    <a:cubicBezTo>
                      <a:pt x="16455" y="2913"/>
                      <a:pt x="16482" y="2866"/>
                      <a:pt x="16512" y="2852"/>
                    </a:cubicBezTo>
                    <a:cubicBezTo>
                      <a:pt x="16546" y="2838"/>
                      <a:pt x="16583" y="2845"/>
                      <a:pt x="16616" y="2859"/>
                    </a:cubicBezTo>
                    <a:cubicBezTo>
                      <a:pt x="16660" y="2881"/>
                      <a:pt x="16717" y="2913"/>
                      <a:pt x="16744" y="2873"/>
                    </a:cubicBezTo>
                    <a:cubicBezTo>
                      <a:pt x="16758" y="2927"/>
                      <a:pt x="16764" y="2970"/>
                      <a:pt x="16781" y="3024"/>
                    </a:cubicBezTo>
                    <a:cubicBezTo>
                      <a:pt x="16815" y="3053"/>
                      <a:pt x="16859" y="3070"/>
                      <a:pt x="16906" y="3070"/>
                    </a:cubicBezTo>
                    <a:cubicBezTo>
                      <a:pt x="16919" y="3031"/>
                      <a:pt x="16929" y="2988"/>
                      <a:pt x="16943" y="2949"/>
                    </a:cubicBezTo>
                    <a:cubicBezTo>
                      <a:pt x="16943" y="2934"/>
                      <a:pt x="16950" y="2927"/>
                      <a:pt x="16956" y="2913"/>
                    </a:cubicBezTo>
                    <a:cubicBezTo>
                      <a:pt x="16970" y="2895"/>
                      <a:pt x="16983" y="2888"/>
                      <a:pt x="17007" y="2881"/>
                    </a:cubicBezTo>
                    <a:cubicBezTo>
                      <a:pt x="17040" y="2866"/>
                      <a:pt x="17077" y="2852"/>
                      <a:pt x="17104" y="2845"/>
                    </a:cubicBezTo>
                    <a:cubicBezTo>
                      <a:pt x="17091" y="2798"/>
                      <a:pt x="17091" y="2755"/>
                      <a:pt x="17104" y="2716"/>
                    </a:cubicBezTo>
                    <a:cubicBezTo>
                      <a:pt x="17077" y="2709"/>
                      <a:pt x="17054" y="2669"/>
                      <a:pt x="17071" y="2641"/>
                    </a:cubicBezTo>
                    <a:cubicBezTo>
                      <a:pt x="17084" y="2612"/>
                      <a:pt x="17125" y="2605"/>
                      <a:pt x="17148" y="2626"/>
                    </a:cubicBezTo>
                    <a:cubicBezTo>
                      <a:pt x="17155" y="2633"/>
                      <a:pt x="17162" y="2648"/>
                      <a:pt x="17175" y="2655"/>
                    </a:cubicBezTo>
                    <a:cubicBezTo>
                      <a:pt x="17195" y="2680"/>
                      <a:pt x="17232" y="2669"/>
                      <a:pt x="17259" y="2680"/>
                    </a:cubicBezTo>
                    <a:cubicBezTo>
                      <a:pt x="17310" y="2694"/>
                      <a:pt x="17337" y="2770"/>
                      <a:pt x="17310" y="2813"/>
                    </a:cubicBezTo>
                    <a:cubicBezTo>
                      <a:pt x="17343" y="2820"/>
                      <a:pt x="17367" y="2859"/>
                      <a:pt x="17374" y="2895"/>
                    </a:cubicBezTo>
                    <a:cubicBezTo>
                      <a:pt x="17380" y="2934"/>
                      <a:pt x="17374" y="2970"/>
                      <a:pt x="17367" y="3010"/>
                    </a:cubicBezTo>
                    <a:cubicBezTo>
                      <a:pt x="17394" y="2988"/>
                      <a:pt x="17421" y="2977"/>
                      <a:pt x="17451" y="2970"/>
                    </a:cubicBezTo>
                    <a:cubicBezTo>
                      <a:pt x="17471" y="2995"/>
                      <a:pt x="17508" y="2995"/>
                      <a:pt x="17535" y="2977"/>
                    </a:cubicBezTo>
                    <a:cubicBezTo>
                      <a:pt x="17528" y="3010"/>
                      <a:pt x="17528" y="3031"/>
                      <a:pt x="17535" y="3063"/>
                    </a:cubicBezTo>
                    <a:cubicBezTo>
                      <a:pt x="17542" y="3085"/>
                      <a:pt x="17569" y="3106"/>
                      <a:pt x="17599" y="3092"/>
                    </a:cubicBezTo>
                    <a:cubicBezTo>
                      <a:pt x="17619" y="3113"/>
                      <a:pt x="17649" y="3138"/>
                      <a:pt x="17670" y="3167"/>
                    </a:cubicBezTo>
                    <a:cubicBezTo>
                      <a:pt x="17690" y="3196"/>
                      <a:pt x="17697" y="3235"/>
                      <a:pt x="17676" y="3264"/>
                    </a:cubicBezTo>
                    <a:cubicBezTo>
                      <a:pt x="17703" y="3318"/>
                      <a:pt x="17690" y="3393"/>
                      <a:pt x="17649" y="3429"/>
                    </a:cubicBezTo>
                    <a:cubicBezTo>
                      <a:pt x="17676" y="3429"/>
                      <a:pt x="17703" y="3454"/>
                      <a:pt x="17710" y="3482"/>
                    </a:cubicBezTo>
                    <a:cubicBezTo>
                      <a:pt x="17727" y="3475"/>
                      <a:pt x="17740" y="3475"/>
                      <a:pt x="17754" y="3468"/>
                    </a:cubicBezTo>
                    <a:cubicBezTo>
                      <a:pt x="17761" y="3490"/>
                      <a:pt x="17761" y="3522"/>
                      <a:pt x="17767" y="3543"/>
                    </a:cubicBezTo>
                    <a:cubicBezTo>
                      <a:pt x="17781" y="3543"/>
                      <a:pt x="17804" y="3536"/>
                      <a:pt x="17818" y="3536"/>
                    </a:cubicBezTo>
                    <a:cubicBezTo>
                      <a:pt x="17845" y="3543"/>
                      <a:pt x="17858" y="3586"/>
                      <a:pt x="17845" y="3611"/>
                    </a:cubicBezTo>
                    <a:cubicBezTo>
                      <a:pt x="17831" y="3640"/>
                      <a:pt x="17804" y="3654"/>
                      <a:pt x="17774" y="3661"/>
                    </a:cubicBezTo>
                    <a:cubicBezTo>
                      <a:pt x="17824" y="3708"/>
                      <a:pt x="17888" y="3722"/>
                      <a:pt x="17952" y="3715"/>
                    </a:cubicBezTo>
                    <a:cubicBezTo>
                      <a:pt x="17966" y="3715"/>
                      <a:pt x="17979" y="3708"/>
                      <a:pt x="17993" y="3715"/>
                    </a:cubicBezTo>
                    <a:cubicBezTo>
                      <a:pt x="18010" y="3722"/>
                      <a:pt x="18010" y="3730"/>
                      <a:pt x="18016" y="3744"/>
                    </a:cubicBezTo>
                    <a:cubicBezTo>
                      <a:pt x="18030" y="3776"/>
                      <a:pt x="18043" y="3798"/>
                      <a:pt x="18050" y="3830"/>
                    </a:cubicBezTo>
                    <a:cubicBezTo>
                      <a:pt x="18063" y="3819"/>
                      <a:pt x="18080" y="3812"/>
                      <a:pt x="18100" y="3805"/>
                    </a:cubicBezTo>
                    <a:cubicBezTo>
                      <a:pt x="18121" y="3830"/>
                      <a:pt x="18134" y="3858"/>
                      <a:pt x="18134" y="3894"/>
                    </a:cubicBezTo>
                    <a:cubicBezTo>
                      <a:pt x="18171" y="3905"/>
                      <a:pt x="18205" y="3919"/>
                      <a:pt x="18228" y="3941"/>
                    </a:cubicBezTo>
                    <a:cubicBezTo>
                      <a:pt x="18248" y="3970"/>
                      <a:pt x="18255" y="4016"/>
                      <a:pt x="18228" y="4038"/>
                    </a:cubicBezTo>
                    <a:cubicBezTo>
                      <a:pt x="18289" y="4063"/>
                      <a:pt x="18326" y="4145"/>
                      <a:pt x="18346" y="4213"/>
                    </a:cubicBezTo>
                    <a:cubicBezTo>
                      <a:pt x="18359" y="4256"/>
                      <a:pt x="18376" y="4317"/>
                      <a:pt x="18353" y="4360"/>
                    </a:cubicBezTo>
                    <a:cubicBezTo>
                      <a:pt x="18333" y="4407"/>
                      <a:pt x="18282" y="4428"/>
                      <a:pt x="18275" y="4482"/>
                    </a:cubicBezTo>
                    <a:cubicBezTo>
                      <a:pt x="18275" y="4510"/>
                      <a:pt x="18289" y="4536"/>
                      <a:pt x="18289" y="4564"/>
                    </a:cubicBezTo>
                    <a:cubicBezTo>
                      <a:pt x="18289" y="4632"/>
                      <a:pt x="18205" y="4668"/>
                      <a:pt x="18185" y="4736"/>
                    </a:cubicBezTo>
                    <a:cubicBezTo>
                      <a:pt x="18178" y="4754"/>
                      <a:pt x="18178" y="4761"/>
                      <a:pt x="18171" y="4768"/>
                    </a:cubicBezTo>
                    <a:cubicBezTo>
                      <a:pt x="18158" y="4783"/>
                      <a:pt x="18127" y="4768"/>
                      <a:pt x="18107" y="4768"/>
                    </a:cubicBezTo>
                    <a:cubicBezTo>
                      <a:pt x="18063" y="4768"/>
                      <a:pt x="18030" y="4829"/>
                      <a:pt x="18050" y="4865"/>
                    </a:cubicBezTo>
                    <a:cubicBezTo>
                      <a:pt x="17999" y="4904"/>
                      <a:pt x="17979" y="4980"/>
                      <a:pt x="17993" y="5037"/>
                    </a:cubicBezTo>
                    <a:cubicBezTo>
                      <a:pt x="18050" y="5084"/>
                      <a:pt x="18107" y="5137"/>
                      <a:pt x="18164" y="5180"/>
                    </a:cubicBezTo>
                    <a:cubicBezTo>
                      <a:pt x="18127" y="5256"/>
                      <a:pt x="18043" y="5309"/>
                      <a:pt x="17966" y="5288"/>
                    </a:cubicBezTo>
                    <a:cubicBezTo>
                      <a:pt x="17966" y="5331"/>
                      <a:pt x="17915" y="5370"/>
                      <a:pt x="17868" y="5370"/>
                    </a:cubicBezTo>
                    <a:cubicBezTo>
                      <a:pt x="17824" y="5370"/>
                      <a:pt x="17781" y="5352"/>
                      <a:pt x="17734" y="5338"/>
                    </a:cubicBezTo>
                    <a:cubicBezTo>
                      <a:pt x="17626" y="5309"/>
                      <a:pt x="17508" y="5309"/>
                      <a:pt x="17400" y="5345"/>
                    </a:cubicBezTo>
                    <a:cubicBezTo>
                      <a:pt x="17421" y="5359"/>
                      <a:pt x="17431" y="5384"/>
                      <a:pt x="17431" y="5413"/>
                    </a:cubicBezTo>
                    <a:cubicBezTo>
                      <a:pt x="17394" y="5384"/>
                      <a:pt x="17343" y="5413"/>
                      <a:pt x="17310" y="5445"/>
                    </a:cubicBezTo>
                    <a:cubicBezTo>
                      <a:pt x="17252" y="5510"/>
                      <a:pt x="17232" y="5624"/>
                      <a:pt x="17273" y="5707"/>
                    </a:cubicBezTo>
                    <a:cubicBezTo>
                      <a:pt x="17316" y="5714"/>
                      <a:pt x="17343" y="5761"/>
                      <a:pt x="17337" y="5804"/>
                    </a:cubicBezTo>
                    <a:cubicBezTo>
                      <a:pt x="17380" y="5850"/>
                      <a:pt x="17444" y="5879"/>
                      <a:pt x="17508" y="5879"/>
                    </a:cubicBezTo>
                    <a:cubicBezTo>
                      <a:pt x="17508" y="5843"/>
                      <a:pt x="17542" y="5829"/>
                      <a:pt x="17569" y="5818"/>
                    </a:cubicBezTo>
                    <a:cubicBezTo>
                      <a:pt x="17697" y="5789"/>
                      <a:pt x="17838" y="5789"/>
                      <a:pt x="17966" y="5836"/>
                    </a:cubicBezTo>
                    <a:cubicBezTo>
                      <a:pt x="17959" y="5857"/>
                      <a:pt x="17986" y="5879"/>
                      <a:pt x="18010" y="5879"/>
                    </a:cubicBezTo>
                    <a:cubicBezTo>
                      <a:pt x="18030" y="5879"/>
                      <a:pt x="18057" y="5872"/>
                      <a:pt x="18080" y="5879"/>
                    </a:cubicBezTo>
                    <a:cubicBezTo>
                      <a:pt x="18100" y="5886"/>
                      <a:pt x="18121" y="5918"/>
                      <a:pt x="18107" y="5933"/>
                    </a:cubicBezTo>
                    <a:cubicBezTo>
                      <a:pt x="18178" y="5918"/>
                      <a:pt x="18248" y="5961"/>
                      <a:pt x="18299" y="6022"/>
                    </a:cubicBezTo>
                    <a:cubicBezTo>
                      <a:pt x="18333" y="6069"/>
                      <a:pt x="18353" y="6126"/>
                      <a:pt x="18370" y="6187"/>
                    </a:cubicBezTo>
                    <a:cubicBezTo>
                      <a:pt x="18417" y="6180"/>
                      <a:pt x="18454" y="6241"/>
                      <a:pt x="18474" y="6294"/>
                    </a:cubicBezTo>
                    <a:cubicBezTo>
                      <a:pt x="18518" y="6391"/>
                      <a:pt x="18578" y="6481"/>
                      <a:pt x="18666" y="6549"/>
                    </a:cubicBezTo>
                    <a:cubicBezTo>
                      <a:pt x="18699" y="6520"/>
                      <a:pt x="18736" y="6595"/>
                      <a:pt x="18777" y="6602"/>
                    </a:cubicBezTo>
                    <a:lnTo>
                      <a:pt x="18821" y="6602"/>
                    </a:lnTo>
                    <a:cubicBezTo>
                      <a:pt x="18898" y="6584"/>
                      <a:pt x="18982" y="6645"/>
                      <a:pt x="19009" y="6721"/>
                    </a:cubicBezTo>
                    <a:cubicBezTo>
                      <a:pt x="19039" y="6713"/>
                      <a:pt x="19073" y="6706"/>
                      <a:pt x="19103" y="6699"/>
                    </a:cubicBezTo>
                    <a:lnTo>
                      <a:pt x="19144" y="6767"/>
                    </a:lnTo>
                    <a:cubicBezTo>
                      <a:pt x="19228" y="6810"/>
                      <a:pt x="19315" y="6850"/>
                      <a:pt x="19399" y="6893"/>
                    </a:cubicBezTo>
                    <a:cubicBezTo>
                      <a:pt x="19440" y="6918"/>
                      <a:pt x="19490" y="6939"/>
                      <a:pt x="19541" y="6939"/>
                    </a:cubicBezTo>
                    <a:cubicBezTo>
                      <a:pt x="19588" y="6939"/>
                      <a:pt x="19638" y="6903"/>
                      <a:pt x="19645" y="6850"/>
                    </a:cubicBezTo>
                    <a:cubicBezTo>
                      <a:pt x="19625" y="6850"/>
                      <a:pt x="19618" y="6810"/>
                      <a:pt x="19611" y="6789"/>
                    </a:cubicBezTo>
                    <a:cubicBezTo>
                      <a:pt x="19605" y="6760"/>
                      <a:pt x="19581" y="6728"/>
                      <a:pt x="19554" y="6706"/>
                    </a:cubicBezTo>
                    <a:cubicBezTo>
                      <a:pt x="19440" y="6595"/>
                      <a:pt x="19335" y="6481"/>
                      <a:pt x="19221" y="6377"/>
                    </a:cubicBezTo>
                    <a:cubicBezTo>
                      <a:pt x="19228" y="6352"/>
                      <a:pt x="19228" y="6330"/>
                      <a:pt x="19238" y="6316"/>
                    </a:cubicBezTo>
                    <a:cubicBezTo>
                      <a:pt x="19201" y="6316"/>
                      <a:pt x="19157" y="6287"/>
                      <a:pt x="19144" y="6248"/>
                    </a:cubicBezTo>
                    <a:cubicBezTo>
                      <a:pt x="19201" y="6226"/>
                      <a:pt x="19265" y="6219"/>
                      <a:pt x="19315" y="6241"/>
                    </a:cubicBezTo>
                    <a:cubicBezTo>
                      <a:pt x="19362" y="6269"/>
                      <a:pt x="19399" y="6344"/>
                      <a:pt x="19362" y="6398"/>
                    </a:cubicBezTo>
                    <a:cubicBezTo>
                      <a:pt x="19413" y="6420"/>
                      <a:pt x="19463" y="6445"/>
                      <a:pt x="19504" y="6481"/>
                    </a:cubicBezTo>
                    <a:cubicBezTo>
                      <a:pt x="19527" y="6434"/>
                      <a:pt x="19588" y="6434"/>
                      <a:pt x="19625" y="6466"/>
                    </a:cubicBezTo>
                    <a:cubicBezTo>
                      <a:pt x="19658" y="6495"/>
                      <a:pt x="19682" y="6538"/>
                      <a:pt x="19702" y="6584"/>
                    </a:cubicBezTo>
                    <a:cubicBezTo>
                      <a:pt x="19722" y="6627"/>
                      <a:pt x="19746" y="6678"/>
                      <a:pt x="19786" y="6699"/>
                    </a:cubicBezTo>
                    <a:cubicBezTo>
                      <a:pt x="19817" y="6692"/>
                      <a:pt x="19837" y="6670"/>
                      <a:pt x="19837" y="6645"/>
                    </a:cubicBezTo>
                    <a:cubicBezTo>
                      <a:pt x="19773" y="6563"/>
                      <a:pt x="19766" y="6445"/>
                      <a:pt x="19817" y="6352"/>
                    </a:cubicBezTo>
                    <a:cubicBezTo>
                      <a:pt x="19830" y="6344"/>
                      <a:pt x="19850" y="6344"/>
                      <a:pt x="19864" y="6337"/>
                    </a:cubicBezTo>
                    <a:cubicBezTo>
                      <a:pt x="19877" y="6309"/>
                      <a:pt x="19877" y="6276"/>
                      <a:pt x="19877" y="6248"/>
                    </a:cubicBezTo>
                    <a:cubicBezTo>
                      <a:pt x="19901" y="6241"/>
                      <a:pt x="19921" y="6226"/>
                      <a:pt x="19928" y="6212"/>
                    </a:cubicBezTo>
                    <a:cubicBezTo>
                      <a:pt x="19894" y="6187"/>
                      <a:pt x="19857" y="6158"/>
                      <a:pt x="19857" y="6112"/>
                    </a:cubicBezTo>
                    <a:cubicBezTo>
                      <a:pt x="19857" y="6097"/>
                      <a:pt x="19864" y="6083"/>
                      <a:pt x="19864" y="6061"/>
                    </a:cubicBezTo>
                    <a:cubicBezTo>
                      <a:pt x="19864" y="6015"/>
                      <a:pt x="19827" y="5983"/>
                      <a:pt x="19800" y="5954"/>
                    </a:cubicBezTo>
                    <a:cubicBezTo>
                      <a:pt x="19769" y="5922"/>
                      <a:pt x="19753" y="5864"/>
                      <a:pt x="19786" y="5843"/>
                    </a:cubicBezTo>
                    <a:cubicBezTo>
                      <a:pt x="19746" y="5850"/>
                      <a:pt x="19722" y="5796"/>
                      <a:pt x="19709" y="5753"/>
                    </a:cubicBezTo>
                    <a:cubicBezTo>
                      <a:pt x="19668" y="5624"/>
                      <a:pt x="19541" y="5556"/>
                      <a:pt x="19426" y="5503"/>
                    </a:cubicBezTo>
                    <a:cubicBezTo>
                      <a:pt x="19440" y="5467"/>
                      <a:pt x="19446" y="5427"/>
                      <a:pt x="19463" y="5392"/>
                    </a:cubicBezTo>
                    <a:cubicBezTo>
                      <a:pt x="19440" y="5384"/>
                      <a:pt x="19413" y="5370"/>
                      <a:pt x="19393" y="5359"/>
                    </a:cubicBezTo>
                    <a:cubicBezTo>
                      <a:pt x="19406" y="5263"/>
                      <a:pt x="19315" y="5180"/>
                      <a:pt x="19221" y="5152"/>
                    </a:cubicBezTo>
                    <a:cubicBezTo>
                      <a:pt x="19251" y="5105"/>
                      <a:pt x="19298" y="5076"/>
                      <a:pt x="19349" y="5062"/>
                    </a:cubicBezTo>
                    <a:cubicBezTo>
                      <a:pt x="19315" y="5044"/>
                      <a:pt x="19322" y="4998"/>
                      <a:pt x="19335" y="4962"/>
                    </a:cubicBezTo>
                    <a:cubicBezTo>
                      <a:pt x="19349" y="4922"/>
                      <a:pt x="19362" y="4879"/>
                      <a:pt x="19335" y="4858"/>
                    </a:cubicBezTo>
                    <a:cubicBezTo>
                      <a:pt x="19376" y="4858"/>
                      <a:pt x="19413" y="4818"/>
                      <a:pt x="19413" y="4776"/>
                    </a:cubicBezTo>
                    <a:cubicBezTo>
                      <a:pt x="19456" y="4783"/>
                      <a:pt x="19497" y="4818"/>
                      <a:pt x="19527" y="4858"/>
                    </a:cubicBezTo>
                    <a:cubicBezTo>
                      <a:pt x="19527" y="4872"/>
                      <a:pt x="19527" y="4879"/>
                      <a:pt x="19534" y="4894"/>
                    </a:cubicBezTo>
                    <a:lnTo>
                      <a:pt x="19746" y="5213"/>
                    </a:lnTo>
                    <a:cubicBezTo>
                      <a:pt x="19766" y="5241"/>
                      <a:pt x="19786" y="5270"/>
                      <a:pt x="19800" y="5302"/>
                    </a:cubicBezTo>
                    <a:cubicBezTo>
                      <a:pt x="19823" y="5338"/>
                      <a:pt x="19843" y="5370"/>
                      <a:pt x="19870" y="5406"/>
                    </a:cubicBezTo>
                    <a:cubicBezTo>
                      <a:pt x="19914" y="5420"/>
                      <a:pt x="19958" y="5453"/>
                      <a:pt x="19985" y="5496"/>
                    </a:cubicBezTo>
                    <a:cubicBezTo>
                      <a:pt x="20005" y="5521"/>
                      <a:pt x="20018" y="5549"/>
                      <a:pt x="20049" y="5564"/>
                    </a:cubicBezTo>
                    <a:cubicBezTo>
                      <a:pt x="20076" y="5578"/>
                      <a:pt x="20119" y="5564"/>
                      <a:pt x="20119" y="5535"/>
                    </a:cubicBezTo>
                    <a:cubicBezTo>
                      <a:pt x="20119" y="5521"/>
                      <a:pt x="20113" y="5496"/>
                      <a:pt x="20096" y="5488"/>
                    </a:cubicBezTo>
                    <a:cubicBezTo>
                      <a:pt x="20076" y="5453"/>
                      <a:pt x="20055" y="5402"/>
                      <a:pt x="20062" y="5359"/>
                    </a:cubicBezTo>
                    <a:cubicBezTo>
                      <a:pt x="20069" y="5313"/>
                      <a:pt x="20119" y="5277"/>
                      <a:pt x="20153" y="5295"/>
                    </a:cubicBezTo>
                    <a:cubicBezTo>
                      <a:pt x="20167" y="5302"/>
                      <a:pt x="20183" y="5316"/>
                      <a:pt x="20197" y="5324"/>
                    </a:cubicBezTo>
                    <a:cubicBezTo>
                      <a:pt x="20217" y="5331"/>
                      <a:pt x="20237" y="5309"/>
                      <a:pt x="20237" y="5288"/>
                    </a:cubicBezTo>
                    <a:cubicBezTo>
                      <a:pt x="20237" y="5270"/>
                      <a:pt x="20227" y="5252"/>
                      <a:pt x="20210" y="5248"/>
                    </a:cubicBezTo>
                    <a:cubicBezTo>
                      <a:pt x="20257" y="5245"/>
                      <a:pt x="20308" y="5220"/>
                      <a:pt x="20294" y="5180"/>
                    </a:cubicBezTo>
                    <a:cubicBezTo>
                      <a:pt x="20288" y="5159"/>
                      <a:pt x="20274" y="5152"/>
                      <a:pt x="20261" y="5127"/>
                    </a:cubicBezTo>
                    <a:cubicBezTo>
                      <a:pt x="20224" y="5051"/>
                      <a:pt x="20379" y="4969"/>
                      <a:pt x="20331" y="4904"/>
                    </a:cubicBezTo>
                    <a:cubicBezTo>
                      <a:pt x="20402" y="4872"/>
                      <a:pt x="20456" y="4804"/>
                      <a:pt x="20493" y="4729"/>
                    </a:cubicBezTo>
                    <a:cubicBezTo>
                      <a:pt x="20500" y="4715"/>
                      <a:pt x="20500" y="4707"/>
                      <a:pt x="20500" y="4693"/>
                    </a:cubicBezTo>
                    <a:cubicBezTo>
                      <a:pt x="20493" y="4647"/>
                      <a:pt x="20429" y="4647"/>
                      <a:pt x="20395" y="4618"/>
                    </a:cubicBezTo>
                    <a:cubicBezTo>
                      <a:pt x="20379" y="4604"/>
                      <a:pt x="20372" y="4578"/>
                      <a:pt x="20365" y="4557"/>
                    </a:cubicBezTo>
                    <a:cubicBezTo>
                      <a:pt x="20331" y="4482"/>
                      <a:pt x="20254" y="4442"/>
                      <a:pt x="20183" y="4407"/>
                    </a:cubicBezTo>
                    <a:cubicBezTo>
                      <a:pt x="20113" y="4367"/>
                      <a:pt x="20042" y="4303"/>
                      <a:pt x="20049" y="4220"/>
                    </a:cubicBezTo>
                    <a:cubicBezTo>
                      <a:pt x="19998" y="4174"/>
                      <a:pt x="19934" y="4152"/>
                      <a:pt x="19870" y="4145"/>
                    </a:cubicBezTo>
                    <a:lnTo>
                      <a:pt x="19870" y="4077"/>
                    </a:lnTo>
                    <a:cubicBezTo>
                      <a:pt x="19817" y="4016"/>
                      <a:pt x="19729" y="3987"/>
                      <a:pt x="19652" y="4009"/>
                    </a:cubicBezTo>
                    <a:cubicBezTo>
                      <a:pt x="19645" y="3987"/>
                      <a:pt x="19638" y="3962"/>
                      <a:pt x="19631" y="3934"/>
                    </a:cubicBezTo>
                    <a:cubicBezTo>
                      <a:pt x="19605" y="3941"/>
                      <a:pt x="19568" y="3955"/>
                      <a:pt x="19541" y="3962"/>
                    </a:cubicBezTo>
                    <a:cubicBezTo>
                      <a:pt x="19541" y="3948"/>
                      <a:pt x="19534" y="3927"/>
                      <a:pt x="19534" y="3912"/>
                    </a:cubicBezTo>
                    <a:cubicBezTo>
                      <a:pt x="19510" y="3919"/>
                      <a:pt x="19497" y="3927"/>
                      <a:pt x="19477" y="3941"/>
                    </a:cubicBezTo>
                    <a:cubicBezTo>
                      <a:pt x="19477" y="3919"/>
                      <a:pt x="19470" y="3894"/>
                      <a:pt x="19470" y="3866"/>
                    </a:cubicBezTo>
                    <a:cubicBezTo>
                      <a:pt x="19440" y="3866"/>
                      <a:pt x="19413" y="3873"/>
                      <a:pt x="19393" y="3873"/>
                    </a:cubicBezTo>
                    <a:cubicBezTo>
                      <a:pt x="19386" y="3830"/>
                      <a:pt x="19369" y="3783"/>
                      <a:pt x="19362" y="3737"/>
                    </a:cubicBezTo>
                    <a:cubicBezTo>
                      <a:pt x="19315" y="3722"/>
                      <a:pt x="19265" y="3701"/>
                      <a:pt x="19221" y="3661"/>
                    </a:cubicBezTo>
                    <a:cubicBezTo>
                      <a:pt x="19221" y="3647"/>
                      <a:pt x="19238" y="3633"/>
                      <a:pt x="19251" y="3626"/>
                    </a:cubicBezTo>
                    <a:cubicBezTo>
                      <a:pt x="19221" y="3640"/>
                      <a:pt x="19194" y="3597"/>
                      <a:pt x="19201" y="3565"/>
                    </a:cubicBezTo>
                    <a:cubicBezTo>
                      <a:pt x="19207" y="3536"/>
                      <a:pt x="19228" y="3511"/>
                      <a:pt x="19244" y="3482"/>
                    </a:cubicBezTo>
                    <a:cubicBezTo>
                      <a:pt x="19258" y="3454"/>
                      <a:pt x="19251" y="3407"/>
                      <a:pt x="19221" y="3400"/>
                    </a:cubicBezTo>
                    <a:cubicBezTo>
                      <a:pt x="19292" y="3393"/>
                      <a:pt x="19356" y="3371"/>
                      <a:pt x="19413" y="3332"/>
                    </a:cubicBezTo>
                    <a:cubicBezTo>
                      <a:pt x="19386" y="3318"/>
                      <a:pt x="19362" y="3285"/>
                      <a:pt x="19349" y="3257"/>
                    </a:cubicBezTo>
                    <a:cubicBezTo>
                      <a:pt x="19356" y="3228"/>
                      <a:pt x="19369" y="3203"/>
                      <a:pt x="19376" y="3174"/>
                    </a:cubicBezTo>
                    <a:cubicBezTo>
                      <a:pt x="19356" y="3138"/>
                      <a:pt x="19329" y="3106"/>
                      <a:pt x="19308" y="3070"/>
                    </a:cubicBezTo>
                    <a:lnTo>
                      <a:pt x="19329" y="3002"/>
                    </a:lnTo>
                    <a:cubicBezTo>
                      <a:pt x="19322" y="2970"/>
                      <a:pt x="19315" y="2934"/>
                      <a:pt x="19308" y="2906"/>
                    </a:cubicBezTo>
                    <a:cubicBezTo>
                      <a:pt x="19292" y="2913"/>
                      <a:pt x="19265" y="2906"/>
                      <a:pt x="19258" y="2881"/>
                    </a:cubicBezTo>
                    <a:cubicBezTo>
                      <a:pt x="19251" y="2859"/>
                      <a:pt x="19251" y="2845"/>
                      <a:pt x="19251" y="2820"/>
                    </a:cubicBezTo>
                    <a:cubicBezTo>
                      <a:pt x="19258" y="2737"/>
                      <a:pt x="19244" y="2655"/>
                      <a:pt x="19221" y="2573"/>
                    </a:cubicBezTo>
                    <a:cubicBezTo>
                      <a:pt x="19214" y="2573"/>
                      <a:pt x="19207" y="2573"/>
                      <a:pt x="19201" y="2580"/>
                    </a:cubicBezTo>
                    <a:cubicBezTo>
                      <a:pt x="19214" y="2558"/>
                      <a:pt x="19201" y="2530"/>
                      <a:pt x="19187" y="2504"/>
                    </a:cubicBezTo>
                    <a:cubicBezTo>
                      <a:pt x="19167" y="2490"/>
                      <a:pt x="19144" y="2483"/>
                      <a:pt x="19117" y="2476"/>
                    </a:cubicBezTo>
                    <a:cubicBezTo>
                      <a:pt x="19046" y="2454"/>
                      <a:pt x="18969" y="2454"/>
                      <a:pt x="18891" y="2461"/>
                    </a:cubicBezTo>
                    <a:cubicBezTo>
                      <a:pt x="18884" y="2379"/>
                      <a:pt x="18854" y="2304"/>
                      <a:pt x="18797" y="2250"/>
                    </a:cubicBezTo>
                    <a:cubicBezTo>
                      <a:pt x="18770" y="2286"/>
                      <a:pt x="18699" y="2250"/>
                      <a:pt x="18706" y="2204"/>
                    </a:cubicBezTo>
                    <a:cubicBezTo>
                      <a:pt x="18693" y="2196"/>
                      <a:pt x="18679" y="2204"/>
                      <a:pt x="18672" y="2214"/>
                    </a:cubicBezTo>
                    <a:lnTo>
                      <a:pt x="18545" y="1989"/>
                    </a:lnTo>
                    <a:cubicBezTo>
                      <a:pt x="18538" y="1971"/>
                      <a:pt x="18531" y="1956"/>
                      <a:pt x="18518" y="1949"/>
                    </a:cubicBezTo>
                    <a:cubicBezTo>
                      <a:pt x="18501" y="1942"/>
                      <a:pt x="18481" y="1956"/>
                      <a:pt x="18481" y="1971"/>
                    </a:cubicBezTo>
                    <a:cubicBezTo>
                      <a:pt x="18481" y="1921"/>
                      <a:pt x="18410" y="1896"/>
                      <a:pt x="18376" y="1935"/>
                    </a:cubicBezTo>
                    <a:cubicBezTo>
                      <a:pt x="18397" y="1888"/>
                      <a:pt x="18289" y="1874"/>
                      <a:pt x="18299" y="1820"/>
                    </a:cubicBezTo>
                    <a:cubicBezTo>
                      <a:pt x="18275" y="1831"/>
                      <a:pt x="18248" y="1838"/>
                      <a:pt x="18228" y="1831"/>
                    </a:cubicBezTo>
                    <a:cubicBezTo>
                      <a:pt x="18205" y="1820"/>
                      <a:pt x="18185" y="1792"/>
                      <a:pt x="18198" y="1770"/>
                    </a:cubicBezTo>
                    <a:lnTo>
                      <a:pt x="18080" y="1770"/>
                    </a:lnTo>
                    <a:cubicBezTo>
                      <a:pt x="18080" y="1745"/>
                      <a:pt x="18063" y="1731"/>
                      <a:pt x="18043" y="1731"/>
                    </a:cubicBezTo>
                    <a:cubicBezTo>
                      <a:pt x="18023" y="1731"/>
                      <a:pt x="18010" y="1738"/>
                      <a:pt x="17986" y="1756"/>
                    </a:cubicBezTo>
                    <a:cubicBezTo>
                      <a:pt x="17993" y="1688"/>
                      <a:pt x="17993" y="1620"/>
                      <a:pt x="17986" y="1552"/>
                    </a:cubicBezTo>
                    <a:cubicBezTo>
                      <a:pt x="17959" y="1559"/>
                      <a:pt x="17929" y="1527"/>
                      <a:pt x="17922" y="1498"/>
                    </a:cubicBezTo>
                    <a:cubicBezTo>
                      <a:pt x="17915" y="1466"/>
                      <a:pt x="17909" y="1437"/>
                      <a:pt x="17888" y="1408"/>
                    </a:cubicBezTo>
                    <a:cubicBezTo>
                      <a:pt x="17858" y="1373"/>
                      <a:pt x="17787" y="1340"/>
                      <a:pt x="17804" y="1297"/>
                    </a:cubicBezTo>
                    <a:cubicBezTo>
                      <a:pt x="17761" y="1297"/>
                      <a:pt x="17730" y="1258"/>
                      <a:pt x="17703" y="1229"/>
                    </a:cubicBezTo>
                    <a:cubicBezTo>
                      <a:pt x="17673" y="1197"/>
                      <a:pt x="17633" y="1176"/>
                      <a:pt x="17599" y="1190"/>
                    </a:cubicBezTo>
                    <a:cubicBezTo>
                      <a:pt x="17612" y="1176"/>
                      <a:pt x="17606" y="1154"/>
                      <a:pt x="17592" y="1147"/>
                    </a:cubicBezTo>
                    <a:cubicBezTo>
                      <a:pt x="17579" y="1140"/>
                      <a:pt x="17555" y="1129"/>
                      <a:pt x="17542" y="1129"/>
                    </a:cubicBezTo>
                    <a:cubicBezTo>
                      <a:pt x="17508" y="1129"/>
                      <a:pt x="17478" y="1122"/>
                      <a:pt x="17444" y="1122"/>
                    </a:cubicBezTo>
                    <a:cubicBezTo>
                      <a:pt x="17407" y="1122"/>
                      <a:pt x="17370" y="1115"/>
                      <a:pt x="17343" y="1140"/>
                    </a:cubicBezTo>
                    <a:cubicBezTo>
                      <a:pt x="17313" y="1161"/>
                      <a:pt x="17303" y="1204"/>
                      <a:pt x="17330" y="1229"/>
                    </a:cubicBezTo>
                    <a:cubicBezTo>
                      <a:pt x="17259" y="1258"/>
                      <a:pt x="17188" y="1265"/>
                      <a:pt x="17118" y="1265"/>
                    </a:cubicBezTo>
                    <a:cubicBezTo>
                      <a:pt x="17125" y="1297"/>
                      <a:pt x="17138" y="1326"/>
                      <a:pt x="17162" y="1340"/>
                    </a:cubicBezTo>
                    <a:cubicBezTo>
                      <a:pt x="17125" y="1355"/>
                      <a:pt x="17091" y="1362"/>
                      <a:pt x="17054" y="1380"/>
                    </a:cubicBezTo>
                    <a:cubicBezTo>
                      <a:pt x="17071" y="1340"/>
                      <a:pt x="17020" y="1312"/>
                      <a:pt x="16983" y="1319"/>
                    </a:cubicBezTo>
                    <a:cubicBezTo>
                      <a:pt x="16950" y="1319"/>
                      <a:pt x="16913" y="1340"/>
                      <a:pt x="16879" y="1326"/>
                    </a:cubicBezTo>
                    <a:cubicBezTo>
                      <a:pt x="16892" y="1355"/>
                      <a:pt x="16862" y="1387"/>
                      <a:pt x="16835" y="1387"/>
                    </a:cubicBezTo>
                    <a:cubicBezTo>
                      <a:pt x="16805" y="1387"/>
                      <a:pt x="16788" y="1355"/>
                      <a:pt x="16781" y="1326"/>
                    </a:cubicBezTo>
                    <a:cubicBezTo>
                      <a:pt x="16771" y="1297"/>
                      <a:pt x="16795" y="1265"/>
                      <a:pt x="16815" y="1244"/>
                    </a:cubicBezTo>
                    <a:cubicBezTo>
                      <a:pt x="16801" y="1222"/>
                      <a:pt x="16788" y="1204"/>
                      <a:pt x="16771" y="1183"/>
                    </a:cubicBezTo>
                    <a:cubicBezTo>
                      <a:pt x="16781" y="1161"/>
                      <a:pt x="16771" y="1129"/>
                      <a:pt x="16758" y="1107"/>
                    </a:cubicBezTo>
                    <a:cubicBezTo>
                      <a:pt x="16751" y="1100"/>
                      <a:pt x="16738" y="1093"/>
                      <a:pt x="16731" y="1079"/>
                    </a:cubicBezTo>
                    <a:cubicBezTo>
                      <a:pt x="16724" y="1064"/>
                      <a:pt x="16724" y="1047"/>
                      <a:pt x="16731" y="1032"/>
                    </a:cubicBezTo>
                    <a:cubicBezTo>
                      <a:pt x="16738" y="978"/>
                      <a:pt x="16744" y="921"/>
                      <a:pt x="16758" y="867"/>
                    </a:cubicBezTo>
                    <a:cubicBezTo>
                      <a:pt x="16751" y="821"/>
                      <a:pt x="16724" y="778"/>
                      <a:pt x="16674" y="764"/>
                    </a:cubicBezTo>
                    <a:cubicBezTo>
                      <a:pt x="16660" y="756"/>
                      <a:pt x="16653" y="756"/>
                      <a:pt x="16640" y="746"/>
                    </a:cubicBezTo>
                    <a:cubicBezTo>
                      <a:pt x="16630" y="738"/>
                      <a:pt x="16630" y="731"/>
                      <a:pt x="16623" y="717"/>
                    </a:cubicBezTo>
                    <a:cubicBezTo>
                      <a:pt x="16610" y="670"/>
                      <a:pt x="16603" y="620"/>
                      <a:pt x="16590" y="574"/>
                    </a:cubicBezTo>
                    <a:cubicBezTo>
                      <a:pt x="16583" y="545"/>
                      <a:pt x="16576" y="513"/>
                      <a:pt x="16590" y="484"/>
                    </a:cubicBezTo>
                    <a:cubicBezTo>
                      <a:pt x="16596" y="470"/>
                      <a:pt x="16603" y="456"/>
                      <a:pt x="16603" y="438"/>
                    </a:cubicBezTo>
                    <a:cubicBezTo>
                      <a:pt x="16603" y="430"/>
                      <a:pt x="16590" y="423"/>
                      <a:pt x="16590" y="423"/>
                    </a:cubicBezTo>
                    <a:cubicBezTo>
                      <a:pt x="16546" y="395"/>
                      <a:pt x="16482" y="362"/>
                      <a:pt x="16441" y="395"/>
                    </a:cubicBezTo>
                    <a:cubicBezTo>
                      <a:pt x="16421" y="409"/>
                      <a:pt x="16411" y="430"/>
                      <a:pt x="16391" y="430"/>
                    </a:cubicBezTo>
                    <a:cubicBezTo>
                      <a:pt x="16371" y="438"/>
                      <a:pt x="16351" y="423"/>
                      <a:pt x="16334" y="430"/>
                    </a:cubicBezTo>
                    <a:cubicBezTo>
                      <a:pt x="16314" y="438"/>
                      <a:pt x="16307" y="477"/>
                      <a:pt x="16287" y="484"/>
                    </a:cubicBezTo>
                    <a:cubicBezTo>
                      <a:pt x="16263" y="491"/>
                      <a:pt x="16236" y="477"/>
                      <a:pt x="16216" y="477"/>
                    </a:cubicBezTo>
                    <a:cubicBezTo>
                      <a:pt x="16199" y="477"/>
                      <a:pt x="16186" y="484"/>
                      <a:pt x="16172" y="491"/>
                    </a:cubicBezTo>
                    <a:lnTo>
                      <a:pt x="16044" y="559"/>
                    </a:lnTo>
                    <a:cubicBezTo>
                      <a:pt x="16031" y="567"/>
                      <a:pt x="16017" y="574"/>
                      <a:pt x="16011" y="581"/>
                    </a:cubicBezTo>
                    <a:cubicBezTo>
                      <a:pt x="16004" y="588"/>
                      <a:pt x="15997" y="606"/>
                      <a:pt x="15991" y="613"/>
                    </a:cubicBezTo>
                    <a:cubicBezTo>
                      <a:pt x="15974" y="635"/>
                      <a:pt x="15960" y="649"/>
                      <a:pt x="15940" y="663"/>
                    </a:cubicBezTo>
                    <a:cubicBezTo>
                      <a:pt x="15890" y="710"/>
                      <a:pt x="15839" y="764"/>
                      <a:pt x="15792" y="807"/>
                    </a:cubicBezTo>
                    <a:cubicBezTo>
                      <a:pt x="15755" y="839"/>
                      <a:pt x="15721" y="882"/>
                      <a:pt x="15735" y="921"/>
                    </a:cubicBezTo>
                    <a:cubicBezTo>
                      <a:pt x="15742" y="943"/>
                      <a:pt x="15742" y="971"/>
                      <a:pt x="15721" y="971"/>
                    </a:cubicBezTo>
                    <a:cubicBezTo>
                      <a:pt x="15664" y="928"/>
                      <a:pt x="15657" y="839"/>
                      <a:pt x="15684" y="764"/>
                    </a:cubicBezTo>
                    <a:cubicBezTo>
                      <a:pt x="15715" y="696"/>
                      <a:pt x="15762" y="635"/>
                      <a:pt x="15819" y="581"/>
                    </a:cubicBezTo>
                    <a:cubicBezTo>
                      <a:pt x="15883" y="513"/>
                      <a:pt x="15954" y="448"/>
                      <a:pt x="16017" y="380"/>
                    </a:cubicBezTo>
                    <a:cubicBezTo>
                      <a:pt x="15991" y="348"/>
                      <a:pt x="15954" y="341"/>
                      <a:pt x="15920" y="348"/>
                    </a:cubicBezTo>
                    <a:lnTo>
                      <a:pt x="15920" y="280"/>
                    </a:lnTo>
                    <a:cubicBezTo>
                      <a:pt x="15832" y="258"/>
                      <a:pt x="15742" y="266"/>
                      <a:pt x="15664" y="319"/>
                    </a:cubicBezTo>
                    <a:cubicBezTo>
                      <a:pt x="15644" y="334"/>
                      <a:pt x="15620" y="348"/>
                      <a:pt x="15593" y="348"/>
                    </a:cubicBezTo>
                    <a:cubicBezTo>
                      <a:pt x="15567" y="348"/>
                      <a:pt x="15530" y="334"/>
                      <a:pt x="15503" y="334"/>
                    </a:cubicBezTo>
                    <a:cubicBezTo>
                      <a:pt x="15459" y="334"/>
                      <a:pt x="15422" y="370"/>
                      <a:pt x="15395" y="409"/>
                    </a:cubicBezTo>
                    <a:cubicBezTo>
                      <a:pt x="15365" y="445"/>
                      <a:pt x="15341" y="484"/>
                      <a:pt x="15304" y="513"/>
                    </a:cubicBezTo>
                    <a:cubicBezTo>
                      <a:pt x="15284" y="538"/>
                      <a:pt x="15260" y="567"/>
                      <a:pt x="15260" y="595"/>
                    </a:cubicBezTo>
                    <a:cubicBezTo>
                      <a:pt x="15260" y="613"/>
                      <a:pt x="15270" y="627"/>
                      <a:pt x="15270" y="642"/>
                    </a:cubicBezTo>
                    <a:cubicBezTo>
                      <a:pt x="15260" y="681"/>
                      <a:pt x="15213" y="696"/>
                      <a:pt x="15193" y="724"/>
                    </a:cubicBezTo>
                    <a:cubicBezTo>
                      <a:pt x="15176" y="746"/>
                      <a:pt x="15183" y="785"/>
                      <a:pt x="15169" y="807"/>
                    </a:cubicBezTo>
                    <a:cubicBezTo>
                      <a:pt x="15149" y="839"/>
                      <a:pt x="15092" y="839"/>
                      <a:pt x="15079" y="875"/>
                    </a:cubicBezTo>
                    <a:cubicBezTo>
                      <a:pt x="15072" y="889"/>
                      <a:pt x="15079" y="914"/>
                      <a:pt x="15085" y="928"/>
                    </a:cubicBezTo>
                    <a:cubicBezTo>
                      <a:pt x="15099" y="1004"/>
                      <a:pt x="15028" y="1093"/>
                      <a:pt x="15079" y="1154"/>
                    </a:cubicBezTo>
                    <a:cubicBezTo>
                      <a:pt x="15015" y="1183"/>
                      <a:pt x="15001" y="1272"/>
                      <a:pt x="15001" y="1340"/>
                    </a:cubicBezTo>
                    <a:cubicBezTo>
                      <a:pt x="15001" y="1394"/>
                      <a:pt x="14994" y="1448"/>
                      <a:pt x="14994" y="1498"/>
                    </a:cubicBezTo>
                    <a:cubicBezTo>
                      <a:pt x="14988" y="1620"/>
                      <a:pt x="14988" y="1745"/>
                      <a:pt x="15015" y="1867"/>
                    </a:cubicBezTo>
                    <a:cubicBezTo>
                      <a:pt x="15028" y="1921"/>
                      <a:pt x="15052" y="1971"/>
                      <a:pt x="15042" y="2024"/>
                    </a:cubicBezTo>
                    <a:cubicBezTo>
                      <a:pt x="15042" y="2046"/>
                      <a:pt x="15028" y="2071"/>
                      <a:pt x="15028" y="2100"/>
                    </a:cubicBezTo>
                    <a:cubicBezTo>
                      <a:pt x="15028" y="2168"/>
                      <a:pt x="15085" y="2221"/>
                      <a:pt x="15143" y="2257"/>
                    </a:cubicBezTo>
                    <a:cubicBezTo>
                      <a:pt x="15112" y="2304"/>
                      <a:pt x="15139" y="2361"/>
                      <a:pt x="15176" y="2393"/>
                    </a:cubicBezTo>
                    <a:cubicBezTo>
                      <a:pt x="15210" y="2422"/>
                      <a:pt x="15260" y="2454"/>
                      <a:pt x="15291" y="2490"/>
                    </a:cubicBezTo>
                    <a:cubicBezTo>
                      <a:pt x="15311" y="2522"/>
                      <a:pt x="15318" y="2551"/>
                      <a:pt x="15341" y="2580"/>
                    </a:cubicBezTo>
                    <a:cubicBezTo>
                      <a:pt x="15402" y="2662"/>
                      <a:pt x="15536" y="2655"/>
                      <a:pt x="15587" y="2737"/>
                    </a:cubicBezTo>
                    <a:cubicBezTo>
                      <a:pt x="15607" y="2777"/>
                      <a:pt x="15614" y="2830"/>
                      <a:pt x="15657" y="2838"/>
                    </a:cubicBezTo>
                    <a:cubicBezTo>
                      <a:pt x="15678" y="2838"/>
                      <a:pt x="15691" y="2830"/>
                      <a:pt x="15708" y="2820"/>
                    </a:cubicBezTo>
                    <a:cubicBezTo>
                      <a:pt x="15772" y="2791"/>
                      <a:pt x="15849" y="2784"/>
                      <a:pt x="15927" y="2784"/>
                    </a:cubicBezTo>
                    <a:cubicBezTo>
                      <a:pt x="15967" y="2784"/>
                      <a:pt x="16007" y="2780"/>
                      <a:pt x="16044" y="2805"/>
                    </a:cubicBezTo>
                    <a:cubicBezTo>
                      <a:pt x="16078" y="2827"/>
                      <a:pt x="16095" y="2895"/>
                      <a:pt x="16061" y="2920"/>
                    </a:cubicBezTo>
                    <a:cubicBezTo>
                      <a:pt x="16004" y="2906"/>
                      <a:pt x="15947" y="2895"/>
                      <a:pt x="15896" y="2920"/>
                    </a:cubicBezTo>
                    <a:cubicBezTo>
                      <a:pt x="15849" y="2941"/>
                      <a:pt x="15819" y="3024"/>
                      <a:pt x="15856" y="3070"/>
                    </a:cubicBezTo>
                    <a:cubicBezTo>
                      <a:pt x="15805" y="3099"/>
                      <a:pt x="15805" y="3203"/>
                      <a:pt x="15839" y="3250"/>
                    </a:cubicBezTo>
                    <a:cubicBezTo>
                      <a:pt x="15812" y="3264"/>
                      <a:pt x="15799" y="3303"/>
                      <a:pt x="15805" y="3332"/>
                    </a:cubicBezTo>
                    <a:cubicBezTo>
                      <a:pt x="15812" y="3361"/>
                      <a:pt x="15826" y="3393"/>
                      <a:pt x="15849" y="3421"/>
                    </a:cubicBezTo>
                    <a:cubicBezTo>
                      <a:pt x="15792" y="3447"/>
                      <a:pt x="15805" y="3536"/>
                      <a:pt x="15799" y="3597"/>
                    </a:cubicBezTo>
                    <a:cubicBezTo>
                      <a:pt x="15792" y="3661"/>
                      <a:pt x="15748" y="3715"/>
                      <a:pt x="15748" y="3783"/>
                    </a:cubicBezTo>
                    <a:cubicBezTo>
                      <a:pt x="15748" y="3812"/>
                      <a:pt x="15762" y="3841"/>
                      <a:pt x="15762" y="3873"/>
                    </a:cubicBezTo>
                    <a:cubicBezTo>
                      <a:pt x="15762" y="3901"/>
                      <a:pt x="15748" y="3934"/>
                      <a:pt x="15721" y="3941"/>
                    </a:cubicBezTo>
                    <a:cubicBezTo>
                      <a:pt x="15657" y="3948"/>
                      <a:pt x="15657" y="3819"/>
                      <a:pt x="15593" y="3812"/>
                    </a:cubicBezTo>
                    <a:cubicBezTo>
                      <a:pt x="15607" y="3880"/>
                      <a:pt x="15509" y="3955"/>
                      <a:pt x="15560" y="4009"/>
                    </a:cubicBezTo>
                    <a:cubicBezTo>
                      <a:pt x="15567" y="4016"/>
                      <a:pt x="15580" y="4023"/>
                      <a:pt x="15593" y="4038"/>
                    </a:cubicBezTo>
                    <a:cubicBezTo>
                      <a:pt x="15614" y="4070"/>
                      <a:pt x="15580" y="4106"/>
                      <a:pt x="15567" y="4138"/>
                    </a:cubicBezTo>
                    <a:cubicBezTo>
                      <a:pt x="15550" y="4174"/>
                      <a:pt x="15560" y="4220"/>
                      <a:pt x="15587" y="4242"/>
                    </a:cubicBezTo>
                    <a:cubicBezTo>
                      <a:pt x="15560" y="4249"/>
                      <a:pt x="15536" y="4278"/>
                      <a:pt x="15509" y="4303"/>
                    </a:cubicBezTo>
                    <a:cubicBezTo>
                      <a:pt x="15482" y="4324"/>
                      <a:pt x="15439" y="4331"/>
                      <a:pt x="15425" y="4303"/>
                    </a:cubicBezTo>
                    <a:cubicBezTo>
                      <a:pt x="15402" y="4270"/>
                      <a:pt x="15432" y="4220"/>
                      <a:pt x="15418" y="4188"/>
                    </a:cubicBezTo>
                    <a:cubicBezTo>
                      <a:pt x="15402" y="4167"/>
                      <a:pt x="15381" y="4159"/>
                      <a:pt x="15361" y="4145"/>
                    </a:cubicBezTo>
                    <a:cubicBezTo>
                      <a:pt x="15297" y="4098"/>
                      <a:pt x="15297" y="3995"/>
                      <a:pt x="15240" y="3941"/>
                    </a:cubicBezTo>
                    <a:cubicBezTo>
                      <a:pt x="15277" y="3927"/>
                      <a:pt x="15318" y="3916"/>
                      <a:pt x="15341" y="3880"/>
                    </a:cubicBezTo>
                    <a:cubicBezTo>
                      <a:pt x="15361" y="3841"/>
                      <a:pt x="15348" y="3783"/>
                      <a:pt x="15311" y="3783"/>
                    </a:cubicBezTo>
                    <a:cubicBezTo>
                      <a:pt x="15361" y="3737"/>
                      <a:pt x="15375" y="3661"/>
                      <a:pt x="15348" y="3604"/>
                    </a:cubicBezTo>
                    <a:cubicBezTo>
                      <a:pt x="15341" y="3579"/>
                      <a:pt x="15324" y="3565"/>
                      <a:pt x="15311" y="3543"/>
                    </a:cubicBezTo>
                    <a:cubicBezTo>
                      <a:pt x="15297" y="3529"/>
                      <a:pt x="15291" y="3504"/>
                      <a:pt x="15277" y="3490"/>
                    </a:cubicBezTo>
                    <a:cubicBezTo>
                      <a:pt x="15240" y="3447"/>
                      <a:pt x="15213" y="3400"/>
                      <a:pt x="15176" y="3353"/>
                    </a:cubicBezTo>
                    <a:cubicBezTo>
                      <a:pt x="15156" y="3325"/>
                      <a:pt x="15132" y="3293"/>
                      <a:pt x="15099" y="3278"/>
                    </a:cubicBezTo>
                    <a:cubicBezTo>
                      <a:pt x="15062" y="3260"/>
                      <a:pt x="15021" y="3278"/>
                      <a:pt x="15008" y="3318"/>
                    </a:cubicBezTo>
                    <a:cubicBezTo>
                      <a:pt x="15001" y="3346"/>
                      <a:pt x="15015" y="3378"/>
                      <a:pt x="15008" y="3407"/>
                    </a:cubicBezTo>
                    <a:cubicBezTo>
                      <a:pt x="15001" y="3429"/>
                      <a:pt x="14964" y="3454"/>
                      <a:pt x="14971" y="3475"/>
                    </a:cubicBezTo>
                    <a:cubicBezTo>
                      <a:pt x="14981" y="3497"/>
                      <a:pt x="15008" y="3511"/>
                      <a:pt x="15008" y="3536"/>
                    </a:cubicBezTo>
                    <a:cubicBezTo>
                      <a:pt x="15008" y="3550"/>
                      <a:pt x="14981" y="3558"/>
                      <a:pt x="14971" y="3572"/>
                    </a:cubicBezTo>
                    <a:cubicBezTo>
                      <a:pt x="14951" y="3597"/>
                      <a:pt x="14971" y="3629"/>
                      <a:pt x="14988" y="3661"/>
                    </a:cubicBezTo>
                    <a:cubicBezTo>
                      <a:pt x="15001" y="3690"/>
                      <a:pt x="15001" y="3737"/>
                      <a:pt x="14971" y="3744"/>
                    </a:cubicBezTo>
                    <a:cubicBezTo>
                      <a:pt x="14944" y="3769"/>
                      <a:pt x="14894" y="3744"/>
                      <a:pt x="14880" y="3715"/>
                    </a:cubicBezTo>
                    <a:cubicBezTo>
                      <a:pt x="14860" y="3679"/>
                      <a:pt x="14867" y="3640"/>
                      <a:pt x="14867" y="3597"/>
                    </a:cubicBezTo>
                    <a:cubicBezTo>
                      <a:pt x="14867" y="3565"/>
                      <a:pt x="14873" y="3543"/>
                      <a:pt x="14873" y="3511"/>
                    </a:cubicBezTo>
                    <a:lnTo>
                      <a:pt x="14873" y="3475"/>
                    </a:lnTo>
                    <a:cubicBezTo>
                      <a:pt x="14867" y="3421"/>
                      <a:pt x="14816" y="3386"/>
                      <a:pt x="14833" y="3339"/>
                    </a:cubicBezTo>
                    <a:cubicBezTo>
                      <a:pt x="14846" y="3303"/>
                      <a:pt x="14910" y="3285"/>
                      <a:pt x="14910" y="3242"/>
                    </a:cubicBezTo>
                    <a:cubicBezTo>
                      <a:pt x="14910" y="3214"/>
                      <a:pt x="14880" y="3181"/>
                      <a:pt x="14887" y="3153"/>
                    </a:cubicBezTo>
                    <a:cubicBezTo>
                      <a:pt x="14894" y="3121"/>
                      <a:pt x="14924" y="3106"/>
                      <a:pt x="14931" y="3085"/>
                    </a:cubicBezTo>
                    <a:cubicBezTo>
                      <a:pt x="14944" y="3053"/>
                      <a:pt x="14924" y="3017"/>
                      <a:pt x="14900" y="3002"/>
                    </a:cubicBezTo>
                    <a:cubicBezTo>
                      <a:pt x="14873" y="2988"/>
                      <a:pt x="14846" y="2977"/>
                      <a:pt x="14816" y="2970"/>
                    </a:cubicBezTo>
                    <a:cubicBezTo>
                      <a:pt x="14762" y="2963"/>
                      <a:pt x="14705" y="2956"/>
                      <a:pt x="14655" y="2949"/>
                    </a:cubicBezTo>
                    <a:cubicBezTo>
                      <a:pt x="14621" y="2941"/>
                      <a:pt x="14577" y="2941"/>
                      <a:pt x="14557" y="2970"/>
                    </a:cubicBezTo>
                    <a:cubicBezTo>
                      <a:pt x="14513" y="2913"/>
                      <a:pt x="14513" y="2813"/>
                      <a:pt x="14570" y="2755"/>
                    </a:cubicBezTo>
                    <a:cubicBezTo>
                      <a:pt x="14604" y="2762"/>
                      <a:pt x="14648" y="2730"/>
                      <a:pt x="14655" y="2687"/>
                    </a:cubicBezTo>
                    <a:cubicBezTo>
                      <a:pt x="14661" y="2648"/>
                      <a:pt x="14628" y="2605"/>
                      <a:pt x="14591" y="2598"/>
                    </a:cubicBezTo>
                    <a:cubicBezTo>
                      <a:pt x="14634" y="2537"/>
                      <a:pt x="14611" y="2436"/>
                      <a:pt x="14557" y="2393"/>
                    </a:cubicBezTo>
                    <a:cubicBezTo>
                      <a:pt x="14520" y="2361"/>
                      <a:pt x="14463" y="2347"/>
                      <a:pt x="14463" y="2304"/>
                    </a:cubicBezTo>
                    <a:cubicBezTo>
                      <a:pt x="14463" y="2279"/>
                      <a:pt x="14473" y="2257"/>
                      <a:pt x="14463" y="2236"/>
                    </a:cubicBezTo>
                    <a:cubicBezTo>
                      <a:pt x="14456" y="2221"/>
                      <a:pt x="14443" y="2221"/>
                      <a:pt x="14436" y="2204"/>
                    </a:cubicBezTo>
                    <a:cubicBezTo>
                      <a:pt x="14372" y="2161"/>
                      <a:pt x="14385" y="2053"/>
                      <a:pt x="14416" y="1971"/>
                    </a:cubicBezTo>
                    <a:cubicBezTo>
                      <a:pt x="14379" y="1971"/>
                      <a:pt x="14352" y="1942"/>
                      <a:pt x="14338" y="1906"/>
                    </a:cubicBezTo>
                    <a:cubicBezTo>
                      <a:pt x="14321" y="1867"/>
                      <a:pt x="14321" y="1831"/>
                      <a:pt x="14332" y="1792"/>
                    </a:cubicBezTo>
                    <a:cubicBezTo>
                      <a:pt x="14295" y="1784"/>
                      <a:pt x="14261" y="1784"/>
                      <a:pt x="14224" y="1784"/>
                    </a:cubicBezTo>
                    <a:cubicBezTo>
                      <a:pt x="14261" y="1702"/>
                      <a:pt x="14126" y="1613"/>
                      <a:pt x="14167" y="1537"/>
                    </a:cubicBezTo>
                    <a:cubicBezTo>
                      <a:pt x="14184" y="1505"/>
                      <a:pt x="14224" y="1491"/>
                      <a:pt x="14244" y="1469"/>
                    </a:cubicBezTo>
                    <a:cubicBezTo>
                      <a:pt x="14301" y="1416"/>
                      <a:pt x="14301" y="1326"/>
                      <a:pt x="14295" y="1251"/>
                    </a:cubicBezTo>
                    <a:cubicBezTo>
                      <a:pt x="14321" y="1251"/>
                      <a:pt x="14345" y="1229"/>
                      <a:pt x="14358" y="1204"/>
                    </a:cubicBezTo>
                    <a:cubicBezTo>
                      <a:pt x="14332" y="1161"/>
                      <a:pt x="14261" y="1154"/>
                      <a:pt x="14237" y="1100"/>
                    </a:cubicBezTo>
                    <a:cubicBezTo>
                      <a:pt x="14224" y="1064"/>
                      <a:pt x="14244" y="1025"/>
                      <a:pt x="14274" y="996"/>
                    </a:cubicBezTo>
                    <a:cubicBezTo>
                      <a:pt x="14301" y="964"/>
                      <a:pt x="14332" y="943"/>
                      <a:pt x="14352" y="914"/>
                    </a:cubicBezTo>
                    <a:cubicBezTo>
                      <a:pt x="14409" y="943"/>
                      <a:pt x="14443" y="1011"/>
                      <a:pt x="14429" y="1072"/>
                    </a:cubicBezTo>
                    <a:cubicBezTo>
                      <a:pt x="14436" y="1039"/>
                      <a:pt x="14473" y="1043"/>
                      <a:pt x="14500" y="1054"/>
                    </a:cubicBezTo>
                    <a:cubicBezTo>
                      <a:pt x="14527" y="1061"/>
                      <a:pt x="14557" y="1086"/>
                      <a:pt x="14577" y="1072"/>
                    </a:cubicBezTo>
                    <a:cubicBezTo>
                      <a:pt x="14604" y="1054"/>
                      <a:pt x="14611" y="1004"/>
                      <a:pt x="14641" y="1011"/>
                    </a:cubicBezTo>
                    <a:cubicBezTo>
                      <a:pt x="14611" y="989"/>
                      <a:pt x="14611" y="936"/>
                      <a:pt x="14628" y="896"/>
                    </a:cubicBezTo>
                    <a:cubicBezTo>
                      <a:pt x="14641" y="860"/>
                      <a:pt x="14668" y="832"/>
                      <a:pt x="14675" y="792"/>
                    </a:cubicBezTo>
                    <a:cubicBezTo>
                      <a:pt x="14682" y="771"/>
                      <a:pt x="14682" y="756"/>
                      <a:pt x="14682" y="731"/>
                    </a:cubicBezTo>
                    <a:cubicBezTo>
                      <a:pt x="14692" y="710"/>
                      <a:pt x="14705" y="688"/>
                      <a:pt x="14719" y="663"/>
                    </a:cubicBezTo>
                    <a:cubicBezTo>
                      <a:pt x="14776" y="574"/>
                      <a:pt x="14816" y="477"/>
                      <a:pt x="14853" y="380"/>
                    </a:cubicBezTo>
                    <a:cubicBezTo>
                      <a:pt x="14880" y="305"/>
                      <a:pt x="14900" y="223"/>
                      <a:pt x="14951" y="169"/>
                    </a:cubicBezTo>
                    <a:cubicBezTo>
                      <a:pt x="14816" y="162"/>
                      <a:pt x="14682" y="140"/>
                      <a:pt x="14550" y="108"/>
                    </a:cubicBezTo>
                    <a:cubicBezTo>
                      <a:pt x="14493" y="33"/>
                      <a:pt x="14392" y="11"/>
                      <a:pt x="14301" y="4"/>
                    </a:cubicBezTo>
                    <a:cubicBezTo>
                      <a:pt x="14274" y="-3"/>
                      <a:pt x="14237" y="-3"/>
                      <a:pt x="14210" y="18"/>
                    </a:cubicBezTo>
                    <a:cubicBezTo>
                      <a:pt x="14184" y="40"/>
                      <a:pt x="14173" y="87"/>
                      <a:pt x="14210" y="101"/>
                    </a:cubicBezTo>
                    <a:cubicBezTo>
                      <a:pt x="14056" y="65"/>
                      <a:pt x="13884" y="223"/>
                      <a:pt x="13894" y="387"/>
                    </a:cubicBezTo>
                    <a:cubicBezTo>
                      <a:pt x="13894" y="409"/>
                      <a:pt x="13901" y="430"/>
                      <a:pt x="13901" y="448"/>
                    </a:cubicBezTo>
                    <a:cubicBezTo>
                      <a:pt x="13901" y="463"/>
                      <a:pt x="13908" y="484"/>
                      <a:pt x="13901" y="498"/>
                    </a:cubicBezTo>
                    <a:cubicBezTo>
                      <a:pt x="13914" y="581"/>
                      <a:pt x="13914" y="663"/>
                      <a:pt x="13884" y="738"/>
                    </a:cubicBezTo>
                    <a:cubicBezTo>
                      <a:pt x="13894" y="785"/>
                      <a:pt x="13908" y="832"/>
                      <a:pt x="13914" y="875"/>
                    </a:cubicBezTo>
                    <a:lnTo>
                      <a:pt x="13978" y="1190"/>
                    </a:lnTo>
                    <a:cubicBezTo>
                      <a:pt x="13998" y="1176"/>
                      <a:pt x="14019" y="1204"/>
                      <a:pt x="14012" y="1229"/>
                    </a:cubicBezTo>
                    <a:cubicBezTo>
                      <a:pt x="14005" y="1251"/>
                      <a:pt x="13985" y="1265"/>
                      <a:pt x="13978" y="1287"/>
                    </a:cubicBezTo>
                    <a:cubicBezTo>
                      <a:pt x="13961" y="1312"/>
                      <a:pt x="13972" y="1340"/>
                      <a:pt x="13972" y="1373"/>
                    </a:cubicBezTo>
                    <a:cubicBezTo>
                      <a:pt x="13978" y="1416"/>
                      <a:pt x="13985" y="1469"/>
                      <a:pt x="13985" y="1512"/>
                    </a:cubicBezTo>
                    <a:cubicBezTo>
                      <a:pt x="13985" y="1537"/>
                      <a:pt x="13992" y="1566"/>
                      <a:pt x="13978" y="1587"/>
                    </a:cubicBezTo>
                    <a:cubicBezTo>
                      <a:pt x="13972" y="1613"/>
                      <a:pt x="13941" y="1627"/>
                      <a:pt x="13921" y="1613"/>
                    </a:cubicBezTo>
                    <a:cubicBezTo>
                      <a:pt x="13928" y="1695"/>
                      <a:pt x="13884" y="1777"/>
                      <a:pt x="13823" y="1820"/>
                    </a:cubicBezTo>
                    <a:cubicBezTo>
                      <a:pt x="13850" y="1820"/>
                      <a:pt x="13871" y="1853"/>
                      <a:pt x="13877" y="1881"/>
                    </a:cubicBezTo>
                    <a:cubicBezTo>
                      <a:pt x="13807" y="1928"/>
                      <a:pt x="13736" y="1964"/>
                      <a:pt x="13665" y="1996"/>
                    </a:cubicBezTo>
                    <a:cubicBezTo>
                      <a:pt x="13652" y="2032"/>
                      <a:pt x="13672" y="2078"/>
                      <a:pt x="13702" y="2100"/>
                    </a:cubicBezTo>
                    <a:cubicBezTo>
                      <a:pt x="13716" y="2107"/>
                      <a:pt x="13736" y="2114"/>
                      <a:pt x="13743" y="2128"/>
                    </a:cubicBezTo>
                    <a:cubicBezTo>
                      <a:pt x="13760" y="2153"/>
                      <a:pt x="13753" y="2175"/>
                      <a:pt x="13743" y="2196"/>
                    </a:cubicBezTo>
                    <a:cubicBezTo>
                      <a:pt x="13723" y="2250"/>
                      <a:pt x="13709" y="2311"/>
                      <a:pt x="13689" y="2361"/>
                    </a:cubicBezTo>
                    <a:cubicBezTo>
                      <a:pt x="13702" y="2372"/>
                      <a:pt x="13709" y="2393"/>
                      <a:pt x="13709" y="2415"/>
                    </a:cubicBezTo>
                    <a:lnTo>
                      <a:pt x="13753" y="2820"/>
                    </a:lnTo>
                    <a:cubicBezTo>
                      <a:pt x="13864" y="2888"/>
                      <a:pt x="13978" y="2970"/>
                      <a:pt x="14019" y="3099"/>
                    </a:cubicBezTo>
                    <a:cubicBezTo>
                      <a:pt x="13941" y="3146"/>
                      <a:pt x="13837" y="3099"/>
                      <a:pt x="13807" y="3010"/>
                    </a:cubicBezTo>
                    <a:cubicBezTo>
                      <a:pt x="13729" y="3017"/>
                      <a:pt x="13645" y="2967"/>
                      <a:pt x="13611" y="2895"/>
                    </a:cubicBezTo>
                    <a:cubicBezTo>
                      <a:pt x="13595" y="2863"/>
                      <a:pt x="13588" y="2838"/>
                      <a:pt x="13574" y="2813"/>
                    </a:cubicBezTo>
                    <a:cubicBezTo>
                      <a:pt x="13554" y="2791"/>
                      <a:pt x="13524" y="2777"/>
                      <a:pt x="13497" y="2791"/>
                    </a:cubicBezTo>
                    <a:cubicBezTo>
                      <a:pt x="13484" y="2820"/>
                      <a:pt x="13470" y="2845"/>
                      <a:pt x="13453" y="2873"/>
                    </a:cubicBezTo>
                    <a:cubicBezTo>
                      <a:pt x="13440" y="2838"/>
                      <a:pt x="13383" y="2852"/>
                      <a:pt x="13369" y="2888"/>
                    </a:cubicBezTo>
                    <a:cubicBezTo>
                      <a:pt x="13356" y="2920"/>
                      <a:pt x="13362" y="2963"/>
                      <a:pt x="13356" y="3002"/>
                    </a:cubicBezTo>
                    <a:cubicBezTo>
                      <a:pt x="13349" y="3038"/>
                      <a:pt x="13322" y="3078"/>
                      <a:pt x="13285" y="3070"/>
                    </a:cubicBezTo>
                    <a:cubicBezTo>
                      <a:pt x="13322" y="3099"/>
                      <a:pt x="13319" y="3156"/>
                      <a:pt x="13285" y="3189"/>
                    </a:cubicBezTo>
                    <a:cubicBezTo>
                      <a:pt x="13248" y="3217"/>
                      <a:pt x="13194" y="3203"/>
                      <a:pt x="13174" y="3160"/>
                    </a:cubicBezTo>
                    <a:cubicBezTo>
                      <a:pt x="13103" y="3250"/>
                      <a:pt x="13124" y="3407"/>
                      <a:pt x="13221" y="3475"/>
                    </a:cubicBezTo>
                    <a:cubicBezTo>
                      <a:pt x="13292" y="3529"/>
                      <a:pt x="13393" y="3529"/>
                      <a:pt x="13447" y="3586"/>
                    </a:cubicBezTo>
                    <a:cubicBezTo>
                      <a:pt x="13453" y="3572"/>
                      <a:pt x="13453" y="3550"/>
                      <a:pt x="13463" y="3536"/>
                    </a:cubicBezTo>
                    <a:cubicBezTo>
                      <a:pt x="13490" y="3550"/>
                      <a:pt x="13511" y="3572"/>
                      <a:pt x="13541" y="3586"/>
                    </a:cubicBezTo>
                    <a:cubicBezTo>
                      <a:pt x="13541" y="3626"/>
                      <a:pt x="13497" y="3640"/>
                      <a:pt x="13463" y="3633"/>
                    </a:cubicBezTo>
                    <a:cubicBezTo>
                      <a:pt x="13426" y="3626"/>
                      <a:pt x="13393" y="3622"/>
                      <a:pt x="13369" y="3647"/>
                    </a:cubicBezTo>
                    <a:cubicBezTo>
                      <a:pt x="13356" y="3658"/>
                      <a:pt x="13356" y="3679"/>
                      <a:pt x="13349" y="3694"/>
                    </a:cubicBezTo>
                    <a:cubicBezTo>
                      <a:pt x="13336" y="3762"/>
                      <a:pt x="13342" y="3830"/>
                      <a:pt x="13369" y="3887"/>
                    </a:cubicBezTo>
                    <a:cubicBezTo>
                      <a:pt x="13336" y="3941"/>
                      <a:pt x="13299" y="4002"/>
                      <a:pt x="13245" y="4009"/>
                    </a:cubicBezTo>
                    <a:cubicBezTo>
                      <a:pt x="13194" y="4016"/>
                      <a:pt x="13144" y="3987"/>
                      <a:pt x="13087" y="3977"/>
                    </a:cubicBezTo>
                    <a:cubicBezTo>
                      <a:pt x="12975" y="3962"/>
                      <a:pt x="12854" y="4052"/>
                      <a:pt x="12757" y="4009"/>
                    </a:cubicBezTo>
                    <a:cubicBezTo>
                      <a:pt x="12713" y="3987"/>
                      <a:pt x="12663" y="3948"/>
                      <a:pt x="12622" y="3970"/>
                    </a:cubicBezTo>
                    <a:cubicBezTo>
                      <a:pt x="12609" y="3977"/>
                      <a:pt x="12595" y="3995"/>
                      <a:pt x="12578" y="4002"/>
                    </a:cubicBezTo>
                    <a:cubicBezTo>
                      <a:pt x="12565" y="4009"/>
                      <a:pt x="12545" y="4002"/>
                      <a:pt x="12531" y="3995"/>
                    </a:cubicBezTo>
                    <a:lnTo>
                      <a:pt x="12212" y="3837"/>
                    </a:lnTo>
                    <a:cubicBezTo>
                      <a:pt x="12191" y="3819"/>
                      <a:pt x="12165" y="3812"/>
                      <a:pt x="12141" y="3790"/>
                    </a:cubicBezTo>
                    <a:cubicBezTo>
                      <a:pt x="12107" y="3755"/>
                      <a:pt x="12101" y="3669"/>
                      <a:pt x="12148" y="3654"/>
                    </a:cubicBezTo>
                    <a:cubicBezTo>
                      <a:pt x="12084" y="3647"/>
                      <a:pt x="12030" y="3626"/>
                      <a:pt x="11979" y="3579"/>
                    </a:cubicBezTo>
                    <a:cubicBezTo>
                      <a:pt x="11986" y="3543"/>
                      <a:pt x="11979" y="3497"/>
                      <a:pt x="11946" y="3468"/>
                    </a:cubicBezTo>
                    <a:cubicBezTo>
                      <a:pt x="12013" y="3436"/>
                      <a:pt x="12101" y="3447"/>
                      <a:pt x="12165" y="3482"/>
                    </a:cubicBezTo>
                    <a:cubicBezTo>
                      <a:pt x="12141" y="3447"/>
                      <a:pt x="12191" y="3407"/>
                      <a:pt x="12235" y="3414"/>
                    </a:cubicBezTo>
                    <a:cubicBezTo>
                      <a:pt x="12276" y="3421"/>
                      <a:pt x="12302" y="3454"/>
                      <a:pt x="12339" y="3468"/>
                    </a:cubicBezTo>
                    <a:cubicBezTo>
                      <a:pt x="12417" y="3490"/>
                      <a:pt x="12514" y="3436"/>
                      <a:pt x="12558" y="3511"/>
                    </a:cubicBezTo>
                    <a:cubicBezTo>
                      <a:pt x="12609" y="3529"/>
                      <a:pt x="12656" y="3475"/>
                      <a:pt x="12649" y="3421"/>
                    </a:cubicBezTo>
                    <a:lnTo>
                      <a:pt x="12706" y="3421"/>
                    </a:lnTo>
                    <a:cubicBezTo>
                      <a:pt x="12706" y="3400"/>
                      <a:pt x="12713" y="3378"/>
                      <a:pt x="12713" y="3353"/>
                    </a:cubicBezTo>
                    <a:cubicBezTo>
                      <a:pt x="12693" y="3346"/>
                      <a:pt x="12679" y="3339"/>
                      <a:pt x="12656" y="3332"/>
                    </a:cubicBezTo>
                    <a:cubicBezTo>
                      <a:pt x="12663" y="3278"/>
                      <a:pt x="12679" y="3228"/>
                      <a:pt x="12713" y="3181"/>
                    </a:cubicBezTo>
                    <a:cubicBezTo>
                      <a:pt x="12642" y="3181"/>
                      <a:pt x="12585" y="3113"/>
                      <a:pt x="12585" y="3038"/>
                    </a:cubicBezTo>
                    <a:cubicBezTo>
                      <a:pt x="12609" y="3017"/>
                      <a:pt x="12636" y="2995"/>
                      <a:pt x="12656" y="2970"/>
                    </a:cubicBezTo>
                    <a:cubicBezTo>
                      <a:pt x="12700" y="2927"/>
                      <a:pt x="12743" y="2888"/>
                      <a:pt x="12784" y="2845"/>
                    </a:cubicBezTo>
                    <a:cubicBezTo>
                      <a:pt x="12804" y="2873"/>
                      <a:pt x="12814" y="2920"/>
                      <a:pt x="12814" y="2956"/>
                    </a:cubicBezTo>
                    <a:cubicBezTo>
                      <a:pt x="12841" y="2988"/>
                      <a:pt x="12875" y="2927"/>
                      <a:pt x="12875" y="2888"/>
                    </a:cubicBezTo>
                    <a:cubicBezTo>
                      <a:pt x="12885" y="2784"/>
                      <a:pt x="12885" y="2680"/>
                      <a:pt x="12932" y="2587"/>
                    </a:cubicBezTo>
                    <a:cubicBezTo>
                      <a:pt x="12875" y="2598"/>
                      <a:pt x="12827" y="2605"/>
                      <a:pt x="12770" y="2587"/>
                    </a:cubicBezTo>
                    <a:cubicBezTo>
                      <a:pt x="12720" y="2573"/>
                      <a:pt x="12673" y="2537"/>
                      <a:pt x="12663" y="2476"/>
                    </a:cubicBezTo>
                    <a:cubicBezTo>
                      <a:pt x="12602" y="2490"/>
                      <a:pt x="12508" y="2497"/>
                      <a:pt x="12481" y="2436"/>
                    </a:cubicBezTo>
                    <a:cubicBezTo>
                      <a:pt x="12474" y="2422"/>
                      <a:pt x="12474" y="2401"/>
                      <a:pt x="12461" y="2379"/>
                    </a:cubicBezTo>
                    <a:cubicBezTo>
                      <a:pt x="12437" y="2333"/>
                      <a:pt x="12383" y="2333"/>
                      <a:pt x="12339" y="2311"/>
                    </a:cubicBezTo>
                    <a:cubicBezTo>
                      <a:pt x="12255" y="2272"/>
                      <a:pt x="12198" y="2175"/>
                      <a:pt x="12198" y="2078"/>
                    </a:cubicBezTo>
                    <a:cubicBezTo>
                      <a:pt x="12191" y="1978"/>
                      <a:pt x="12218" y="1881"/>
                      <a:pt x="12249" y="1784"/>
                    </a:cubicBezTo>
                    <a:cubicBezTo>
                      <a:pt x="12198" y="1784"/>
                      <a:pt x="12165" y="1709"/>
                      <a:pt x="12191" y="1663"/>
                    </a:cubicBezTo>
                    <a:cubicBezTo>
                      <a:pt x="12178" y="1681"/>
                      <a:pt x="12148" y="1670"/>
                      <a:pt x="12134" y="1648"/>
                    </a:cubicBezTo>
                    <a:cubicBezTo>
                      <a:pt x="12121" y="1627"/>
                      <a:pt x="12121" y="1605"/>
                      <a:pt x="12121" y="1580"/>
                    </a:cubicBezTo>
                    <a:cubicBezTo>
                      <a:pt x="12121" y="1523"/>
                      <a:pt x="12114" y="1462"/>
                      <a:pt x="12114" y="1401"/>
                    </a:cubicBezTo>
                    <a:cubicBezTo>
                      <a:pt x="12064" y="1355"/>
                      <a:pt x="12037" y="1279"/>
                      <a:pt x="12064" y="1215"/>
                    </a:cubicBezTo>
                    <a:cubicBezTo>
                      <a:pt x="12077" y="1176"/>
                      <a:pt x="12084" y="1107"/>
                      <a:pt x="12050" y="1115"/>
                    </a:cubicBezTo>
                    <a:cubicBezTo>
                      <a:pt x="12141" y="1072"/>
                      <a:pt x="12057" y="896"/>
                      <a:pt x="12134" y="832"/>
                    </a:cubicBezTo>
                    <a:cubicBezTo>
                      <a:pt x="12148" y="814"/>
                      <a:pt x="12178" y="807"/>
                      <a:pt x="12185" y="785"/>
                    </a:cubicBezTo>
                    <a:cubicBezTo>
                      <a:pt x="12191" y="771"/>
                      <a:pt x="12185" y="756"/>
                      <a:pt x="12178" y="738"/>
                    </a:cubicBezTo>
                    <a:cubicBezTo>
                      <a:pt x="12165" y="670"/>
                      <a:pt x="12185" y="595"/>
                      <a:pt x="12235" y="552"/>
                    </a:cubicBezTo>
                    <a:cubicBezTo>
                      <a:pt x="12212" y="538"/>
                      <a:pt x="12191" y="513"/>
                      <a:pt x="12185" y="484"/>
                    </a:cubicBezTo>
                    <a:cubicBezTo>
                      <a:pt x="12165" y="409"/>
                      <a:pt x="12121" y="319"/>
                      <a:pt x="12057" y="280"/>
                    </a:cubicBezTo>
                    <a:cubicBezTo>
                      <a:pt x="12037" y="266"/>
                      <a:pt x="12023" y="258"/>
                      <a:pt x="12000" y="258"/>
                    </a:cubicBezTo>
                    <a:cubicBezTo>
                      <a:pt x="11959" y="258"/>
                      <a:pt x="11929" y="287"/>
                      <a:pt x="11895" y="305"/>
                    </a:cubicBezTo>
                    <a:cubicBezTo>
                      <a:pt x="11858" y="327"/>
                      <a:pt x="11811" y="327"/>
                      <a:pt x="11788" y="287"/>
                    </a:cubicBezTo>
                    <a:cubicBezTo>
                      <a:pt x="11724" y="380"/>
                      <a:pt x="11710" y="498"/>
                      <a:pt x="11697" y="606"/>
                    </a:cubicBezTo>
                    <a:cubicBezTo>
                      <a:pt x="11690" y="574"/>
                      <a:pt x="11640" y="574"/>
                      <a:pt x="11640" y="606"/>
                    </a:cubicBezTo>
                    <a:cubicBezTo>
                      <a:pt x="11613" y="595"/>
                      <a:pt x="11592" y="581"/>
                      <a:pt x="11562" y="574"/>
                    </a:cubicBezTo>
                    <a:cubicBezTo>
                      <a:pt x="11485" y="670"/>
                      <a:pt x="11394" y="764"/>
                      <a:pt x="11296" y="839"/>
                    </a:cubicBezTo>
                    <a:cubicBezTo>
                      <a:pt x="11310" y="853"/>
                      <a:pt x="11323" y="875"/>
                      <a:pt x="11337" y="889"/>
                    </a:cubicBezTo>
                    <a:cubicBezTo>
                      <a:pt x="11209" y="936"/>
                      <a:pt x="11084" y="738"/>
                      <a:pt x="10963" y="799"/>
                    </a:cubicBezTo>
                    <a:cubicBezTo>
                      <a:pt x="10983" y="832"/>
                      <a:pt x="11007" y="853"/>
                      <a:pt x="11027" y="882"/>
                    </a:cubicBezTo>
                    <a:cubicBezTo>
                      <a:pt x="11074" y="943"/>
                      <a:pt x="11125" y="1018"/>
                      <a:pt x="11118" y="1100"/>
                    </a:cubicBezTo>
                    <a:cubicBezTo>
                      <a:pt x="11084" y="1115"/>
                      <a:pt x="11054" y="1140"/>
                      <a:pt x="11020" y="1140"/>
                    </a:cubicBezTo>
                    <a:cubicBezTo>
                      <a:pt x="10983" y="1140"/>
                      <a:pt x="10943" y="1122"/>
                      <a:pt x="10926" y="1086"/>
                    </a:cubicBezTo>
                    <a:cubicBezTo>
                      <a:pt x="10913" y="1054"/>
                      <a:pt x="10919" y="1018"/>
                      <a:pt x="10913" y="989"/>
                    </a:cubicBezTo>
                    <a:cubicBezTo>
                      <a:pt x="10899" y="943"/>
                      <a:pt x="10842" y="918"/>
                      <a:pt x="10802" y="896"/>
                    </a:cubicBezTo>
                    <a:cubicBezTo>
                      <a:pt x="10758" y="871"/>
                      <a:pt x="10707" y="839"/>
                      <a:pt x="10714" y="785"/>
                    </a:cubicBezTo>
                    <a:cubicBezTo>
                      <a:pt x="10681" y="799"/>
                      <a:pt x="10637" y="792"/>
                      <a:pt x="10617" y="764"/>
                    </a:cubicBezTo>
                    <a:cubicBezTo>
                      <a:pt x="10596" y="799"/>
                      <a:pt x="10546" y="807"/>
                      <a:pt x="10506" y="814"/>
                    </a:cubicBezTo>
                    <a:cubicBezTo>
                      <a:pt x="10462" y="821"/>
                      <a:pt x="10418" y="882"/>
                      <a:pt x="10448" y="914"/>
                    </a:cubicBezTo>
                    <a:cubicBezTo>
                      <a:pt x="10405" y="921"/>
                      <a:pt x="10378" y="864"/>
                      <a:pt x="10371" y="821"/>
                    </a:cubicBezTo>
                    <a:cubicBezTo>
                      <a:pt x="10364" y="774"/>
                      <a:pt x="10384" y="731"/>
                      <a:pt x="10384" y="688"/>
                    </a:cubicBezTo>
                    <a:cubicBezTo>
                      <a:pt x="10384" y="642"/>
                      <a:pt x="10358" y="588"/>
                      <a:pt x="10314" y="574"/>
                    </a:cubicBezTo>
                    <a:cubicBezTo>
                      <a:pt x="10270" y="559"/>
                      <a:pt x="10216" y="581"/>
                      <a:pt x="10199" y="627"/>
                    </a:cubicBezTo>
                    <a:cubicBezTo>
                      <a:pt x="10172" y="627"/>
                      <a:pt x="10146" y="620"/>
                      <a:pt x="10115" y="620"/>
                    </a:cubicBezTo>
                    <a:cubicBezTo>
                      <a:pt x="10075" y="656"/>
                      <a:pt x="10031" y="710"/>
                      <a:pt x="10004" y="764"/>
                    </a:cubicBezTo>
                    <a:cubicBezTo>
                      <a:pt x="9910" y="785"/>
                      <a:pt x="9819" y="839"/>
                      <a:pt x="9762" y="914"/>
                    </a:cubicBezTo>
                    <a:cubicBezTo>
                      <a:pt x="9742" y="936"/>
                      <a:pt x="9742" y="982"/>
                      <a:pt x="9765" y="982"/>
                    </a:cubicBezTo>
                    <a:cubicBezTo>
                      <a:pt x="9668" y="996"/>
                      <a:pt x="9587" y="1086"/>
                      <a:pt x="9567" y="1190"/>
                    </a:cubicBezTo>
                    <a:cubicBezTo>
                      <a:pt x="9530" y="1204"/>
                      <a:pt x="9503" y="1251"/>
                      <a:pt x="9516" y="1287"/>
                    </a:cubicBezTo>
                    <a:cubicBezTo>
                      <a:pt x="9530" y="1287"/>
                      <a:pt x="9550" y="1297"/>
                      <a:pt x="9557" y="1312"/>
                    </a:cubicBezTo>
                    <a:cubicBezTo>
                      <a:pt x="9496" y="1394"/>
                      <a:pt x="9446" y="1491"/>
                      <a:pt x="9425" y="1595"/>
                    </a:cubicBezTo>
                    <a:cubicBezTo>
                      <a:pt x="9466" y="1613"/>
                      <a:pt x="9446" y="1681"/>
                      <a:pt x="9415" y="1716"/>
                    </a:cubicBezTo>
                    <a:cubicBezTo>
                      <a:pt x="9473" y="1724"/>
                      <a:pt x="9523" y="1770"/>
                      <a:pt x="9530" y="1831"/>
                    </a:cubicBezTo>
                    <a:cubicBezTo>
                      <a:pt x="9671" y="1881"/>
                      <a:pt x="9839" y="1874"/>
                      <a:pt x="9974" y="1806"/>
                    </a:cubicBezTo>
                    <a:cubicBezTo>
                      <a:pt x="10004" y="1792"/>
                      <a:pt x="10031" y="1777"/>
                      <a:pt x="10058" y="1770"/>
                    </a:cubicBezTo>
                    <a:cubicBezTo>
                      <a:pt x="10088" y="1770"/>
                      <a:pt x="10122" y="1777"/>
                      <a:pt x="10135" y="1806"/>
                    </a:cubicBezTo>
                    <a:cubicBezTo>
                      <a:pt x="10152" y="1860"/>
                      <a:pt x="10088" y="1903"/>
                      <a:pt x="10038" y="1896"/>
                    </a:cubicBezTo>
                    <a:cubicBezTo>
                      <a:pt x="9987" y="1885"/>
                      <a:pt x="9934" y="1874"/>
                      <a:pt x="9883" y="1896"/>
                    </a:cubicBezTo>
                    <a:cubicBezTo>
                      <a:pt x="9863" y="1906"/>
                      <a:pt x="9846" y="1928"/>
                      <a:pt x="9826" y="1935"/>
                    </a:cubicBezTo>
                    <a:cubicBezTo>
                      <a:pt x="9806" y="1942"/>
                      <a:pt x="9775" y="1935"/>
                      <a:pt x="9769" y="1913"/>
                    </a:cubicBezTo>
                    <a:cubicBezTo>
                      <a:pt x="9708" y="1971"/>
                      <a:pt x="9637" y="2024"/>
                      <a:pt x="9573" y="2085"/>
                    </a:cubicBezTo>
                    <a:cubicBezTo>
                      <a:pt x="9557" y="2093"/>
                      <a:pt x="9543" y="2103"/>
                      <a:pt x="9543" y="2121"/>
                    </a:cubicBezTo>
                    <a:cubicBezTo>
                      <a:pt x="9543" y="2136"/>
                      <a:pt x="9543" y="2153"/>
                      <a:pt x="9550" y="2161"/>
                    </a:cubicBezTo>
                    <a:cubicBezTo>
                      <a:pt x="9580" y="2243"/>
                      <a:pt x="9664" y="2297"/>
                      <a:pt x="9742" y="2325"/>
                    </a:cubicBezTo>
                    <a:cubicBezTo>
                      <a:pt x="9826" y="2354"/>
                      <a:pt x="9917" y="2379"/>
                      <a:pt x="10011" y="2379"/>
                    </a:cubicBezTo>
                    <a:cubicBezTo>
                      <a:pt x="10031" y="2379"/>
                      <a:pt x="10058" y="2379"/>
                      <a:pt x="10082" y="2372"/>
                    </a:cubicBezTo>
                    <a:cubicBezTo>
                      <a:pt x="10102" y="2361"/>
                      <a:pt x="10122" y="2347"/>
                      <a:pt x="10146" y="2340"/>
                    </a:cubicBezTo>
                    <a:cubicBezTo>
                      <a:pt x="10166" y="2333"/>
                      <a:pt x="10193" y="2340"/>
                      <a:pt x="10216" y="2340"/>
                    </a:cubicBezTo>
                    <a:cubicBezTo>
                      <a:pt x="10270" y="2347"/>
                      <a:pt x="10334" y="2354"/>
                      <a:pt x="10391" y="2372"/>
                    </a:cubicBezTo>
                    <a:cubicBezTo>
                      <a:pt x="10425" y="2379"/>
                      <a:pt x="10462" y="2386"/>
                      <a:pt x="10482" y="2415"/>
                    </a:cubicBezTo>
                    <a:cubicBezTo>
                      <a:pt x="10506" y="2447"/>
                      <a:pt x="10489" y="2497"/>
                      <a:pt x="10455" y="2497"/>
                    </a:cubicBezTo>
                    <a:cubicBezTo>
                      <a:pt x="10405" y="2490"/>
                      <a:pt x="10358" y="2490"/>
                      <a:pt x="10307" y="2483"/>
                    </a:cubicBezTo>
                    <a:cubicBezTo>
                      <a:pt x="10300" y="2504"/>
                      <a:pt x="10270" y="2522"/>
                      <a:pt x="10250" y="2512"/>
                    </a:cubicBezTo>
                    <a:cubicBezTo>
                      <a:pt x="10236" y="2565"/>
                      <a:pt x="10152" y="2580"/>
                      <a:pt x="10122" y="2537"/>
                    </a:cubicBezTo>
                    <a:cubicBezTo>
                      <a:pt x="10095" y="2573"/>
                      <a:pt x="10045" y="2587"/>
                      <a:pt x="10004" y="2573"/>
                    </a:cubicBezTo>
                    <a:cubicBezTo>
                      <a:pt x="9981" y="2565"/>
                      <a:pt x="9960" y="2551"/>
                      <a:pt x="9940" y="2551"/>
                    </a:cubicBezTo>
                    <a:cubicBezTo>
                      <a:pt x="9910" y="2551"/>
                      <a:pt x="9883" y="2573"/>
                      <a:pt x="9863" y="2587"/>
                    </a:cubicBezTo>
                    <a:cubicBezTo>
                      <a:pt x="9826" y="2619"/>
                      <a:pt x="9782" y="2655"/>
                      <a:pt x="9762" y="2701"/>
                    </a:cubicBezTo>
                    <a:cubicBezTo>
                      <a:pt x="9738" y="2744"/>
                      <a:pt x="9728" y="2798"/>
                      <a:pt x="9755" y="2845"/>
                    </a:cubicBezTo>
                    <a:cubicBezTo>
                      <a:pt x="9785" y="2906"/>
                      <a:pt x="9876" y="2949"/>
                      <a:pt x="9846" y="3010"/>
                    </a:cubicBezTo>
                    <a:cubicBezTo>
                      <a:pt x="9870" y="2995"/>
                      <a:pt x="9896" y="3010"/>
                      <a:pt x="9910" y="3031"/>
                    </a:cubicBezTo>
                    <a:cubicBezTo>
                      <a:pt x="9927" y="3053"/>
                      <a:pt x="9927" y="3085"/>
                      <a:pt x="9947" y="3099"/>
                    </a:cubicBezTo>
                    <a:cubicBezTo>
                      <a:pt x="9960" y="3121"/>
                      <a:pt x="10004" y="3121"/>
                      <a:pt x="10011" y="3092"/>
                    </a:cubicBezTo>
                    <a:cubicBezTo>
                      <a:pt x="10045" y="3128"/>
                      <a:pt x="10102" y="3146"/>
                      <a:pt x="10152" y="3153"/>
                    </a:cubicBezTo>
                    <a:cubicBezTo>
                      <a:pt x="10236" y="3167"/>
                      <a:pt x="10314" y="3174"/>
                      <a:pt x="10398" y="3189"/>
                    </a:cubicBezTo>
                    <a:cubicBezTo>
                      <a:pt x="10425" y="3189"/>
                      <a:pt x="10448" y="3196"/>
                      <a:pt x="10475" y="3214"/>
                    </a:cubicBezTo>
                    <a:cubicBezTo>
                      <a:pt x="10539" y="3242"/>
                      <a:pt x="10553" y="3346"/>
                      <a:pt x="10512" y="3400"/>
                    </a:cubicBezTo>
                    <a:cubicBezTo>
                      <a:pt x="10539" y="3468"/>
                      <a:pt x="10590" y="3522"/>
                      <a:pt x="10654" y="3550"/>
                    </a:cubicBezTo>
                    <a:cubicBezTo>
                      <a:pt x="10707" y="3579"/>
                      <a:pt x="10795" y="3558"/>
                      <a:pt x="10856" y="3558"/>
                    </a:cubicBezTo>
                    <a:lnTo>
                      <a:pt x="10893" y="3558"/>
                    </a:lnTo>
                    <a:cubicBezTo>
                      <a:pt x="10913" y="3558"/>
                      <a:pt x="10943" y="3565"/>
                      <a:pt x="10963" y="3565"/>
                    </a:cubicBezTo>
                    <a:cubicBezTo>
                      <a:pt x="11054" y="3572"/>
                      <a:pt x="11155" y="3558"/>
                      <a:pt x="11216" y="3482"/>
                    </a:cubicBezTo>
                    <a:cubicBezTo>
                      <a:pt x="11232" y="3468"/>
                      <a:pt x="11253" y="3436"/>
                      <a:pt x="11273" y="3447"/>
                    </a:cubicBezTo>
                    <a:cubicBezTo>
                      <a:pt x="11286" y="3454"/>
                      <a:pt x="11303" y="3468"/>
                      <a:pt x="11317" y="3461"/>
                    </a:cubicBezTo>
                    <a:cubicBezTo>
                      <a:pt x="11337" y="3454"/>
                      <a:pt x="11337" y="3429"/>
                      <a:pt x="11357" y="3421"/>
                    </a:cubicBezTo>
                    <a:cubicBezTo>
                      <a:pt x="11374" y="3421"/>
                      <a:pt x="11380" y="3429"/>
                      <a:pt x="11394" y="3436"/>
                    </a:cubicBezTo>
                    <a:cubicBezTo>
                      <a:pt x="11421" y="3447"/>
                      <a:pt x="11434" y="3400"/>
                      <a:pt x="11451" y="3378"/>
                    </a:cubicBezTo>
                    <a:cubicBezTo>
                      <a:pt x="11492" y="3310"/>
                      <a:pt x="11599" y="3346"/>
                      <a:pt x="11670" y="3325"/>
                    </a:cubicBezTo>
                    <a:cubicBezTo>
                      <a:pt x="11710" y="3310"/>
                      <a:pt x="11741" y="3271"/>
                      <a:pt x="11747" y="3228"/>
                    </a:cubicBezTo>
                    <a:cubicBezTo>
                      <a:pt x="11747" y="3214"/>
                      <a:pt x="11747" y="3196"/>
                      <a:pt x="11754" y="3181"/>
                    </a:cubicBezTo>
                    <a:cubicBezTo>
                      <a:pt x="11761" y="3174"/>
                      <a:pt x="11767" y="3160"/>
                      <a:pt x="11774" y="3153"/>
                    </a:cubicBezTo>
                    <a:cubicBezTo>
                      <a:pt x="11804" y="3121"/>
                      <a:pt x="11818" y="3078"/>
                      <a:pt x="11811" y="3031"/>
                    </a:cubicBezTo>
                    <a:cubicBezTo>
                      <a:pt x="11845" y="3070"/>
                      <a:pt x="11875" y="3121"/>
                      <a:pt x="11882" y="3174"/>
                    </a:cubicBezTo>
                    <a:cubicBezTo>
                      <a:pt x="11882" y="3189"/>
                      <a:pt x="11882" y="3214"/>
                      <a:pt x="11895" y="3228"/>
                    </a:cubicBezTo>
                    <a:cubicBezTo>
                      <a:pt x="11902" y="3242"/>
                      <a:pt x="11916" y="3250"/>
                      <a:pt x="11929" y="3257"/>
                    </a:cubicBezTo>
                    <a:cubicBezTo>
                      <a:pt x="11959" y="3278"/>
                      <a:pt x="11966" y="3318"/>
                      <a:pt x="11959" y="3353"/>
                    </a:cubicBezTo>
                    <a:cubicBezTo>
                      <a:pt x="11909" y="3339"/>
                      <a:pt x="11852" y="3386"/>
                      <a:pt x="11811" y="3414"/>
                    </a:cubicBezTo>
                    <a:cubicBezTo>
                      <a:pt x="11767" y="3454"/>
                      <a:pt x="11704" y="3482"/>
                      <a:pt x="11663" y="3447"/>
                    </a:cubicBezTo>
                    <a:cubicBezTo>
                      <a:pt x="11633" y="3522"/>
                      <a:pt x="11492" y="3490"/>
                      <a:pt x="11478" y="3565"/>
                    </a:cubicBezTo>
                    <a:cubicBezTo>
                      <a:pt x="11414" y="3565"/>
                      <a:pt x="11374" y="3654"/>
                      <a:pt x="11401" y="3715"/>
                    </a:cubicBezTo>
                    <a:cubicBezTo>
                      <a:pt x="11444" y="3715"/>
                      <a:pt x="11485" y="3715"/>
                      <a:pt x="11529" y="3722"/>
                    </a:cubicBezTo>
                    <a:cubicBezTo>
                      <a:pt x="11529" y="3744"/>
                      <a:pt x="11545" y="3769"/>
                      <a:pt x="11576" y="3769"/>
                    </a:cubicBezTo>
                    <a:cubicBezTo>
                      <a:pt x="11603" y="3769"/>
                      <a:pt x="11619" y="3755"/>
                      <a:pt x="11640" y="3737"/>
                    </a:cubicBezTo>
                    <a:cubicBezTo>
                      <a:pt x="11734" y="3679"/>
                      <a:pt x="11818" y="3611"/>
                      <a:pt x="11909" y="3550"/>
                    </a:cubicBezTo>
                    <a:cubicBezTo>
                      <a:pt x="11916" y="3543"/>
                      <a:pt x="11929" y="3536"/>
                      <a:pt x="11936" y="3543"/>
                    </a:cubicBezTo>
                    <a:cubicBezTo>
                      <a:pt x="11959" y="3550"/>
                      <a:pt x="11966" y="3586"/>
                      <a:pt x="11979" y="3579"/>
                    </a:cubicBezTo>
                    <a:cubicBezTo>
                      <a:pt x="11946" y="3647"/>
                      <a:pt x="11902" y="3701"/>
                      <a:pt x="11845" y="3744"/>
                    </a:cubicBezTo>
                    <a:cubicBezTo>
                      <a:pt x="11794" y="3783"/>
                      <a:pt x="11734" y="3805"/>
                      <a:pt x="11677" y="3830"/>
                    </a:cubicBezTo>
                    <a:cubicBezTo>
                      <a:pt x="11640" y="3844"/>
                      <a:pt x="11599" y="3858"/>
                      <a:pt x="11562" y="3873"/>
                    </a:cubicBezTo>
                    <a:cubicBezTo>
                      <a:pt x="11555" y="3880"/>
                      <a:pt x="11542" y="3880"/>
                      <a:pt x="11535" y="3887"/>
                    </a:cubicBezTo>
                    <a:cubicBezTo>
                      <a:pt x="11522" y="3912"/>
                      <a:pt x="11529" y="3941"/>
                      <a:pt x="11542" y="3955"/>
                    </a:cubicBezTo>
                    <a:cubicBezTo>
                      <a:pt x="11555" y="3977"/>
                      <a:pt x="11576" y="3995"/>
                      <a:pt x="11586" y="4016"/>
                    </a:cubicBezTo>
                    <a:cubicBezTo>
                      <a:pt x="11592" y="4038"/>
                      <a:pt x="11592" y="4063"/>
                      <a:pt x="11586" y="4077"/>
                    </a:cubicBezTo>
                    <a:cubicBezTo>
                      <a:pt x="11586" y="4195"/>
                      <a:pt x="11663" y="4331"/>
                      <a:pt x="11599" y="4435"/>
                    </a:cubicBezTo>
                    <a:cubicBezTo>
                      <a:pt x="11542" y="4407"/>
                      <a:pt x="11535" y="4331"/>
                      <a:pt x="11529" y="4270"/>
                    </a:cubicBezTo>
                    <a:cubicBezTo>
                      <a:pt x="11522" y="4202"/>
                      <a:pt x="11515" y="4127"/>
                      <a:pt x="11505" y="4063"/>
                    </a:cubicBezTo>
                    <a:cubicBezTo>
                      <a:pt x="11451" y="4052"/>
                      <a:pt x="11394" y="4070"/>
                      <a:pt x="11350" y="4106"/>
                    </a:cubicBezTo>
                    <a:cubicBezTo>
                      <a:pt x="11343" y="4052"/>
                      <a:pt x="11303" y="4016"/>
                      <a:pt x="11259" y="4009"/>
                    </a:cubicBezTo>
                    <a:cubicBezTo>
                      <a:pt x="11253" y="4023"/>
                      <a:pt x="11239" y="4030"/>
                      <a:pt x="11232" y="4045"/>
                    </a:cubicBezTo>
                    <a:cubicBezTo>
                      <a:pt x="11195" y="4023"/>
                      <a:pt x="11202" y="3962"/>
                      <a:pt x="11189" y="3927"/>
                    </a:cubicBezTo>
                    <a:cubicBezTo>
                      <a:pt x="11168" y="3880"/>
                      <a:pt x="11111" y="3873"/>
                      <a:pt x="11061" y="3873"/>
                    </a:cubicBezTo>
                    <a:cubicBezTo>
                      <a:pt x="11034" y="3905"/>
                      <a:pt x="11007" y="3934"/>
                      <a:pt x="10963" y="3948"/>
                    </a:cubicBezTo>
                    <a:cubicBezTo>
                      <a:pt x="10879" y="3987"/>
                      <a:pt x="10778" y="3977"/>
                      <a:pt x="10687" y="3987"/>
                    </a:cubicBezTo>
                    <a:cubicBezTo>
                      <a:pt x="10623" y="3995"/>
                      <a:pt x="10559" y="4016"/>
                      <a:pt x="10495" y="3995"/>
                    </a:cubicBezTo>
                    <a:cubicBezTo>
                      <a:pt x="10469" y="3987"/>
                      <a:pt x="10442" y="3962"/>
                      <a:pt x="10411" y="3955"/>
                    </a:cubicBezTo>
                    <a:cubicBezTo>
                      <a:pt x="10384" y="3948"/>
                      <a:pt x="10347" y="3948"/>
                      <a:pt x="10327" y="3970"/>
                    </a:cubicBezTo>
                    <a:cubicBezTo>
                      <a:pt x="10320" y="3977"/>
                      <a:pt x="10314" y="3995"/>
                      <a:pt x="10300" y="3995"/>
                    </a:cubicBezTo>
                    <a:cubicBezTo>
                      <a:pt x="10294" y="3995"/>
                      <a:pt x="10287" y="3995"/>
                      <a:pt x="10277" y="3987"/>
                    </a:cubicBezTo>
                    <a:lnTo>
                      <a:pt x="10172" y="3941"/>
                    </a:lnTo>
                    <a:cubicBezTo>
                      <a:pt x="10159" y="3934"/>
                      <a:pt x="10135" y="3927"/>
                      <a:pt x="10122" y="3905"/>
                    </a:cubicBezTo>
                    <a:cubicBezTo>
                      <a:pt x="10102" y="3866"/>
                      <a:pt x="10129" y="3830"/>
                      <a:pt x="10152" y="3798"/>
                    </a:cubicBezTo>
                    <a:cubicBezTo>
                      <a:pt x="10159" y="3790"/>
                      <a:pt x="10166" y="3776"/>
                      <a:pt x="10179" y="3769"/>
                    </a:cubicBezTo>
                    <a:cubicBezTo>
                      <a:pt x="10186" y="3762"/>
                      <a:pt x="10193" y="3744"/>
                      <a:pt x="10206" y="3737"/>
                    </a:cubicBezTo>
                    <a:cubicBezTo>
                      <a:pt x="10236" y="3715"/>
                      <a:pt x="10263" y="3715"/>
                      <a:pt x="10300" y="3730"/>
                    </a:cubicBezTo>
                    <a:cubicBezTo>
                      <a:pt x="10371" y="3694"/>
                      <a:pt x="10398" y="3572"/>
                      <a:pt x="10347" y="3504"/>
                    </a:cubicBezTo>
                    <a:cubicBezTo>
                      <a:pt x="10364" y="3490"/>
                      <a:pt x="10384" y="3475"/>
                      <a:pt x="10405" y="3468"/>
                    </a:cubicBezTo>
                    <a:cubicBezTo>
                      <a:pt x="10384" y="3468"/>
                      <a:pt x="10347" y="3454"/>
                      <a:pt x="10320" y="3454"/>
                    </a:cubicBezTo>
                    <a:cubicBezTo>
                      <a:pt x="10307" y="3454"/>
                      <a:pt x="10287" y="3454"/>
                      <a:pt x="10270" y="3447"/>
                    </a:cubicBezTo>
                    <a:cubicBezTo>
                      <a:pt x="10250" y="3436"/>
                      <a:pt x="10243" y="3414"/>
                      <a:pt x="10230" y="3400"/>
                    </a:cubicBezTo>
                    <a:cubicBezTo>
                      <a:pt x="10223" y="3386"/>
                      <a:pt x="10216" y="3378"/>
                      <a:pt x="10206" y="3361"/>
                    </a:cubicBezTo>
                    <a:cubicBezTo>
                      <a:pt x="10199" y="3353"/>
                      <a:pt x="10199" y="3346"/>
                      <a:pt x="10193" y="3346"/>
                    </a:cubicBezTo>
                    <a:cubicBezTo>
                      <a:pt x="10186" y="3346"/>
                      <a:pt x="10186" y="3353"/>
                      <a:pt x="10179" y="3353"/>
                    </a:cubicBezTo>
                    <a:cubicBezTo>
                      <a:pt x="10172" y="3361"/>
                      <a:pt x="10159" y="3353"/>
                      <a:pt x="10152" y="3353"/>
                    </a:cubicBezTo>
                    <a:cubicBezTo>
                      <a:pt x="10102" y="3339"/>
                      <a:pt x="10051" y="3318"/>
                      <a:pt x="10011" y="3296"/>
                    </a:cubicBezTo>
                    <a:cubicBezTo>
                      <a:pt x="10004" y="3285"/>
                      <a:pt x="9987" y="3275"/>
                      <a:pt x="9974" y="3285"/>
                    </a:cubicBezTo>
                    <a:cubicBezTo>
                      <a:pt x="9960" y="3293"/>
                      <a:pt x="9954" y="3303"/>
                      <a:pt x="9960" y="3318"/>
                    </a:cubicBezTo>
                    <a:cubicBezTo>
                      <a:pt x="9940" y="3318"/>
                      <a:pt x="9917" y="3339"/>
                      <a:pt x="9903" y="3361"/>
                    </a:cubicBezTo>
                    <a:cubicBezTo>
                      <a:pt x="9883" y="3339"/>
                      <a:pt x="9839" y="3361"/>
                      <a:pt x="9812" y="3353"/>
                    </a:cubicBezTo>
                    <a:cubicBezTo>
                      <a:pt x="9792" y="3353"/>
                      <a:pt x="9775" y="3339"/>
                      <a:pt x="9762" y="3325"/>
                    </a:cubicBezTo>
                    <a:cubicBezTo>
                      <a:pt x="9748" y="3318"/>
                      <a:pt x="9722" y="3310"/>
                      <a:pt x="9708" y="3325"/>
                    </a:cubicBezTo>
                    <a:cubicBezTo>
                      <a:pt x="9698" y="3303"/>
                      <a:pt x="9698" y="3285"/>
                      <a:pt x="9691" y="3264"/>
                    </a:cubicBezTo>
                    <a:cubicBezTo>
                      <a:pt x="9671" y="3278"/>
                      <a:pt x="9641" y="3278"/>
                      <a:pt x="9621" y="3271"/>
                    </a:cubicBezTo>
                    <a:cubicBezTo>
                      <a:pt x="9597" y="3264"/>
                      <a:pt x="9580" y="3242"/>
                      <a:pt x="9557" y="3228"/>
                    </a:cubicBezTo>
                    <a:cubicBezTo>
                      <a:pt x="9550" y="3221"/>
                      <a:pt x="9536" y="3214"/>
                      <a:pt x="9536" y="3196"/>
                    </a:cubicBezTo>
                    <a:cubicBezTo>
                      <a:pt x="9536" y="3189"/>
                      <a:pt x="9536" y="3181"/>
                      <a:pt x="9530" y="3174"/>
                    </a:cubicBezTo>
                    <a:cubicBezTo>
                      <a:pt x="9523" y="3167"/>
                      <a:pt x="9523" y="3167"/>
                      <a:pt x="9516" y="3167"/>
                    </a:cubicBezTo>
                    <a:cubicBezTo>
                      <a:pt x="9496" y="3160"/>
                      <a:pt x="9473" y="3153"/>
                      <a:pt x="9446" y="3146"/>
                    </a:cubicBezTo>
                    <a:cubicBezTo>
                      <a:pt x="9439" y="3146"/>
                      <a:pt x="9432" y="3138"/>
                      <a:pt x="9425" y="3138"/>
                    </a:cubicBezTo>
                    <a:cubicBezTo>
                      <a:pt x="9415" y="3138"/>
                      <a:pt x="9409" y="3138"/>
                      <a:pt x="9402" y="3146"/>
                    </a:cubicBezTo>
                    <a:cubicBezTo>
                      <a:pt x="9375" y="3153"/>
                      <a:pt x="9338" y="3153"/>
                      <a:pt x="9311" y="3138"/>
                    </a:cubicBezTo>
                    <a:cubicBezTo>
                      <a:pt x="9298" y="3121"/>
                      <a:pt x="9284" y="3106"/>
                      <a:pt x="9277" y="3085"/>
                    </a:cubicBezTo>
                    <a:cubicBezTo>
                      <a:pt x="9247" y="3078"/>
                      <a:pt x="9220" y="3063"/>
                      <a:pt x="9197" y="3053"/>
                    </a:cubicBezTo>
                    <a:cubicBezTo>
                      <a:pt x="9183" y="3038"/>
                      <a:pt x="9176" y="3024"/>
                      <a:pt x="9176" y="3002"/>
                    </a:cubicBezTo>
                    <a:cubicBezTo>
                      <a:pt x="9163" y="3010"/>
                      <a:pt x="9143" y="3002"/>
                      <a:pt x="9126" y="2977"/>
                    </a:cubicBezTo>
                    <a:cubicBezTo>
                      <a:pt x="9112" y="2963"/>
                      <a:pt x="9112" y="2941"/>
                      <a:pt x="9099" y="2927"/>
                    </a:cubicBezTo>
                    <a:cubicBezTo>
                      <a:pt x="9086" y="2913"/>
                      <a:pt x="9065" y="2906"/>
                      <a:pt x="9042" y="2895"/>
                    </a:cubicBezTo>
                    <a:cubicBezTo>
                      <a:pt x="8978" y="2859"/>
                      <a:pt x="8924" y="2784"/>
                      <a:pt x="8853" y="2791"/>
                    </a:cubicBezTo>
                    <a:cubicBezTo>
                      <a:pt x="8816" y="2791"/>
                      <a:pt x="8789" y="2813"/>
                      <a:pt x="8759" y="2798"/>
                    </a:cubicBezTo>
                    <a:cubicBezTo>
                      <a:pt x="8752" y="2791"/>
                      <a:pt x="8739" y="2784"/>
                      <a:pt x="8732" y="2784"/>
                    </a:cubicBezTo>
                    <a:cubicBezTo>
                      <a:pt x="8705" y="2784"/>
                      <a:pt x="8699" y="2813"/>
                      <a:pt x="8688" y="2845"/>
                    </a:cubicBezTo>
                    <a:cubicBezTo>
                      <a:pt x="8682" y="2873"/>
                      <a:pt x="8662" y="2906"/>
                      <a:pt x="8641" y="2920"/>
                    </a:cubicBezTo>
                    <a:cubicBezTo>
                      <a:pt x="8662" y="2920"/>
                      <a:pt x="8668" y="2949"/>
                      <a:pt x="8662" y="2963"/>
                    </a:cubicBezTo>
                    <a:cubicBezTo>
                      <a:pt x="8655" y="2977"/>
                      <a:pt x="8628" y="2988"/>
                      <a:pt x="8611" y="2995"/>
                    </a:cubicBezTo>
                    <a:cubicBezTo>
                      <a:pt x="8591" y="2988"/>
                      <a:pt x="8571" y="3017"/>
                      <a:pt x="8564" y="3031"/>
                    </a:cubicBezTo>
                    <a:cubicBezTo>
                      <a:pt x="8557" y="3045"/>
                      <a:pt x="8547" y="3078"/>
                      <a:pt x="8534" y="3092"/>
                    </a:cubicBezTo>
                    <a:cubicBezTo>
                      <a:pt x="8520" y="3106"/>
                      <a:pt x="8487" y="3099"/>
                      <a:pt x="8493" y="3078"/>
                    </a:cubicBezTo>
                    <a:cubicBezTo>
                      <a:pt x="8476" y="3085"/>
                      <a:pt x="8463" y="3085"/>
                      <a:pt x="8450" y="3092"/>
                    </a:cubicBezTo>
                    <a:cubicBezTo>
                      <a:pt x="8399" y="3045"/>
                      <a:pt x="8463" y="2956"/>
                      <a:pt x="8429" y="2906"/>
                    </a:cubicBezTo>
                    <a:cubicBezTo>
                      <a:pt x="8423" y="2888"/>
                      <a:pt x="8399" y="2881"/>
                      <a:pt x="8399" y="2859"/>
                    </a:cubicBezTo>
                    <a:cubicBezTo>
                      <a:pt x="8399" y="2852"/>
                      <a:pt x="8409" y="2845"/>
                      <a:pt x="8416" y="2830"/>
                    </a:cubicBezTo>
                    <a:cubicBezTo>
                      <a:pt x="8443" y="2784"/>
                      <a:pt x="8423" y="2723"/>
                      <a:pt x="8399" y="2669"/>
                    </a:cubicBezTo>
                    <a:cubicBezTo>
                      <a:pt x="8392" y="2655"/>
                      <a:pt x="8386" y="2633"/>
                      <a:pt x="8365" y="2626"/>
                    </a:cubicBezTo>
                    <a:cubicBezTo>
                      <a:pt x="8352" y="2619"/>
                      <a:pt x="8338" y="2626"/>
                      <a:pt x="8322" y="2626"/>
                    </a:cubicBezTo>
                    <a:cubicBezTo>
                      <a:pt x="8288" y="2633"/>
                      <a:pt x="8244" y="2641"/>
                      <a:pt x="8231" y="2680"/>
                    </a:cubicBezTo>
                    <a:cubicBezTo>
                      <a:pt x="8204" y="2737"/>
                      <a:pt x="8288" y="2820"/>
                      <a:pt x="8244" y="2881"/>
                    </a:cubicBezTo>
                    <a:cubicBezTo>
                      <a:pt x="8231" y="2906"/>
                      <a:pt x="8197" y="2913"/>
                      <a:pt x="8197" y="2941"/>
                    </a:cubicBezTo>
                    <a:cubicBezTo>
                      <a:pt x="8197" y="2970"/>
                      <a:pt x="8224" y="2988"/>
                      <a:pt x="8251" y="2995"/>
                    </a:cubicBezTo>
                    <a:cubicBezTo>
                      <a:pt x="8238" y="3031"/>
                      <a:pt x="8231" y="3070"/>
                      <a:pt x="8238" y="3106"/>
                    </a:cubicBezTo>
                    <a:cubicBezTo>
                      <a:pt x="8187" y="3099"/>
                      <a:pt x="8147" y="3092"/>
                      <a:pt x="8103" y="3070"/>
                    </a:cubicBezTo>
                    <a:cubicBezTo>
                      <a:pt x="8063" y="3045"/>
                      <a:pt x="8032" y="2995"/>
                      <a:pt x="8039" y="2941"/>
                    </a:cubicBezTo>
                    <a:cubicBezTo>
                      <a:pt x="8005" y="2934"/>
                      <a:pt x="7992" y="2888"/>
                      <a:pt x="8005" y="2859"/>
                    </a:cubicBezTo>
                    <a:cubicBezTo>
                      <a:pt x="7955" y="2845"/>
                      <a:pt x="7978" y="2762"/>
                      <a:pt x="7948" y="2716"/>
                    </a:cubicBezTo>
                    <a:cubicBezTo>
                      <a:pt x="7941" y="2701"/>
                      <a:pt x="7928" y="2694"/>
                      <a:pt x="7915" y="2687"/>
                    </a:cubicBezTo>
                    <a:cubicBezTo>
                      <a:pt x="7898" y="2669"/>
                      <a:pt x="7891" y="2655"/>
                      <a:pt x="7884" y="2641"/>
                    </a:cubicBezTo>
                    <a:cubicBezTo>
                      <a:pt x="7857" y="2580"/>
                      <a:pt x="7820" y="2530"/>
                      <a:pt x="7793" y="2469"/>
                    </a:cubicBezTo>
                    <a:cubicBezTo>
                      <a:pt x="7787" y="2454"/>
                      <a:pt x="7760" y="2429"/>
                      <a:pt x="7750" y="2454"/>
                    </a:cubicBezTo>
                    <a:cubicBezTo>
                      <a:pt x="7750" y="2415"/>
                      <a:pt x="7723" y="2386"/>
                      <a:pt x="7696" y="2386"/>
                    </a:cubicBezTo>
                    <a:cubicBezTo>
                      <a:pt x="7689" y="2461"/>
                      <a:pt x="7703" y="2544"/>
                      <a:pt x="7723" y="2619"/>
                    </a:cubicBezTo>
                    <a:cubicBezTo>
                      <a:pt x="7696" y="2626"/>
                      <a:pt x="7679" y="2662"/>
                      <a:pt x="7679" y="2694"/>
                    </a:cubicBezTo>
                    <a:cubicBezTo>
                      <a:pt x="7679" y="2723"/>
                      <a:pt x="7689" y="2755"/>
                      <a:pt x="7703" y="2784"/>
                    </a:cubicBezTo>
                    <a:lnTo>
                      <a:pt x="7602" y="2784"/>
                    </a:lnTo>
                    <a:cubicBezTo>
                      <a:pt x="7595" y="2784"/>
                      <a:pt x="7581" y="2784"/>
                      <a:pt x="7575" y="2791"/>
                    </a:cubicBezTo>
                    <a:cubicBezTo>
                      <a:pt x="7568" y="2798"/>
                      <a:pt x="7568" y="2813"/>
                      <a:pt x="7561" y="2820"/>
                    </a:cubicBezTo>
                    <a:cubicBezTo>
                      <a:pt x="7554" y="2845"/>
                      <a:pt x="7531" y="2852"/>
                      <a:pt x="7517" y="2859"/>
                    </a:cubicBezTo>
                    <a:cubicBezTo>
                      <a:pt x="7453" y="2881"/>
                      <a:pt x="7390" y="2906"/>
                      <a:pt x="7329" y="2913"/>
                    </a:cubicBezTo>
                    <a:cubicBezTo>
                      <a:pt x="7319" y="2888"/>
                      <a:pt x="7329" y="2866"/>
                      <a:pt x="7329" y="2845"/>
                    </a:cubicBezTo>
                    <a:cubicBezTo>
                      <a:pt x="7369" y="2838"/>
                      <a:pt x="7413" y="2805"/>
                      <a:pt x="7433" y="2770"/>
                    </a:cubicBezTo>
                    <a:cubicBezTo>
                      <a:pt x="7440" y="2762"/>
                      <a:pt x="7440" y="2755"/>
                      <a:pt x="7440" y="2744"/>
                    </a:cubicBezTo>
                    <a:cubicBezTo>
                      <a:pt x="7440" y="2730"/>
                      <a:pt x="7427" y="2716"/>
                      <a:pt x="7420" y="2701"/>
                    </a:cubicBezTo>
                    <a:cubicBezTo>
                      <a:pt x="7400" y="2669"/>
                      <a:pt x="7400" y="2633"/>
                      <a:pt x="7413" y="2605"/>
                    </a:cubicBezTo>
                    <a:cubicBezTo>
                      <a:pt x="7363" y="2573"/>
                      <a:pt x="7292" y="2641"/>
                      <a:pt x="7305" y="2701"/>
                    </a:cubicBezTo>
                    <a:cubicBezTo>
                      <a:pt x="7272" y="2694"/>
                      <a:pt x="7235" y="2680"/>
                      <a:pt x="7194" y="2687"/>
                    </a:cubicBezTo>
                    <a:cubicBezTo>
                      <a:pt x="7157" y="2694"/>
                      <a:pt x="7117" y="2709"/>
                      <a:pt x="7100" y="2744"/>
                    </a:cubicBezTo>
                    <a:cubicBezTo>
                      <a:pt x="7093" y="2762"/>
                      <a:pt x="7093" y="2777"/>
                      <a:pt x="7087" y="2791"/>
                    </a:cubicBezTo>
                    <a:cubicBezTo>
                      <a:pt x="7073" y="2813"/>
                      <a:pt x="7053" y="2830"/>
                      <a:pt x="7023" y="2838"/>
                    </a:cubicBezTo>
                    <a:cubicBezTo>
                      <a:pt x="6959" y="2866"/>
                      <a:pt x="6888" y="2895"/>
                      <a:pt x="6828" y="2927"/>
                    </a:cubicBezTo>
                    <a:cubicBezTo>
                      <a:pt x="6821" y="2949"/>
                      <a:pt x="6828" y="2970"/>
                      <a:pt x="6841" y="2988"/>
                    </a:cubicBezTo>
                    <a:cubicBezTo>
                      <a:pt x="6797" y="2970"/>
                      <a:pt x="6757" y="2995"/>
                      <a:pt x="6740" y="3038"/>
                    </a:cubicBezTo>
                    <a:cubicBezTo>
                      <a:pt x="6733" y="3063"/>
                      <a:pt x="6733" y="3088"/>
                      <a:pt x="6720" y="3113"/>
                    </a:cubicBezTo>
                    <a:cubicBezTo>
                      <a:pt x="6706" y="3135"/>
                      <a:pt x="6680" y="3153"/>
                      <a:pt x="6656" y="3138"/>
                    </a:cubicBezTo>
                    <a:cubicBezTo>
                      <a:pt x="6636" y="3106"/>
                      <a:pt x="6669" y="3070"/>
                      <a:pt x="6669" y="3031"/>
                    </a:cubicBezTo>
                    <a:cubicBezTo>
                      <a:pt x="6669" y="2988"/>
                      <a:pt x="6609" y="2977"/>
                      <a:pt x="6558" y="2977"/>
                    </a:cubicBezTo>
                    <a:cubicBezTo>
                      <a:pt x="6572" y="2956"/>
                      <a:pt x="6558" y="2927"/>
                      <a:pt x="6538" y="2906"/>
                    </a:cubicBezTo>
                    <a:cubicBezTo>
                      <a:pt x="6515" y="2888"/>
                      <a:pt x="6488" y="2881"/>
                      <a:pt x="6474" y="2859"/>
                    </a:cubicBezTo>
                    <a:cubicBezTo>
                      <a:pt x="6468" y="2852"/>
                      <a:pt x="6461" y="2838"/>
                      <a:pt x="6451" y="2830"/>
                    </a:cubicBezTo>
                    <a:cubicBezTo>
                      <a:pt x="6431" y="2813"/>
                      <a:pt x="6404" y="2845"/>
                      <a:pt x="6397" y="2866"/>
                    </a:cubicBezTo>
                    <a:cubicBezTo>
                      <a:pt x="6390" y="2888"/>
                      <a:pt x="6390" y="2920"/>
                      <a:pt x="6373" y="2941"/>
                    </a:cubicBezTo>
                    <a:cubicBezTo>
                      <a:pt x="6353" y="2963"/>
                      <a:pt x="6319" y="2963"/>
                      <a:pt x="6289" y="2970"/>
                    </a:cubicBezTo>
                    <a:cubicBezTo>
                      <a:pt x="6219" y="2988"/>
                      <a:pt x="6178" y="3078"/>
                      <a:pt x="6198" y="3153"/>
                    </a:cubicBezTo>
                    <a:cubicBezTo>
                      <a:pt x="6171" y="3167"/>
                      <a:pt x="6148" y="3181"/>
                      <a:pt x="6128" y="3203"/>
                    </a:cubicBezTo>
                    <a:cubicBezTo>
                      <a:pt x="6114" y="3228"/>
                      <a:pt x="6107" y="3264"/>
                      <a:pt x="6128" y="3285"/>
                    </a:cubicBezTo>
                    <a:lnTo>
                      <a:pt x="6084" y="3310"/>
                    </a:lnTo>
                    <a:cubicBezTo>
                      <a:pt x="6114" y="3325"/>
                      <a:pt x="6114" y="3371"/>
                      <a:pt x="6107" y="3400"/>
                    </a:cubicBezTo>
                    <a:cubicBezTo>
                      <a:pt x="6101" y="3429"/>
                      <a:pt x="6084" y="3468"/>
                      <a:pt x="6101" y="3497"/>
                    </a:cubicBezTo>
                    <a:cubicBezTo>
                      <a:pt x="6070" y="3497"/>
                      <a:pt x="6044" y="3482"/>
                      <a:pt x="6020" y="3461"/>
                    </a:cubicBezTo>
                    <a:cubicBezTo>
                      <a:pt x="6007" y="3461"/>
                      <a:pt x="5993" y="3429"/>
                      <a:pt x="5986" y="3421"/>
                    </a:cubicBezTo>
                    <a:cubicBezTo>
                      <a:pt x="5973" y="3407"/>
                      <a:pt x="5949" y="3400"/>
                      <a:pt x="5929" y="3393"/>
                    </a:cubicBezTo>
                    <a:cubicBezTo>
                      <a:pt x="5909" y="3386"/>
                      <a:pt x="5895" y="3361"/>
                      <a:pt x="5902" y="3339"/>
                    </a:cubicBezTo>
                    <a:cubicBezTo>
                      <a:pt x="5879" y="3361"/>
                      <a:pt x="5845" y="3332"/>
                      <a:pt x="5825" y="3310"/>
                    </a:cubicBezTo>
                    <a:cubicBezTo>
                      <a:pt x="5788" y="3271"/>
                      <a:pt x="5741" y="3235"/>
                      <a:pt x="5690" y="3221"/>
                    </a:cubicBezTo>
                    <a:cubicBezTo>
                      <a:pt x="5670" y="3214"/>
                      <a:pt x="5653" y="3203"/>
                      <a:pt x="5640" y="3189"/>
                    </a:cubicBezTo>
                    <a:cubicBezTo>
                      <a:pt x="5626" y="3160"/>
                      <a:pt x="5646" y="3128"/>
                      <a:pt x="5633" y="3099"/>
                    </a:cubicBezTo>
                    <a:cubicBezTo>
                      <a:pt x="5626" y="3078"/>
                      <a:pt x="5606" y="3063"/>
                      <a:pt x="5589" y="3045"/>
                    </a:cubicBezTo>
                    <a:cubicBezTo>
                      <a:pt x="5576" y="3031"/>
                      <a:pt x="5569" y="2995"/>
                      <a:pt x="5589" y="2988"/>
                    </a:cubicBezTo>
                    <a:cubicBezTo>
                      <a:pt x="5522" y="2941"/>
                      <a:pt x="5421" y="2934"/>
                      <a:pt x="5344" y="2977"/>
                    </a:cubicBezTo>
                    <a:cubicBezTo>
                      <a:pt x="5330" y="2988"/>
                      <a:pt x="5323" y="2995"/>
                      <a:pt x="5310" y="2995"/>
                    </a:cubicBezTo>
                    <a:lnTo>
                      <a:pt x="5280" y="2995"/>
                    </a:lnTo>
                    <a:cubicBezTo>
                      <a:pt x="5253" y="2988"/>
                      <a:pt x="5222" y="2984"/>
                      <a:pt x="5202" y="2970"/>
                    </a:cubicBezTo>
                    <a:cubicBezTo>
                      <a:pt x="5182" y="2952"/>
                      <a:pt x="5162" y="2941"/>
                      <a:pt x="5138" y="2934"/>
                    </a:cubicBezTo>
                    <a:cubicBezTo>
                      <a:pt x="5118" y="2927"/>
                      <a:pt x="5091" y="2927"/>
                      <a:pt x="5074" y="2949"/>
                    </a:cubicBezTo>
                    <a:cubicBezTo>
                      <a:pt x="5074" y="2920"/>
                      <a:pt x="5068" y="2895"/>
                      <a:pt x="5068" y="2866"/>
                    </a:cubicBezTo>
                    <a:cubicBezTo>
                      <a:pt x="5068" y="2859"/>
                      <a:pt x="5068" y="2852"/>
                      <a:pt x="5061" y="2845"/>
                    </a:cubicBezTo>
                    <a:cubicBezTo>
                      <a:pt x="5048" y="2813"/>
                      <a:pt x="4990" y="2838"/>
                      <a:pt x="4970" y="2813"/>
                    </a:cubicBezTo>
                    <a:cubicBezTo>
                      <a:pt x="4950" y="2791"/>
                      <a:pt x="4970" y="2755"/>
                      <a:pt x="4950" y="2730"/>
                    </a:cubicBezTo>
                    <a:cubicBezTo>
                      <a:pt x="4940" y="2723"/>
                      <a:pt x="4933" y="2716"/>
                      <a:pt x="4920" y="2709"/>
                    </a:cubicBezTo>
                    <a:cubicBezTo>
                      <a:pt x="4879" y="2687"/>
                      <a:pt x="4836" y="2669"/>
                      <a:pt x="4792" y="2648"/>
                    </a:cubicBezTo>
                    <a:cubicBezTo>
                      <a:pt x="4772" y="2641"/>
                      <a:pt x="4751" y="2633"/>
                      <a:pt x="4731" y="2641"/>
                    </a:cubicBezTo>
                    <a:cubicBezTo>
                      <a:pt x="4701" y="2648"/>
                      <a:pt x="4687" y="2669"/>
                      <a:pt x="4674" y="2694"/>
                    </a:cubicBezTo>
                    <a:cubicBezTo>
                      <a:pt x="4661" y="2716"/>
                      <a:pt x="4630" y="2730"/>
                      <a:pt x="4603" y="2716"/>
                    </a:cubicBezTo>
                    <a:cubicBezTo>
                      <a:pt x="4590" y="2709"/>
                      <a:pt x="4580" y="2694"/>
                      <a:pt x="4566" y="2694"/>
                    </a:cubicBezTo>
                    <a:cubicBezTo>
                      <a:pt x="4549" y="2694"/>
                      <a:pt x="4546" y="2701"/>
                      <a:pt x="4533" y="2701"/>
                    </a:cubicBezTo>
                    <a:cubicBezTo>
                      <a:pt x="4489" y="2723"/>
                      <a:pt x="4449" y="2737"/>
                      <a:pt x="4405" y="2744"/>
                    </a:cubicBezTo>
                    <a:cubicBezTo>
                      <a:pt x="4391" y="2744"/>
                      <a:pt x="4371" y="2755"/>
                      <a:pt x="4354" y="2744"/>
                    </a:cubicBezTo>
                    <a:cubicBezTo>
                      <a:pt x="4334" y="2737"/>
                      <a:pt x="4327" y="2709"/>
                      <a:pt x="4314" y="2687"/>
                    </a:cubicBezTo>
                    <a:cubicBezTo>
                      <a:pt x="4300" y="2662"/>
                      <a:pt x="4277" y="2648"/>
                      <a:pt x="4257" y="2662"/>
                    </a:cubicBezTo>
                    <a:cubicBezTo>
                      <a:pt x="4136" y="2626"/>
                      <a:pt x="3981" y="2598"/>
                      <a:pt x="3863" y="2633"/>
                    </a:cubicBezTo>
                    <a:cubicBezTo>
                      <a:pt x="3853" y="2612"/>
                      <a:pt x="3853" y="2587"/>
                      <a:pt x="3846" y="2558"/>
                    </a:cubicBezTo>
                    <a:cubicBezTo>
                      <a:pt x="3806" y="2565"/>
                      <a:pt x="3755" y="2537"/>
                      <a:pt x="3749" y="2490"/>
                    </a:cubicBezTo>
                    <a:cubicBezTo>
                      <a:pt x="3658" y="2551"/>
                      <a:pt x="3580" y="2347"/>
                      <a:pt x="3466" y="2361"/>
                    </a:cubicBezTo>
                    <a:cubicBezTo>
                      <a:pt x="3459" y="2422"/>
                      <a:pt x="3446" y="2476"/>
                      <a:pt x="3439" y="2537"/>
                    </a:cubicBezTo>
                    <a:cubicBezTo>
                      <a:pt x="3338" y="2483"/>
                      <a:pt x="3227" y="2461"/>
                      <a:pt x="3113" y="2476"/>
                    </a:cubicBezTo>
                    <a:cubicBezTo>
                      <a:pt x="3113" y="2454"/>
                      <a:pt x="3106" y="2436"/>
                      <a:pt x="3106" y="2415"/>
                    </a:cubicBezTo>
                    <a:cubicBezTo>
                      <a:pt x="3062" y="2372"/>
                      <a:pt x="3015" y="2325"/>
                      <a:pt x="2971" y="2279"/>
                    </a:cubicBezTo>
                    <a:cubicBezTo>
                      <a:pt x="2978" y="2204"/>
                      <a:pt x="2924" y="2128"/>
                      <a:pt x="2854" y="2121"/>
                    </a:cubicBezTo>
                    <a:cubicBezTo>
                      <a:pt x="2783" y="2114"/>
                      <a:pt x="2712" y="2189"/>
                      <a:pt x="2719" y="2264"/>
                    </a:cubicBezTo>
                    <a:cubicBezTo>
                      <a:pt x="2766" y="2272"/>
                      <a:pt x="2810" y="2333"/>
                      <a:pt x="2790" y="2393"/>
                    </a:cubicBezTo>
                    <a:cubicBezTo>
                      <a:pt x="2668" y="2372"/>
                      <a:pt x="2689" y="2107"/>
                      <a:pt x="2564" y="2114"/>
                    </a:cubicBezTo>
                    <a:cubicBezTo>
                      <a:pt x="2547" y="2128"/>
                      <a:pt x="2534" y="2146"/>
                      <a:pt x="2514" y="2161"/>
                    </a:cubicBezTo>
                    <a:cubicBezTo>
                      <a:pt x="2456" y="1996"/>
                      <a:pt x="2308" y="1874"/>
                      <a:pt x="2147" y="1867"/>
                    </a:cubicBezTo>
                    <a:cubicBezTo>
                      <a:pt x="2117" y="1838"/>
                      <a:pt x="2083" y="1906"/>
                      <a:pt x="2096" y="1942"/>
                    </a:cubicBezTo>
                    <a:cubicBezTo>
                      <a:pt x="2110" y="1978"/>
                      <a:pt x="2147" y="2024"/>
                      <a:pt x="2123" y="2064"/>
                    </a:cubicBezTo>
                    <a:cubicBezTo>
                      <a:pt x="2103" y="2093"/>
                      <a:pt x="2063" y="2093"/>
                      <a:pt x="2026" y="2078"/>
                    </a:cubicBezTo>
                    <a:cubicBezTo>
                      <a:pt x="1999" y="2146"/>
                      <a:pt x="1975" y="2221"/>
                      <a:pt x="1948" y="2286"/>
                    </a:cubicBezTo>
                    <a:cubicBezTo>
                      <a:pt x="1898" y="2243"/>
                      <a:pt x="1820" y="2250"/>
                      <a:pt x="1787" y="2304"/>
                    </a:cubicBezTo>
                    <a:cubicBezTo>
                      <a:pt x="1763" y="2243"/>
                      <a:pt x="1709" y="2193"/>
                      <a:pt x="1652" y="2204"/>
                    </a:cubicBezTo>
                    <a:cubicBezTo>
                      <a:pt x="1595" y="2211"/>
                      <a:pt x="1538" y="2272"/>
                      <a:pt x="1561" y="2333"/>
                    </a:cubicBezTo>
                    <a:cubicBezTo>
                      <a:pt x="1491" y="2372"/>
                      <a:pt x="1447" y="2461"/>
                      <a:pt x="1467" y="2544"/>
                    </a:cubicBezTo>
                    <a:cubicBezTo>
                      <a:pt x="1403" y="2537"/>
                      <a:pt x="1343" y="2587"/>
                      <a:pt x="1326" y="2648"/>
                    </a:cubicBezTo>
                    <a:cubicBezTo>
                      <a:pt x="1292" y="2605"/>
                      <a:pt x="1248" y="2551"/>
                      <a:pt x="1184" y="2544"/>
                    </a:cubicBezTo>
                    <a:cubicBezTo>
                      <a:pt x="1131" y="2537"/>
                      <a:pt x="1073" y="2619"/>
                      <a:pt x="1114" y="2662"/>
                    </a:cubicBezTo>
                    <a:cubicBezTo>
                      <a:pt x="1073" y="2701"/>
                      <a:pt x="1036" y="2737"/>
                      <a:pt x="996" y="2784"/>
                    </a:cubicBezTo>
                    <a:cubicBezTo>
                      <a:pt x="966" y="2813"/>
                      <a:pt x="939" y="2866"/>
                      <a:pt x="966" y="2895"/>
                    </a:cubicBezTo>
                    <a:cubicBezTo>
                      <a:pt x="925" y="2934"/>
                      <a:pt x="905" y="2988"/>
                      <a:pt x="895" y="3045"/>
                    </a:cubicBezTo>
                    <a:cubicBezTo>
                      <a:pt x="888" y="3121"/>
                      <a:pt x="919" y="3196"/>
                      <a:pt x="952" y="3264"/>
                    </a:cubicBezTo>
                    <a:cubicBezTo>
                      <a:pt x="925" y="3271"/>
                      <a:pt x="905" y="3285"/>
                      <a:pt x="875" y="3296"/>
                    </a:cubicBezTo>
                    <a:cubicBezTo>
                      <a:pt x="740" y="3393"/>
                      <a:pt x="572" y="3436"/>
                      <a:pt x="411" y="3414"/>
                    </a:cubicBezTo>
                    <a:cubicBezTo>
                      <a:pt x="404" y="3454"/>
                      <a:pt x="404" y="3490"/>
                      <a:pt x="397" y="3522"/>
                    </a:cubicBezTo>
                    <a:cubicBezTo>
                      <a:pt x="360" y="3522"/>
                      <a:pt x="333" y="3550"/>
                      <a:pt x="326" y="3586"/>
                    </a:cubicBezTo>
                    <a:cubicBezTo>
                      <a:pt x="289" y="3694"/>
                      <a:pt x="333" y="3819"/>
                      <a:pt x="417" y="3873"/>
                    </a:cubicBezTo>
                    <a:cubicBezTo>
                      <a:pt x="464" y="3905"/>
                      <a:pt x="552" y="3948"/>
                      <a:pt x="528" y="4009"/>
                    </a:cubicBezTo>
                    <a:lnTo>
                      <a:pt x="720" y="4120"/>
                    </a:lnTo>
                    <a:cubicBezTo>
                      <a:pt x="754" y="4145"/>
                      <a:pt x="791" y="4181"/>
                      <a:pt x="771" y="4213"/>
                    </a:cubicBezTo>
                    <a:cubicBezTo>
                      <a:pt x="798" y="4235"/>
                      <a:pt x="835" y="4242"/>
                      <a:pt x="868" y="4235"/>
                    </a:cubicBezTo>
                    <a:cubicBezTo>
                      <a:pt x="835" y="4256"/>
                      <a:pt x="824" y="4317"/>
                      <a:pt x="861" y="4346"/>
                    </a:cubicBezTo>
                    <a:cubicBezTo>
                      <a:pt x="912" y="4414"/>
                      <a:pt x="989" y="4460"/>
                      <a:pt x="1067" y="4460"/>
                    </a:cubicBezTo>
                    <a:cubicBezTo>
                      <a:pt x="1094" y="4460"/>
                      <a:pt x="1131" y="4460"/>
                      <a:pt x="1158" y="4475"/>
                    </a:cubicBezTo>
                    <a:cubicBezTo>
                      <a:pt x="1184" y="4489"/>
                      <a:pt x="1201" y="4536"/>
                      <a:pt x="1171" y="4557"/>
                    </a:cubicBezTo>
                    <a:cubicBezTo>
                      <a:pt x="1242" y="4578"/>
                      <a:pt x="1285" y="4686"/>
                      <a:pt x="1248" y="4754"/>
                    </a:cubicBezTo>
                    <a:cubicBezTo>
                      <a:pt x="1279" y="4768"/>
                      <a:pt x="1306" y="4783"/>
                      <a:pt x="1343" y="4797"/>
                    </a:cubicBezTo>
                    <a:cubicBezTo>
                      <a:pt x="1299" y="4790"/>
                      <a:pt x="1255" y="4786"/>
                      <a:pt x="1228" y="4818"/>
                    </a:cubicBezTo>
                    <a:cubicBezTo>
                      <a:pt x="1201" y="4847"/>
                      <a:pt x="1208" y="4912"/>
                      <a:pt x="1242" y="4919"/>
                    </a:cubicBezTo>
                    <a:cubicBezTo>
                      <a:pt x="1248" y="4940"/>
                      <a:pt x="1215" y="4955"/>
                      <a:pt x="1195" y="4962"/>
                    </a:cubicBezTo>
                    <a:cubicBezTo>
                      <a:pt x="1023" y="4980"/>
                      <a:pt x="848" y="4851"/>
                      <a:pt x="798" y="4668"/>
                    </a:cubicBezTo>
                    <a:cubicBezTo>
                      <a:pt x="670" y="4707"/>
                      <a:pt x="545" y="4736"/>
                      <a:pt x="411" y="4743"/>
                    </a:cubicBezTo>
                    <a:cubicBezTo>
                      <a:pt x="404" y="4797"/>
                      <a:pt x="367" y="4844"/>
                      <a:pt x="316" y="4858"/>
                    </a:cubicBezTo>
                    <a:cubicBezTo>
                      <a:pt x="296" y="4865"/>
                      <a:pt x="276" y="4865"/>
                      <a:pt x="262" y="4872"/>
                    </a:cubicBezTo>
                    <a:cubicBezTo>
                      <a:pt x="232" y="4879"/>
                      <a:pt x="205" y="4912"/>
                      <a:pt x="185" y="4933"/>
                    </a:cubicBezTo>
                    <a:cubicBezTo>
                      <a:pt x="168" y="4947"/>
                      <a:pt x="148" y="4962"/>
                      <a:pt x="135" y="4980"/>
                    </a:cubicBezTo>
                    <a:cubicBezTo>
                      <a:pt x="77" y="5030"/>
                      <a:pt x="20" y="5084"/>
                      <a:pt x="0" y="5166"/>
                    </a:cubicBezTo>
                    <a:cubicBezTo>
                      <a:pt x="91" y="5220"/>
                      <a:pt x="192" y="5248"/>
                      <a:pt x="296" y="5248"/>
                    </a:cubicBezTo>
                    <a:cubicBezTo>
                      <a:pt x="340" y="5241"/>
                      <a:pt x="380" y="5277"/>
                      <a:pt x="380" y="5324"/>
                    </a:cubicBezTo>
                    <a:cubicBezTo>
                      <a:pt x="367" y="5370"/>
                      <a:pt x="326" y="5406"/>
                      <a:pt x="276" y="5406"/>
                    </a:cubicBezTo>
                    <a:cubicBezTo>
                      <a:pt x="289" y="5467"/>
                      <a:pt x="289" y="5535"/>
                      <a:pt x="262" y="5596"/>
                    </a:cubicBezTo>
                    <a:cubicBezTo>
                      <a:pt x="289" y="5578"/>
                      <a:pt x="333" y="5585"/>
                      <a:pt x="353" y="5617"/>
                    </a:cubicBezTo>
                    <a:cubicBezTo>
                      <a:pt x="353" y="5646"/>
                      <a:pt x="333" y="5678"/>
                      <a:pt x="310" y="5685"/>
                    </a:cubicBezTo>
                    <a:cubicBezTo>
                      <a:pt x="360" y="5721"/>
                      <a:pt x="437" y="5721"/>
                      <a:pt x="488" y="5685"/>
                    </a:cubicBezTo>
                    <a:cubicBezTo>
                      <a:pt x="522" y="5707"/>
                      <a:pt x="552" y="5728"/>
                      <a:pt x="586" y="5761"/>
                    </a:cubicBezTo>
                    <a:cubicBezTo>
                      <a:pt x="606" y="5736"/>
                      <a:pt x="623" y="5714"/>
                      <a:pt x="629" y="5685"/>
                    </a:cubicBezTo>
                    <a:cubicBezTo>
                      <a:pt x="734" y="5685"/>
                      <a:pt x="835" y="5678"/>
                      <a:pt x="932" y="5653"/>
                    </a:cubicBezTo>
                    <a:cubicBezTo>
                      <a:pt x="959" y="5693"/>
                      <a:pt x="983" y="5736"/>
                      <a:pt x="1010" y="5775"/>
                    </a:cubicBezTo>
                    <a:cubicBezTo>
                      <a:pt x="1003" y="5700"/>
                      <a:pt x="1060" y="5632"/>
                      <a:pt x="1131" y="5603"/>
                    </a:cubicBezTo>
                    <a:cubicBezTo>
                      <a:pt x="1201" y="5571"/>
                      <a:pt x="1272" y="5578"/>
                      <a:pt x="1343" y="5585"/>
                    </a:cubicBezTo>
                    <a:cubicBezTo>
                      <a:pt x="1312" y="5639"/>
                      <a:pt x="1292" y="5685"/>
                      <a:pt x="1265" y="5736"/>
                    </a:cubicBezTo>
                    <a:cubicBezTo>
                      <a:pt x="1299" y="5782"/>
                      <a:pt x="1336" y="5818"/>
                      <a:pt x="1370" y="5864"/>
                    </a:cubicBezTo>
                    <a:cubicBezTo>
                      <a:pt x="1306" y="5886"/>
                      <a:pt x="1413" y="5993"/>
                      <a:pt x="1383" y="6051"/>
                    </a:cubicBezTo>
                    <a:cubicBezTo>
                      <a:pt x="1363" y="6097"/>
                      <a:pt x="1265" y="6112"/>
                      <a:pt x="1299" y="6158"/>
                    </a:cubicBezTo>
                    <a:cubicBezTo>
                      <a:pt x="1235" y="6151"/>
                      <a:pt x="1164" y="6137"/>
                      <a:pt x="1100" y="6126"/>
                    </a:cubicBezTo>
                    <a:cubicBezTo>
                      <a:pt x="1087" y="6165"/>
                      <a:pt x="1087" y="6212"/>
                      <a:pt x="1100" y="6248"/>
                    </a:cubicBezTo>
                    <a:cubicBezTo>
                      <a:pt x="1067" y="6248"/>
                      <a:pt x="1030" y="6255"/>
                      <a:pt x="996" y="6255"/>
                    </a:cubicBezTo>
                    <a:cubicBezTo>
                      <a:pt x="983" y="6294"/>
                      <a:pt x="966" y="6337"/>
                      <a:pt x="952" y="6377"/>
                    </a:cubicBezTo>
                    <a:cubicBezTo>
                      <a:pt x="888" y="6330"/>
                      <a:pt x="818" y="6287"/>
                      <a:pt x="740" y="6294"/>
                    </a:cubicBezTo>
                    <a:cubicBezTo>
                      <a:pt x="663" y="6301"/>
                      <a:pt x="592" y="6398"/>
                      <a:pt x="636" y="6466"/>
                    </a:cubicBezTo>
                    <a:lnTo>
                      <a:pt x="437" y="6466"/>
                    </a:lnTo>
                    <a:cubicBezTo>
                      <a:pt x="451" y="6534"/>
                      <a:pt x="508" y="6584"/>
                      <a:pt x="572" y="6595"/>
                    </a:cubicBezTo>
                    <a:cubicBezTo>
                      <a:pt x="444" y="6660"/>
                      <a:pt x="374" y="6828"/>
                      <a:pt x="411" y="6978"/>
                    </a:cubicBezTo>
                    <a:cubicBezTo>
                      <a:pt x="417" y="7007"/>
                      <a:pt x="411" y="7029"/>
                      <a:pt x="417" y="7061"/>
                    </a:cubicBezTo>
                    <a:cubicBezTo>
                      <a:pt x="451" y="7021"/>
                      <a:pt x="501" y="7090"/>
                      <a:pt x="501" y="7143"/>
                    </a:cubicBezTo>
                    <a:cubicBezTo>
                      <a:pt x="501" y="7193"/>
                      <a:pt x="501" y="7261"/>
                      <a:pt x="552" y="7269"/>
                    </a:cubicBezTo>
                    <a:cubicBezTo>
                      <a:pt x="522" y="7308"/>
                      <a:pt x="501" y="7344"/>
                      <a:pt x="501" y="7390"/>
                    </a:cubicBezTo>
                    <a:cubicBezTo>
                      <a:pt x="501" y="7433"/>
                      <a:pt x="535" y="7487"/>
                      <a:pt x="579" y="7480"/>
                    </a:cubicBezTo>
                    <a:cubicBezTo>
                      <a:pt x="579" y="7519"/>
                      <a:pt x="565" y="7548"/>
                      <a:pt x="535" y="7570"/>
                    </a:cubicBezTo>
                    <a:cubicBezTo>
                      <a:pt x="579" y="7584"/>
                      <a:pt x="629" y="7584"/>
                      <a:pt x="670" y="7577"/>
                    </a:cubicBezTo>
                    <a:cubicBezTo>
                      <a:pt x="643" y="7638"/>
                      <a:pt x="686" y="7720"/>
                      <a:pt x="747" y="7720"/>
                    </a:cubicBezTo>
                    <a:cubicBezTo>
                      <a:pt x="754" y="7752"/>
                      <a:pt x="754" y="7781"/>
                      <a:pt x="764" y="7810"/>
                    </a:cubicBezTo>
                    <a:cubicBezTo>
                      <a:pt x="798" y="7835"/>
                      <a:pt x="841" y="7856"/>
                      <a:pt x="875" y="7849"/>
                    </a:cubicBezTo>
                    <a:cubicBezTo>
                      <a:pt x="919" y="7842"/>
                      <a:pt x="946" y="7788"/>
                      <a:pt x="925" y="7752"/>
                    </a:cubicBezTo>
                    <a:cubicBezTo>
                      <a:pt x="1003" y="7734"/>
                      <a:pt x="1080" y="7713"/>
                      <a:pt x="1158" y="7698"/>
                    </a:cubicBezTo>
                    <a:cubicBezTo>
                      <a:pt x="1201" y="7720"/>
                      <a:pt x="1191" y="7788"/>
                      <a:pt x="1178" y="7842"/>
                    </a:cubicBezTo>
                    <a:cubicBezTo>
                      <a:pt x="1161" y="7892"/>
                      <a:pt x="1178" y="7967"/>
                      <a:pt x="1228" y="7960"/>
                    </a:cubicBezTo>
                    <a:cubicBezTo>
                      <a:pt x="1208" y="7999"/>
                      <a:pt x="1201" y="8060"/>
                      <a:pt x="1221" y="8096"/>
                    </a:cubicBezTo>
                    <a:cubicBezTo>
                      <a:pt x="1235" y="8178"/>
                      <a:pt x="1137" y="8254"/>
                      <a:pt x="1067" y="8218"/>
                    </a:cubicBezTo>
                    <a:lnTo>
                      <a:pt x="1067" y="8315"/>
                    </a:lnTo>
                    <a:cubicBezTo>
                      <a:pt x="1124" y="8315"/>
                      <a:pt x="1178" y="8329"/>
                      <a:pt x="1228" y="8300"/>
                    </a:cubicBezTo>
                    <a:cubicBezTo>
                      <a:pt x="1248" y="8286"/>
                      <a:pt x="1272" y="8261"/>
                      <a:pt x="1285" y="8247"/>
                    </a:cubicBezTo>
                    <a:cubicBezTo>
                      <a:pt x="1326" y="8193"/>
                      <a:pt x="1370" y="8143"/>
                      <a:pt x="1420" y="8089"/>
                    </a:cubicBezTo>
                    <a:cubicBezTo>
                      <a:pt x="1427" y="8075"/>
                      <a:pt x="1440" y="8067"/>
                      <a:pt x="1454" y="8060"/>
                    </a:cubicBezTo>
                    <a:cubicBezTo>
                      <a:pt x="1497" y="8053"/>
                      <a:pt x="1511" y="8125"/>
                      <a:pt x="1497" y="8171"/>
                    </a:cubicBezTo>
                    <a:lnTo>
                      <a:pt x="1709" y="8171"/>
                    </a:lnTo>
                    <a:cubicBezTo>
                      <a:pt x="1679" y="8225"/>
                      <a:pt x="1709" y="8307"/>
                      <a:pt x="1763" y="8322"/>
                    </a:cubicBezTo>
                    <a:cubicBezTo>
                      <a:pt x="1787" y="8275"/>
                      <a:pt x="1794" y="8232"/>
                      <a:pt x="1794" y="8186"/>
                    </a:cubicBezTo>
                    <a:cubicBezTo>
                      <a:pt x="1851" y="8186"/>
                      <a:pt x="1898" y="8186"/>
                      <a:pt x="1955" y="8178"/>
                    </a:cubicBezTo>
                    <a:cubicBezTo>
                      <a:pt x="2012" y="8178"/>
                      <a:pt x="2090" y="8200"/>
                      <a:pt x="2076" y="8261"/>
                    </a:cubicBezTo>
                    <a:cubicBezTo>
                      <a:pt x="2069" y="8275"/>
                      <a:pt x="2063" y="8293"/>
                      <a:pt x="2046" y="8307"/>
                    </a:cubicBezTo>
                    <a:cubicBezTo>
                      <a:pt x="1985" y="8383"/>
                      <a:pt x="1975" y="8494"/>
                      <a:pt x="2019" y="8583"/>
                    </a:cubicBezTo>
                    <a:cubicBezTo>
                      <a:pt x="1921" y="8712"/>
                      <a:pt x="1827" y="8841"/>
                      <a:pt x="1730" y="8959"/>
                    </a:cubicBezTo>
                    <a:cubicBezTo>
                      <a:pt x="1632" y="8984"/>
                      <a:pt x="1545" y="9067"/>
                      <a:pt x="1504" y="9164"/>
                    </a:cubicBezTo>
                    <a:cubicBezTo>
                      <a:pt x="1433" y="9171"/>
                      <a:pt x="1370" y="9210"/>
                      <a:pt x="1312" y="9253"/>
                    </a:cubicBezTo>
                    <a:cubicBezTo>
                      <a:pt x="1221" y="9314"/>
                      <a:pt x="1131" y="9382"/>
                      <a:pt x="1047" y="9450"/>
                    </a:cubicBezTo>
                    <a:cubicBezTo>
                      <a:pt x="959" y="9518"/>
                      <a:pt x="875" y="9576"/>
                      <a:pt x="784" y="9644"/>
                    </a:cubicBezTo>
                    <a:cubicBezTo>
                      <a:pt x="777" y="9697"/>
                      <a:pt x="784" y="9780"/>
                      <a:pt x="841" y="9780"/>
                    </a:cubicBezTo>
                    <a:cubicBezTo>
                      <a:pt x="861" y="9780"/>
                      <a:pt x="875" y="9765"/>
                      <a:pt x="888" y="9751"/>
                    </a:cubicBezTo>
                    <a:cubicBezTo>
                      <a:pt x="946" y="9697"/>
                      <a:pt x="1003" y="9636"/>
                      <a:pt x="1047" y="9576"/>
                    </a:cubicBezTo>
                    <a:cubicBezTo>
                      <a:pt x="1060" y="9561"/>
                      <a:pt x="1067" y="9540"/>
                      <a:pt x="1087" y="9533"/>
                    </a:cubicBezTo>
                    <a:cubicBezTo>
                      <a:pt x="1107" y="9525"/>
                      <a:pt x="1131" y="9518"/>
                      <a:pt x="1144" y="9518"/>
                    </a:cubicBezTo>
                    <a:cubicBezTo>
                      <a:pt x="1265" y="9507"/>
                      <a:pt x="1383" y="9457"/>
                      <a:pt x="1484" y="9382"/>
                    </a:cubicBezTo>
                    <a:cubicBezTo>
                      <a:pt x="1497" y="9368"/>
                      <a:pt x="1511" y="9361"/>
                      <a:pt x="1531" y="9350"/>
                    </a:cubicBezTo>
                    <a:cubicBezTo>
                      <a:pt x="1545" y="9350"/>
                      <a:pt x="1561" y="9361"/>
                      <a:pt x="1575" y="9361"/>
                    </a:cubicBezTo>
                    <a:cubicBezTo>
                      <a:pt x="1659" y="9375"/>
                      <a:pt x="1730" y="9300"/>
                      <a:pt x="1787" y="9224"/>
                    </a:cubicBezTo>
                    <a:cubicBezTo>
                      <a:pt x="1844" y="9149"/>
                      <a:pt x="1898" y="9081"/>
                      <a:pt x="1955" y="9006"/>
                    </a:cubicBezTo>
                    <a:cubicBezTo>
                      <a:pt x="1999" y="9013"/>
                      <a:pt x="2039" y="8984"/>
                      <a:pt x="2053" y="8938"/>
                    </a:cubicBezTo>
                    <a:cubicBezTo>
                      <a:pt x="2063" y="8924"/>
                      <a:pt x="2063" y="8909"/>
                      <a:pt x="2069" y="8891"/>
                    </a:cubicBezTo>
                    <a:cubicBezTo>
                      <a:pt x="2083" y="8870"/>
                      <a:pt x="2110" y="8870"/>
                      <a:pt x="2133" y="8863"/>
                    </a:cubicBezTo>
                    <a:cubicBezTo>
                      <a:pt x="2211" y="8841"/>
                      <a:pt x="2265" y="8752"/>
                      <a:pt x="2251" y="8658"/>
                    </a:cubicBezTo>
                    <a:cubicBezTo>
                      <a:pt x="2345" y="8644"/>
                      <a:pt x="2413" y="8555"/>
                      <a:pt x="2413" y="8458"/>
                    </a:cubicBezTo>
                    <a:cubicBezTo>
                      <a:pt x="2456" y="8487"/>
                      <a:pt x="2507" y="8444"/>
                      <a:pt x="2541" y="8404"/>
                    </a:cubicBezTo>
                    <a:cubicBezTo>
                      <a:pt x="2584" y="8361"/>
                      <a:pt x="2625" y="8322"/>
                      <a:pt x="2668" y="8275"/>
                    </a:cubicBezTo>
                    <a:cubicBezTo>
                      <a:pt x="2726" y="8218"/>
                      <a:pt x="2790" y="8150"/>
                      <a:pt x="2823" y="8075"/>
                    </a:cubicBezTo>
                    <a:cubicBezTo>
                      <a:pt x="2726" y="8067"/>
                      <a:pt x="2635" y="8028"/>
                      <a:pt x="2554" y="7960"/>
                    </a:cubicBezTo>
                    <a:cubicBezTo>
                      <a:pt x="2591" y="7985"/>
                      <a:pt x="2635" y="7953"/>
                      <a:pt x="2655" y="7917"/>
                    </a:cubicBezTo>
                    <a:cubicBezTo>
                      <a:pt x="2675" y="7878"/>
                      <a:pt x="2695" y="7842"/>
                      <a:pt x="2732" y="7827"/>
                    </a:cubicBezTo>
                    <a:cubicBezTo>
                      <a:pt x="2753" y="7817"/>
                      <a:pt x="2773" y="7827"/>
                      <a:pt x="2790" y="7827"/>
                    </a:cubicBezTo>
                    <a:cubicBezTo>
                      <a:pt x="2867" y="7827"/>
                      <a:pt x="2924" y="7713"/>
                      <a:pt x="2880" y="7638"/>
                    </a:cubicBezTo>
                    <a:cubicBezTo>
                      <a:pt x="2924" y="7659"/>
                      <a:pt x="2971" y="7623"/>
                      <a:pt x="2991" y="7577"/>
                    </a:cubicBezTo>
                    <a:cubicBezTo>
                      <a:pt x="3015" y="7534"/>
                      <a:pt x="3015" y="7480"/>
                      <a:pt x="3029" y="7426"/>
                    </a:cubicBezTo>
                    <a:cubicBezTo>
                      <a:pt x="3042" y="7398"/>
                      <a:pt x="3055" y="7369"/>
                      <a:pt x="3079" y="7344"/>
                    </a:cubicBezTo>
                    <a:cubicBezTo>
                      <a:pt x="3170" y="7233"/>
                      <a:pt x="3311" y="7158"/>
                      <a:pt x="3453" y="7143"/>
                    </a:cubicBezTo>
                    <a:cubicBezTo>
                      <a:pt x="3473" y="7150"/>
                      <a:pt x="3503" y="7150"/>
                      <a:pt x="3523" y="7150"/>
                    </a:cubicBezTo>
                    <a:cubicBezTo>
                      <a:pt x="3516" y="7186"/>
                      <a:pt x="3516" y="7233"/>
                      <a:pt x="3530" y="7269"/>
                    </a:cubicBezTo>
                    <a:cubicBezTo>
                      <a:pt x="3493" y="7294"/>
                      <a:pt x="3446" y="7294"/>
                      <a:pt x="3402" y="7294"/>
                    </a:cubicBezTo>
                    <a:cubicBezTo>
                      <a:pt x="3362" y="7294"/>
                      <a:pt x="3311" y="7294"/>
                      <a:pt x="3274" y="7315"/>
                    </a:cubicBezTo>
                    <a:cubicBezTo>
                      <a:pt x="3241" y="7344"/>
                      <a:pt x="3234" y="7412"/>
                      <a:pt x="3274" y="7426"/>
                    </a:cubicBezTo>
                    <a:cubicBezTo>
                      <a:pt x="3227" y="7444"/>
                      <a:pt x="3197" y="7501"/>
                      <a:pt x="3183" y="7562"/>
                    </a:cubicBezTo>
                    <a:cubicBezTo>
                      <a:pt x="3156" y="7652"/>
                      <a:pt x="3133" y="7741"/>
                      <a:pt x="3113" y="7842"/>
                    </a:cubicBezTo>
                    <a:cubicBezTo>
                      <a:pt x="3106" y="7870"/>
                      <a:pt x="3099" y="7903"/>
                      <a:pt x="3106" y="7924"/>
                    </a:cubicBezTo>
                    <a:cubicBezTo>
                      <a:pt x="3119" y="7978"/>
                      <a:pt x="3183" y="8007"/>
                      <a:pt x="3227" y="7978"/>
                    </a:cubicBezTo>
                    <a:cubicBezTo>
                      <a:pt x="3261" y="7953"/>
                      <a:pt x="3274" y="7910"/>
                      <a:pt x="3304" y="7885"/>
                    </a:cubicBezTo>
                    <a:cubicBezTo>
                      <a:pt x="3375" y="7817"/>
                      <a:pt x="3503" y="7849"/>
                      <a:pt x="3564" y="7774"/>
                    </a:cubicBezTo>
                    <a:cubicBezTo>
                      <a:pt x="3587" y="7741"/>
                      <a:pt x="3601" y="7706"/>
                      <a:pt x="3634" y="7691"/>
                    </a:cubicBezTo>
                    <a:cubicBezTo>
                      <a:pt x="3651" y="7684"/>
                      <a:pt x="3671" y="7684"/>
                      <a:pt x="3691" y="7691"/>
                    </a:cubicBezTo>
                    <a:cubicBezTo>
                      <a:pt x="3728" y="7698"/>
                      <a:pt x="3769" y="7706"/>
                      <a:pt x="3806" y="7706"/>
                    </a:cubicBezTo>
                    <a:cubicBezTo>
                      <a:pt x="3833" y="7713"/>
                      <a:pt x="3870" y="7713"/>
                      <a:pt x="3897" y="7706"/>
                    </a:cubicBezTo>
                    <a:cubicBezTo>
                      <a:pt x="3924" y="7698"/>
                      <a:pt x="3954" y="7659"/>
                      <a:pt x="3947" y="7630"/>
                    </a:cubicBezTo>
                    <a:cubicBezTo>
                      <a:pt x="3890" y="7577"/>
                      <a:pt x="3870" y="7494"/>
                      <a:pt x="3890" y="7419"/>
                    </a:cubicBezTo>
                    <a:cubicBezTo>
                      <a:pt x="3910" y="7344"/>
                      <a:pt x="3974" y="7294"/>
                      <a:pt x="4045" y="7276"/>
                    </a:cubicBezTo>
                    <a:cubicBezTo>
                      <a:pt x="4088" y="7269"/>
                      <a:pt x="4136" y="7287"/>
                      <a:pt x="4152" y="7330"/>
                    </a:cubicBezTo>
                    <a:cubicBezTo>
                      <a:pt x="4159" y="7351"/>
                      <a:pt x="4159" y="7383"/>
                      <a:pt x="4173" y="7405"/>
                    </a:cubicBezTo>
                    <a:cubicBezTo>
                      <a:pt x="4186" y="7433"/>
                      <a:pt x="4223" y="7444"/>
                      <a:pt x="4243" y="7451"/>
                    </a:cubicBezTo>
                    <a:cubicBezTo>
                      <a:pt x="4270" y="7466"/>
                      <a:pt x="4290" y="7501"/>
                      <a:pt x="4270" y="7527"/>
                    </a:cubicBezTo>
                    <a:cubicBezTo>
                      <a:pt x="4327" y="7541"/>
                      <a:pt x="4378" y="7548"/>
                      <a:pt x="4432" y="7562"/>
                    </a:cubicBezTo>
                    <a:cubicBezTo>
                      <a:pt x="4405" y="7570"/>
                      <a:pt x="4378" y="7577"/>
                      <a:pt x="4354" y="7595"/>
                    </a:cubicBezTo>
                    <a:cubicBezTo>
                      <a:pt x="4432" y="7595"/>
                      <a:pt x="4496" y="7623"/>
                      <a:pt x="4573" y="7623"/>
                    </a:cubicBezTo>
                    <a:cubicBezTo>
                      <a:pt x="4610" y="7623"/>
                      <a:pt x="4661" y="7623"/>
                      <a:pt x="4674" y="7584"/>
                    </a:cubicBezTo>
                    <a:cubicBezTo>
                      <a:pt x="4745" y="7584"/>
                      <a:pt x="4815" y="7616"/>
                      <a:pt x="4862" y="7670"/>
                    </a:cubicBezTo>
                    <a:cubicBezTo>
                      <a:pt x="4873" y="7630"/>
                      <a:pt x="4926" y="7623"/>
                      <a:pt x="4963" y="7638"/>
                    </a:cubicBezTo>
                    <a:cubicBezTo>
                      <a:pt x="4997" y="7652"/>
                      <a:pt x="5041" y="7677"/>
                      <a:pt x="5074" y="7652"/>
                    </a:cubicBezTo>
                    <a:cubicBezTo>
                      <a:pt x="5125" y="7691"/>
                      <a:pt x="5175" y="7727"/>
                      <a:pt x="5233" y="7767"/>
                    </a:cubicBezTo>
                    <a:cubicBezTo>
                      <a:pt x="5260" y="7788"/>
                      <a:pt x="5293" y="7810"/>
                      <a:pt x="5330" y="7817"/>
                    </a:cubicBezTo>
                    <a:cubicBezTo>
                      <a:pt x="5364" y="7827"/>
                      <a:pt x="5408" y="7802"/>
                      <a:pt x="5414" y="7767"/>
                    </a:cubicBezTo>
                    <a:cubicBezTo>
                      <a:pt x="5414" y="7788"/>
                      <a:pt x="5421" y="7802"/>
                      <a:pt x="5421" y="7827"/>
                    </a:cubicBezTo>
                    <a:cubicBezTo>
                      <a:pt x="5441" y="7817"/>
                      <a:pt x="5465" y="7802"/>
                      <a:pt x="5485" y="7795"/>
                    </a:cubicBezTo>
                    <a:cubicBezTo>
                      <a:pt x="5556" y="7863"/>
                      <a:pt x="5613" y="7938"/>
                      <a:pt x="5653" y="8028"/>
                    </a:cubicBezTo>
                    <a:cubicBezTo>
                      <a:pt x="5660" y="8042"/>
                      <a:pt x="5670" y="8067"/>
                      <a:pt x="5690" y="8082"/>
                    </a:cubicBezTo>
                    <a:cubicBezTo>
                      <a:pt x="5710" y="8096"/>
                      <a:pt x="5741" y="8096"/>
                      <a:pt x="5768" y="8096"/>
                    </a:cubicBezTo>
                    <a:cubicBezTo>
                      <a:pt x="5872" y="8103"/>
                      <a:pt x="5949" y="8232"/>
                      <a:pt x="5922" y="8336"/>
                    </a:cubicBezTo>
                    <a:cubicBezTo>
                      <a:pt x="5949" y="8350"/>
                      <a:pt x="5980" y="8361"/>
                      <a:pt x="6007" y="8343"/>
                    </a:cubicBezTo>
                    <a:lnTo>
                      <a:pt x="6007" y="8411"/>
                    </a:lnTo>
                    <a:cubicBezTo>
                      <a:pt x="6064" y="8451"/>
                      <a:pt x="6077" y="8533"/>
                      <a:pt x="6050" y="8594"/>
                    </a:cubicBezTo>
                    <a:cubicBezTo>
                      <a:pt x="6101" y="8576"/>
                      <a:pt x="6134" y="8637"/>
                      <a:pt x="6148" y="8684"/>
                    </a:cubicBezTo>
                    <a:cubicBezTo>
                      <a:pt x="6185" y="8773"/>
                      <a:pt x="6225" y="8863"/>
                      <a:pt x="6262" y="8952"/>
                    </a:cubicBezTo>
                    <a:cubicBezTo>
                      <a:pt x="6276" y="8977"/>
                      <a:pt x="6282" y="9006"/>
                      <a:pt x="6303" y="9020"/>
                    </a:cubicBezTo>
                    <a:cubicBezTo>
                      <a:pt x="6326" y="9042"/>
                      <a:pt x="6353" y="9053"/>
                      <a:pt x="6373" y="9074"/>
                    </a:cubicBezTo>
                    <a:cubicBezTo>
                      <a:pt x="6424" y="9117"/>
                      <a:pt x="6444" y="9185"/>
                      <a:pt x="6451" y="9260"/>
                    </a:cubicBezTo>
                    <a:cubicBezTo>
                      <a:pt x="6494" y="9260"/>
                      <a:pt x="6528" y="9293"/>
                      <a:pt x="6552" y="9328"/>
                    </a:cubicBezTo>
                    <a:cubicBezTo>
                      <a:pt x="6565" y="9314"/>
                      <a:pt x="6579" y="9307"/>
                      <a:pt x="6592" y="9293"/>
                    </a:cubicBezTo>
                    <a:cubicBezTo>
                      <a:pt x="6592" y="9389"/>
                      <a:pt x="6643" y="9486"/>
                      <a:pt x="6713" y="9547"/>
                    </a:cubicBezTo>
                    <a:cubicBezTo>
                      <a:pt x="6727" y="9533"/>
                      <a:pt x="6740" y="9525"/>
                      <a:pt x="6757" y="9507"/>
                    </a:cubicBezTo>
                    <a:cubicBezTo>
                      <a:pt x="6784" y="9576"/>
                      <a:pt x="6828" y="9644"/>
                      <a:pt x="6881" y="9690"/>
                    </a:cubicBezTo>
                    <a:cubicBezTo>
                      <a:pt x="6945" y="9658"/>
                      <a:pt x="6959" y="9554"/>
                      <a:pt x="6912" y="9507"/>
                    </a:cubicBezTo>
                    <a:cubicBezTo>
                      <a:pt x="6945" y="9533"/>
                      <a:pt x="6989" y="9533"/>
                      <a:pt x="7023" y="9518"/>
                    </a:cubicBezTo>
                    <a:cubicBezTo>
                      <a:pt x="7117" y="9601"/>
                      <a:pt x="7171" y="9726"/>
                      <a:pt x="7171" y="9862"/>
                    </a:cubicBezTo>
                    <a:cubicBezTo>
                      <a:pt x="7171" y="9930"/>
                      <a:pt x="7171" y="10013"/>
                      <a:pt x="7228" y="10034"/>
                    </a:cubicBezTo>
                    <a:cubicBezTo>
                      <a:pt x="7235" y="10041"/>
                      <a:pt x="7248" y="10041"/>
                      <a:pt x="7258" y="10041"/>
                    </a:cubicBezTo>
                    <a:cubicBezTo>
                      <a:pt x="7285" y="10059"/>
                      <a:pt x="7272" y="10102"/>
                      <a:pt x="7265" y="10134"/>
                    </a:cubicBezTo>
                    <a:cubicBezTo>
                      <a:pt x="7285" y="10163"/>
                      <a:pt x="7329" y="10170"/>
                      <a:pt x="7363" y="10184"/>
                    </a:cubicBezTo>
                    <a:cubicBezTo>
                      <a:pt x="7440" y="10231"/>
                      <a:pt x="7433" y="10367"/>
                      <a:pt x="7504" y="10424"/>
                    </a:cubicBezTo>
                    <a:cubicBezTo>
                      <a:pt x="7538" y="10457"/>
                      <a:pt x="7581" y="10464"/>
                      <a:pt x="7608" y="10493"/>
                    </a:cubicBezTo>
                    <a:cubicBezTo>
                      <a:pt x="7672" y="10568"/>
                      <a:pt x="7595" y="10718"/>
                      <a:pt x="7672" y="10786"/>
                    </a:cubicBezTo>
                    <a:cubicBezTo>
                      <a:pt x="7689" y="10801"/>
                      <a:pt x="7709" y="10808"/>
                      <a:pt x="7716" y="10826"/>
                    </a:cubicBezTo>
                    <a:cubicBezTo>
                      <a:pt x="7736" y="10861"/>
                      <a:pt x="7689" y="10908"/>
                      <a:pt x="7652" y="10922"/>
                    </a:cubicBezTo>
                    <a:cubicBezTo>
                      <a:pt x="7608" y="10937"/>
                      <a:pt x="7561" y="10944"/>
                      <a:pt x="7548" y="10990"/>
                    </a:cubicBezTo>
                    <a:cubicBezTo>
                      <a:pt x="7581" y="11019"/>
                      <a:pt x="7618" y="11041"/>
                      <a:pt x="7652" y="11073"/>
                    </a:cubicBezTo>
                    <a:cubicBezTo>
                      <a:pt x="7632" y="11058"/>
                      <a:pt x="7618" y="11051"/>
                      <a:pt x="7595" y="11033"/>
                    </a:cubicBezTo>
                    <a:cubicBezTo>
                      <a:pt x="7652" y="11094"/>
                      <a:pt x="7743" y="11177"/>
                      <a:pt x="7814" y="11216"/>
                    </a:cubicBezTo>
                    <a:cubicBezTo>
                      <a:pt x="7851" y="11238"/>
                      <a:pt x="7891" y="11259"/>
                      <a:pt x="7915" y="11298"/>
                    </a:cubicBezTo>
                    <a:cubicBezTo>
                      <a:pt x="7935" y="11334"/>
                      <a:pt x="7948" y="11388"/>
                      <a:pt x="7921" y="11424"/>
                    </a:cubicBezTo>
                    <a:cubicBezTo>
                      <a:pt x="7985" y="11402"/>
                      <a:pt x="8039" y="11449"/>
                      <a:pt x="8089" y="11492"/>
                    </a:cubicBezTo>
                    <a:cubicBezTo>
                      <a:pt x="8160" y="11560"/>
                      <a:pt x="8238" y="11628"/>
                      <a:pt x="8308" y="11696"/>
                    </a:cubicBezTo>
                    <a:cubicBezTo>
                      <a:pt x="8322" y="11703"/>
                      <a:pt x="8328" y="11714"/>
                      <a:pt x="8338" y="11732"/>
                    </a:cubicBezTo>
                    <a:cubicBezTo>
                      <a:pt x="8345" y="11746"/>
                      <a:pt x="8345" y="11771"/>
                      <a:pt x="8345" y="11793"/>
                    </a:cubicBezTo>
                    <a:lnTo>
                      <a:pt x="8345" y="11976"/>
                    </a:lnTo>
                    <a:cubicBezTo>
                      <a:pt x="8379" y="11983"/>
                      <a:pt x="8399" y="12026"/>
                      <a:pt x="8409" y="12065"/>
                    </a:cubicBezTo>
                    <a:cubicBezTo>
                      <a:pt x="8429" y="12155"/>
                      <a:pt x="8456" y="12244"/>
                      <a:pt x="8476" y="12334"/>
                    </a:cubicBezTo>
                    <a:cubicBezTo>
                      <a:pt x="8493" y="12395"/>
                      <a:pt x="8507" y="12470"/>
                      <a:pt x="8470" y="12524"/>
                    </a:cubicBezTo>
                    <a:lnTo>
                      <a:pt x="8450" y="12545"/>
                    </a:lnTo>
                    <a:cubicBezTo>
                      <a:pt x="8429" y="12592"/>
                      <a:pt x="8500" y="12635"/>
                      <a:pt x="8487" y="12681"/>
                    </a:cubicBezTo>
                    <a:cubicBezTo>
                      <a:pt x="8476" y="12710"/>
                      <a:pt x="8436" y="12717"/>
                      <a:pt x="8436" y="12749"/>
                    </a:cubicBezTo>
                    <a:cubicBezTo>
                      <a:pt x="8436" y="12778"/>
                      <a:pt x="8463" y="12792"/>
                      <a:pt x="8470" y="12824"/>
                    </a:cubicBezTo>
                    <a:cubicBezTo>
                      <a:pt x="8487" y="12853"/>
                      <a:pt x="8463" y="12889"/>
                      <a:pt x="8456" y="12921"/>
                    </a:cubicBezTo>
                    <a:cubicBezTo>
                      <a:pt x="8450" y="12950"/>
                      <a:pt x="8443" y="12996"/>
                      <a:pt x="8476" y="13011"/>
                    </a:cubicBezTo>
                    <a:cubicBezTo>
                      <a:pt x="8443" y="13050"/>
                      <a:pt x="8450" y="13107"/>
                      <a:pt x="8487" y="13147"/>
                    </a:cubicBezTo>
                    <a:cubicBezTo>
                      <a:pt x="8443" y="13147"/>
                      <a:pt x="8429" y="13197"/>
                      <a:pt x="8423" y="13240"/>
                    </a:cubicBezTo>
                    <a:cubicBezTo>
                      <a:pt x="8416" y="13287"/>
                      <a:pt x="8386" y="13337"/>
                      <a:pt x="8352" y="13322"/>
                    </a:cubicBezTo>
                    <a:cubicBezTo>
                      <a:pt x="8372" y="13398"/>
                      <a:pt x="8392" y="13480"/>
                      <a:pt x="8423" y="13555"/>
                    </a:cubicBezTo>
                    <a:cubicBezTo>
                      <a:pt x="8436" y="13602"/>
                      <a:pt x="8443" y="13663"/>
                      <a:pt x="8409" y="13684"/>
                    </a:cubicBezTo>
                    <a:cubicBezTo>
                      <a:pt x="8443" y="13698"/>
                      <a:pt x="8476" y="13720"/>
                      <a:pt x="8513" y="13745"/>
                    </a:cubicBezTo>
                    <a:cubicBezTo>
                      <a:pt x="8476" y="13835"/>
                      <a:pt x="8463" y="13931"/>
                      <a:pt x="8456" y="14028"/>
                    </a:cubicBezTo>
                    <a:cubicBezTo>
                      <a:pt x="8423" y="14028"/>
                      <a:pt x="8386" y="14060"/>
                      <a:pt x="8386" y="14096"/>
                    </a:cubicBezTo>
                    <a:cubicBezTo>
                      <a:pt x="8423" y="14136"/>
                      <a:pt x="8456" y="14171"/>
                      <a:pt x="8487" y="14211"/>
                    </a:cubicBezTo>
                    <a:cubicBezTo>
                      <a:pt x="8513" y="14239"/>
                      <a:pt x="8540" y="14272"/>
                      <a:pt x="8557" y="14307"/>
                    </a:cubicBezTo>
                    <a:cubicBezTo>
                      <a:pt x="8571" y="14347"/>
                      <a:pt x="8571" y="14390"/>
                      <a:pt x="8540" y="14418"/>
                    </a:cubicBezTo>
                    <a:cubicBezTo>
                      <a:pt x="8598" y="14504"/>
                      <a:pt x="8655" y="14594"/>
                      <a:pt x="8719" y="14676"/>
                    </a:cubicBezTo>
                    <a:cubicBezTo>
                      <a:pt x="8776" y="14669"/>
                      <a:pt x="8837" y="14684"/>
                      <a:pt x="8874" y="14727"/>
                    </a:cubicBezTo>
                    <a:cubicBezTo>
                      <a:pt x="8907" y="14773"/>
                      <a:pt x="8874" y="14863"/>
                      <a:pt x="8816" y="14856"/>
                    </a:cubicBezTo>
                    <a:cubicBezTo>
                      <a:pt x="8810" y="14945"/>
                      <a:pt x="8860" y="15045"/>
                      <a:pt x="8931" y="15088"/>
                    </a:cubicBezTo>
                    <a:cubicBezTo>
                      <a:pt x="8988" y="15121"/>
                      <a:pt x="9028" y="15171"/>
                      <a:pt x="9022" y="15239"/>
                    </a:cubicBezTo>
                    <a:cubicBezTo>
                      <a:pt x="9119" y="15246"/>
                      <a:pt x="9156" y="15375"/>
                      <a:pt x="9170" y="15472"/>
                    </a:cubicBezTo>
                    <a:cubicBezTo>
                      <a:pt x="9254" y="15518"/>
                      <a:pt x="9338" y="15561"/>
                      <a:pt x="9415" y="15608"/>
                    </a:cubicBezTo>
                    <a:cubicBezTo>
                      <a:pt x="9446" y="15622"/>
                      <a:pt x="9466" y="15636"/>
                      <a:pt x="9486" y="15651"/>
                    </a:cubicBezTo>
                    <a:cubicBezTo>
                      <a:pt x="9503" y="15669"/>
                      <a:pt x="9516" y="15683"/>
                      <a:pt x="9536" y="15697"/>
                    </a:cubicBezTo>
                    <a:cubicBezTo>
                      <a:pt x="9573" y="15737"/>
                      <a:pt x="9614" y="15765"/>
                      <a:pt x="9658" y="15780"/>
                    </a:cubicBezTo>
                    <a:cubicBezTo>
                      <a:pt x="9678" y="15737"/>
                      <a:pt x="9742" y="15765"/>
                      <a:pt x="9769" y="15812"/>
                    </a:cubicBezTo>
                    <a:cubicBezTo>
                      <a:pt x="9819" y="15894"/>
                      <a:pt x="9826" y="15998"/>
                      <a:pt x="9799" y="16088"/>
                    </a:cubicBezTo>
                    <a:cubicBezTo>
                      <a:pt x="9863" y="16127"/>
                      <a:pt x="9890" y="16217"/>
                      <a:pt x="9870" y="16292"/>
                    </a:cubicBezTo>
                    <a:cubicBezTo>
                      <a:pt x="9927" y="16299"/>
                      <a:pt x="9940" y="16374"/>
                      <a:pt x="9947" y="16428"/>
                    </a:cubicBezTo>
                    <a:cubicBezTo>
                      <a:pt x="9974" y="16607"/>
                      <a:pt x="10082" y="16772"/>
                      <a:pt x="10236" y="16861"/>
                    </a:cubicBezTo>
                    <a:cubicBezTo>
                      <a:pt x="10263" y="16876"/>
                      <a:pt x="10294" y="16894"/>
                      <a:pt x="10314" y="16915"/>
                    </a:cubicBezTo>
                    <a:cubicBezTo>
                      <a:pt x="10327" y="16930"/>
                      <a:pt x="10334" y="16944"/>
                      <a:pt x="10341" y="16969"/>
                    </a:cubicBezTo>
                    <a:cubicBezTo>
                      <a:pt x="10371" y="17033"/>
                      <a:pt x="10391" y="17101"/>
                      <a:pt x="10418" y="17170"/>
                    </a:cubicBezTo>
                    <a:cubicBezTo>
                      <a:pt x="10341" y="17195"/>
                      <a:pt x="10257" y="17195"/>
                      <a:pt x="10186" y="17155"/>
                    </a:cubicBezTo>
                    <a:cubicBezTo>
                      <a:pt x="10206" y="17284"/>
                      <a:pt x="10347" y="17367"/>
                      <a:pt x="10462" y="17320"/>
                    </a:cubicBezTo>
                    <a:cubicBezTo>
                      <a:pt x="10469" y="17341"/>
                      <a:pt x="10482" y="17367"/>
                      <a:pt x="10489" y="17388"/>
                    </a:cubicBezTo>
                    <a:cubicBezTo>
                      <a:pt x="10617" y="17395"/>
                      <a:pt x="10681" y="17546"/>
                      <a:pt x="10724" y="17682"/>
                    </a:cubicBezTo>
                    <a:cubicBezTo>
                      <a:pt x="10744" y="17757"/>
                      <a:pt x="10765" y="17825"/>
                      <a:pt x="10765" y="17900"/>
                    </a:cubicBezTo>
                    <a:cubicBezTo>
                      <a:pt x="10926" y="17900"/>
                      <a:pt x="11014" y="18087"/>
                      <a:pt x="11118" y="18216"/>
                    </a:cubicBezTo>
                    <a:cubicBezTo>
                      <a:pt x="11145" y="18244"/>
                      <a:pt x="11189" y="18276"/>
                      <a:pt x="11226" y="18251"/>
                    </a:cubicBezTo>
                    <a:cubicBezTo>
                      <a:pt x="11280" y="18201"/>
                      <a:pt x="11232" y="18094"/>
                      <a:pt x="11182" y="18033"/>
                    </a:cubicBezTo>
                    <a:cubicBezTo>
                      <a:pt x="11162" y="18004"/>
                      <a:pt x="11138" y="17976"/>
                      <a:pt x="11111" y="17943"/>
                    </a:cubicBezTo>
                    <a:cubicBezTo>
                      <a:pt x="11068" y="17943"/>
                      <a:pt x="11041" y="17893"/>
                      <a:pt x="11041" y="17847"/>
                    </a:cubicBezTo>
                    <a:cubicBezTo>
                      <a:pt x="11034" y="17800"/>
                      <a:pt x="11034" y="17750"/>
                      <a:pt x="10997" y="17718"/>
                    </a:cubicBezTo>
                    <a:cubicBezTo>
                      <a:pt x="10983" y="17710"/>
                      <a:pt x="10963" y="17703"/>
                      <a:pt x="10943" y="17696"/>
                    </a:cubicBezTo>
                    <a:cubicBezTo>
                      <a:pt x="10879" y="17667"/>
                      <a:pt x="10872" y="17567"/>
                      <a:pt x="10872" y="17492"/>
                    </a:cubicBezTo>
                    <a:lnTo>
                      <a:pt x="10744" y="17381"/>
                    </a:lnTo>
                    <a:cubicBezTo>
                      <a:pt x="10687" y="17334"/>
                      <a:pt x="10623" y="17252"/>
                      <a:pt x="10667" y="17195"/>
                    </a:cubicBezTo>
                    <a:cubicBezTo>
                      <a:pt x="10647" y="17177"/>
                      <a:pt x="10623" y="17155"/>
                      <a:pt x="10603" y="17141"/>
                    </a:cubicBezTo>
                    <a:cubicBezTo>
                      <a:pt x="10617" y="17119"/>
                      <a:pt x="10623" y="17087"/>
                      <a:pt x="10617" y="17058"/>
                    </a:cubicBezTo>
                    <a:cubicBezTo>
                      <a:pt x="10610" y="17044"/>
                      <a:pt x="10603" y="17019"/>
                      <a:pt x="10596" y="17005"/>
                    </a:cubicBezTo>
                    <a:cubicBezTo>
                      <a:pt x="10526" y="16887"/>
                      <a:pt x="10442" y="16750"/>
                      <a:pt x="10314" y="16736"/>
                    </a:cubicBezTo>
                    <a:lnTo>
                      <a:pt x="10314" y="16661"/>
                    </a:lnTo>
                    <a:cubicBezTo>
                      <a:pt x="10294" y="16675"/>
                      <a:pt x="10263" y="16643"/>
                      <a:pt x="10257" y="16614"/>
                    </a:cubicBezTo>
                    <a:cubicBezTo>
                      <a:pt x="10257" y="16586"/>
                      <a:pt x="10270" y="16553"/>
                      <a:pt x="10270" y="16525"/>
                    </a:cubicBezTo>
                    <a:cubicBezTo>
                      <a:pt x="10270" y="16471"/>
                      <a:pt x="10243" y="16435"/>
                      <a:pt x="10223" y="16381"/>
                    </a:cubicBezTo>
                    <a:cubicBezTo>
                      <a:pt x="10199" y="16328"/>
                      <a:pt x="10216" y="16270"/>
                      <a:pt x="10263" y="16260"/>
                    </a:cubicBezTo>
                    <a:cubicBezTo>
                      <a:pt x="10307" y="16260"/>
                      <a:pt x="10347" y="16285"/>
                      <a:pt x="10378" y="16313"/>
                    </a:cubicBezTo>
                    <a:cubicBezTo>
                      <a:pt x="10391" y="16270"/>
                      <a:pt x="10455" y="16260"/>
                      <a:pt x="10489" y="16299"/>
                    </a:cubicBezTo>
                    <a:cubicBezTo>
                      <a:pt x="10526" y="16328"/>
                      <a:pt x="10526" y="16389"/>
                      <a:pt x="10519" y="16435"/>
                    </a:cubicBezTo>
                    <a:cubicBezTo>
                      <a:pt x="10559" y="16428"/>
                      <a:pt x="10610" y="16442"/>
                      <a:pt x="10637" y="16478"/>
                    </a:cubicBezTo>
                    <a:cubicBezTo>
                      <a:pt x="10660" y="16518"/>
                      <a:pt x="10623" y="16586"/>
                      <a:pt x="10583" y="16568"/>
                    </a:cubicBezTo>
                    <a:cubicBezTo>
                      <a:pt x="10667" y="16668"/>
                      <a:pt x="10731" y="16786"/>
                      <a:pt x="10758" y="16915"/>
                    </a:cubicBezTo>
                    <a:cubicBezTo>
                      <a:pt x="10822" y="16951"/>
                      <a:pt x="10886" y="16990"/>
                      <a:pt x="10956" y="17026"/>
                    </a:cubicBezTo>
                    <a:cubicBezTo>
                      <a:pt x="10983" y="17044"/>
                      <a:pt x="11014" y="17058"/>
                      <a:pt x="11027" y="17087"/>
                    </a:cubicBezTo>
                    <a:cubicBezTo>
                      <a:pt x="11041" y="17119"/>
                      <a:pt x="11041" y="17148"/>
                      <a:pt x="11041" y="17177"/>
                    </a:cubicBezTo>
                    <a:cubicBezTo>
                      <a:pt x="11047" y="17209"/>
                      <a:pt x="11061" y="17238"/>
                      <a:pt x="11074" y="17259"/>
                    </a:cubicBezTo>
                    <a:cubicBezTo>
                      <a:pt x="11118" y="17306"/>
                      <a:pt x="11175" y="17327"/>
                      <a:pt x="11232" y="17359"/>
                    </a:cubicBezTo>
                    <a:cubicBezTo>
                      <a:pt x="11280" y="17388"/>
                      <a:pt x="11330" y="17456"/>
                      <a:pt x="11310" y="17517"/>
                    </a:cubicBezTo>
                    <a:cubicBezTo>
                      <a:pt x="11273" y="17553"/>
                      <a:pt x="11239" y="17635"/>
                      <a:pt x="11296" y="17650"/>
                    </a:cubicBezTo>
                    <a:cubicBezTo>
                      <a:pt x="11317" y="17660"/>
                      <a:pt x="11337" y="17650"/>
                      <a:pt x="11350" y="17642"/>
                    </a:cubicBezTo>
                    <a:cubicBezTo>
                      <a:pt x="11421" y="17628"/>
                      <a:pt x="11485" y="17710"/>
                      <a:pt x="11465" y="17778"/>
                    </a:cubicBezTo>
                    <a:cubicBezTo>
                      <a:pt x="11498" y="17793"/>
                      <a:pt x="11542" y="17793"/>
                      <a:pt x="11576" y="17778"/>
                    </a:cubicBezTo>
                    <a:cubicBezTo>
                      <a:pt x="11592" y="17811"/>
                      <a:pt x="11599" y="17839"/>
                      <a:pt x="11592" y="17868"/>
                    </a:cubicBezTo>
                    <a:cubicBezTo>
                      <a:pt x="11656" y="17861"/>
                      <a:pt x="11717" y="17900"/>
                      <a:pt x="11754" y="17961"/>
                    </a:cubicBezTo>
                    <a:cubicBezTo>
                      <a:pt x="11788" y="18011"/>
                      <a:pt x="11811" y="18087"/>
                      <a:pt x="11825" y="18147"/>
                    </a:cubicBezTo>
                    <a:cubicBezTo>
                      <a:pt x="11895" y="18216"/>
                      <a:pt x="11966" y="18291"/>
                      <a:pt x="12043" y="18359"/>
                    </a:cubicBezTo>
                    <a:cubicBezTo>
                      <a:pt x="12070" y="18387"/>
                      <a:pt x="12101" y="18434"/>
                      <a:pt x="12070" y="18463"/>
                    </a:cubicBezTo>
                    <a:cubicBezTo>
                      <a:pt x="12043" y="18470"/>
                      <a:pt x="12023" y="18477"/>
                      <a:pt x="11993" y="18477"/>
                    </a:cubicBezTo>
                    <a:cubicBezTo>
                      <a:pt x="12057" y="18531"/>
                      <a:pt x="12084" y="18627"/>
                      <a:pt x="12064" y="18710"/>
                    </a:cubicBezTo>
                    <a:cubicBezTo>
                      <a:pt x="12006" y="18710"/>
                      <a:pt x="11953" y="18710"/>
                      <a:pt x="11895" y="18717"/>
                    </a:cubicBezTo>
                    <a:cubicBezTo>
                      <a:pt x="11953" y="18742"/>
                      <a:pt x="12013" y="18778"/>
                      <a:pt x="12013" y="18839"/>
                    </a:cubicBezTo>
                    <a:cubicBezTo>
                      <a:pt x="12077" y="18921"/>
                      <a:pt x="12148" y="19004"/>
                      <a:pt x="12212" y="19093"/>
                    </a:cubicBezTo>
                    <a:cubicBezTo>
                      <a:pt x="12212" y="19107"/>
                      <a:pt x="12205" y="19100"/>
                      <a:pt x="12205" y="19118"/>
                    </a:cubicBezTo>
                    <a:cubicBezTo>
                      <a:pt x="12282" y="19107"/>
                      <a:pt x="12360" y="19154"/>
                      <a:pt x="12424" y="19208"/>
                    </a:cubicBezTo>
                    <a:cubicBezTo>
                      <a:pt x="12481" y="19251"/>
                      <a:pt x="12531" y="19304"/>
                      <a:pt x="12565" y="19365"/>
                    </a:cubicBezTo>
                    <a:cubicBezTo>
                      <a:pt x="12595" y="19344"/>
                      <a:pt x="12615" y="19319"/>
                      <a:pt x="12642" y="19297"/>
                    </a:cubicBezTo>
                    <a:cubicBezTo>
                      <a:pt x="12706" y="19304"/>
                      <a:pt x="12770" y="19333"/>
                      <a:pt x="12821" y="19373"/>
                    </a:cubicBezTo>
                    <a:cubicBezTo>
                      <a:pt x="12891" y="19426"/>
                      <a:pt x="12938" y="19509"/>
                      <a:pt x="13023" y="19537"/>
                    </a:cubicBezTo>
                    <a:cubicBezTo>
                      <a:pt x="13073" y="19559"/>
                      <a:pt x="13137" y="19552"/>
                      <a:pt x="13187" y="19566"/>
                    </a:cubicBezTo>
                    <a:cubicBezTo>
                      <a:pt x="13245" y="19584"/>
                      <a:pt x="13299" y="19620"/>
                      <a:pt x="13299" y="19681"/>
                    </a:cubicBezTo>
                    <a:cubicBezTo>
                      <a:pt x="13329" y="19634"/>
                      <a:pt x="13413" y="19666"/>
                      <a:pt x="13406" y="19716"/>
                    </a:cubicBezTo>
                    <a:cubicBezTo>
                      <a:pt x="13554" y="19716"/>
                      <a:pt x="13702" y="19734"/>
                      <a:pt x="13844" y="19763"/>
                    </a:cubicBezTo>
                    <a:cubicBezTo>
                      <a:pt x="13864" y="19741"/>
                      <a:pt x="13871" y="19702"/>
                      <a:pt x="13871" y="19673"/>
                    </a:cubicBezTo>
                    <a:cubicBezTo>
                      <a:pt x="13914" y="19673"/>
                      <a:pt x="13961" y="19695"/>
                      <a:pt x="13998" y="19716"/>
                    </a:cubicBezTo>
                    <a:cubicBezTo>
                      <a:pt x="14062" y="19634"/>
                      <a:pt x="14204" y="19652"/>
                      <a:pt x="14261" y="19734"/>
                    </a:cubicBezTo>
                    <a:cubicBezTo>
                      <a:pt x="14237" y="19741"/>
                      <a:pt x="14217" y="19763"/>
                      <a:pt x="14217" y="19784"/>
                    </a:cubicBezTo>
                    <a:cubicBezTo>
                      <a:pt x="14261" y="19817"/>
                      <a:pt x="14315" y="19817"/>
                      <a:pt x="14358" y="19792"/>
                    </a:cubicBezTo>
                    <a:cubicBezTo>
                      <a:pt x="14352" y="19838"/>
                      <a:pt x="14358" y="19885"/>
                      <a:pt x="14379" y="19921"/>
                    </a:cubicBezTo>
                    <a:cubicBezTo>
                      <a:pt x="14416" y="19899"/>
                      <a:pt x="14456" y="19906"/>
                      <a:pt x="14493" y="19935"/>
                    </a:cubicBezTo>
                    <a:cubicBezTo>
                      <a:pt x="14520" y="19967"/>
                      <a:pt x="14533" y="20010"/>
                      <a:pt x="14520" y="20050"/>
                    </a:cubicBezTo>
                    <a:cubicBezTo>
                      <a:pt x="14570" y="20035"/>
                      <a:pt x="14634" y="20064"/>
                      <a:pt x="14655" y="20125"/>
                    </a:cubicBezTo>
                    <a:cubicBezTo>
                      <a:pt x="14668" y="20118"/>
                      <a:pt x="14692" y="20100"/>
                      <a:pt x="14705" y="20093"/>
                    </a:cubicBezTo>
                    <a:cubicBezTo>
                      <a:pt x="14719" y="20107"/>
                      <a:pt x="14725" y="20125"/>
                      <a:pt x="14732" y="20139"/>
                    </a:cubicBezTo>
                    <a:cubicBezTo>
                      <a:pt x="14752" y="20139"/>
                      <a:pt x="14769" y="20132"/>
                      <a:pt x="14789" y="20132"/>
                    </a:cubicBezTo>
                    <a:cubicBezTo>
                      <a:pt x="14789" y="20153"/>
                      <a:pt x="14796" y="20182"/>
                      <a:pt x="14809" y="20200"/>
                    </a:cubicBezTo>
                    <a:cubicBezTo>
                      <a:pt x="14840" y="20182"/>
                      <a:pt x="14860" y="20175"/>
                      <a:pt x="14887" y="20161"/>
                    </a:cubicBezTo>
                    <a:cubicBezTo>
                      <a:pt x="14931" y="20221"/>
                      <a:pt x="15001" y="20250"/>
                      <a:pt x="15065" y="20243"/>
                    </a:cubicBezTo>
                    <a:cubicBezTo>
                      <a:pt x="15143" y="20236"/>
                      <a:pt x="15233" y="20193"/>
                      <a:pt x="15277" y="20257"/>
                    </a:cubicBezTo>
                    <a:cubicBezTo>
                      <a:pt x="15291" y="20275"/>
                      <a:pt x="15291" y="20297"/>
                      <a:pt x="15297" y="20318"/>
                    </a:cubicBezTo>
                    <a:cubicBezTo>
                      <a:pt x="15324" y="20372"/>
                      <a:pt x="15388" y="20379"/>
                      <a:pt x="15445" y="20393"/>
                    </a:cubicBezTo>
                    <a:cubicBezTo>
                      <a:pt x="15503" y="20408"/>
                      <a:pt x="15560" y="20461"/>
                      <a:pt x="15536" y="20515"/>
                    </a:cubicBezTo>
                    <a:cubicBezTo>
                      <a:pt x="15593" y="20490"/>
                      <a:pt x="15671" y="20544"/>
                      <a:pt x="15664" y="20612"/>
                    </a:cubicBezTo>
                    <a:cubicBezTo>
                      <a:pt x="15664" y="20641"/>
                      <a:pt x="15684" y="20666"/>
                      <a:pt x="15721" y="20673"/>
                    </a:cubicBezTo>
                    <a:lnTo>
                      <a:pt x="15721" y="20723"/>
                    </a:lnTo>
                    <a:cubicBezTo>
                      <a:pt x="15805" y="20741"/>
                      <a:pt x="15849" y="20873"/>
                      <a:pt x="15785" y="20941"/>
                    </a:cubicBezTo>
                    <a:cubicBezTo>
                      <a:pt x="15812" y="20920"/>
                      <a:pt x="15849" y="20952"/>
                      <a:pt x="15863" y="20988"/>
                    </a:cubicBezTo>
                    <a:cubicBezTo>
                      <a:pt x="15876" y="21027"/>
                      <a:pt x="15883" y="21063"/>
                      <a:pt x="15910" y="21078"/>
                    </a:cubicBezTo>
                    <a:cubicBezTo>
                      <a:pt x="15947" y="21099"/>
                      <a:pt x="15991" y="21063"/>
                      <a:pt x="16031" y="21063"/>
                    </a:cubicBezTo>
                    <a:cubicBezTo>
                      <a:pt x="16088" y="21056"/>
                      <a:pt x="16139" y="21124"/>
                      <a:pt x="16132" y="21181"/>
                    </a:cubicBezTo>
                    <a:cubicBezTo>
                      <a:pt x="16172" y="21153"/>
                      <a:pt x="16243" y="21174"/>
                      <a:pt x="16263" y="21228"/>
                    </a:cubicBezTo>
                    <a:cubicBezTo>
                      <a:pt x="16270" y="21250"/>
                      <a:pt x="16270" y="21282"/>
                      <a:pt x="16287" y="21303"/>
                    </a:cubicBezTo>
                    <a:cubicBezTo>
                      <a:pt x="16300" y="21332"/>
                      <a:pt x="16327" y="21350"/>
                      <a:pt x="16351" y="21371"/>
                    </a:cubicBezTo>
                    <a:cubicBezTo>
                      <a:pt x="16404" y="21407"/>
                      <a:pt x="16455" y="21447"/>
                      <a:pt x="16512" y="21482"/>
                    </a:cubicBezTo>
                    <a:cubicBezTo>
                      <a:pt x="16519" y="21447"/>
                      <a:pt x="16576" y="21425"/>
                      <a:pt x="16603" y="21447"/>
                    </a:cubicBezTo>
                    <a:cubicBezTo>
                      <a:pt x="16630" y="21475"/>
                      <a:pt x="16630" y="21529"/>
                      <a:pt x="16674" y="21543"/>
                    </a:cubicBezTo>
                    <a:cubicBezTo>
                      <a:pt x="16694" y="21550"/>
                      <a:pt x="16711" y="21536"/>
                      <a:pt x="16731" y="21536"/>
                    </a:cubicBezTo>
                    <a:cubicBezTo>
                      <a:pt x="16764" y="21529"/>
                      <a:pt x="16801" y="21558"/>
                      <a:pt x="16835" y="21583"/>
                    </a:cubicBezTo>
                    <a:cubicBezTo>
                      <a:pt x="16872" y="21597"/>
                      <a:pt x="16919" y="21597"/>
                      <a:pt x="16929" y="21550"/>
                    </a:cubicBezTo>
                    <a:cubicBezTo>
                      <a:pt x="16936" y="21515"/>
                      <a:pt x="16892" y="21490"/>
                      <a:pt x="16879" y="21454"/>
                    </a:cubicBezTo>
                    <a:cubicBezTo>
                      <a:pt x="16865" y="21407"/>
                      <a:pt x="16892" y="21364"/>
                      <a:pt x="16936" y="21332"/>
                    </a:cubicBezTo>
                    <a:cubicBezTo>
                      <a:pt x="17027" y="21275"/>
                      <a:pt x="17168" y="21303"/>
                      <a:pt x="17225" y="21407"/>
                    </a:cubicBezTo>
                    <a:cubicBezTo>
                      <a:pt x="17259" y="21475"/>
                      <a:pt x="17279" y="21565"/>
                      <a:pt x="17350" y="21597"/>
                    </a:cubicBezTo>
                    <a:cubicBezTo>
                      <a:pt x="17367" y="21558"/>
                      <a:pt x="17367" y="21550"/>
                      <a:pt x="17400" y="21507"/>
                    </a:cubicBezTo>
                    <a:cubicBezTo>
                      <a:pt x="17424" y="21475"/>
                      <a:pt x="17434" y="21464"/>
                      <a:pt x="17454" y="21443"/>
                    </a:cubicBezTo>
                    <a:cubicBezTo>
                      <a:pt x="17441" y="21421"/>
                      <a:pt x="17431" y="21396"/>
                      <a:pt x="17414" y="21371"/>
                    </a:cubicBezTo>
                    <a:close/>
                    <a:moveTo>
                      <a:pt x="16751" y="16930"/>
                    </a:moveTo>
                    <a:lnTo>
                      <a:pt x="16751" y="16926"/>
                    </a:lnTo>
                    <a:lnTo>
                      <a:pt x="16751" y="16930"/>
                    </a:lnTo>
                    <a:close/>
                    <a:moveTo>
                      <a:pt x="20237" y="12592"/>
                    </a:moveTo>
                    <a:cubicBezTo>
                      <a:pt x="20237" y="12592"/>
                      <a:pt x="20234" y="12592"/>
                      <a:pt x="20230" y="12592"/>
                    </a:cubicBezTo>
                    <a:cubicBezTo>
                      <a:pt x="20230" y="12588"/>
                      <a:pt x="20234" y="12588"/>
                      <a:pt x="20237" y="12592"/>
                    </a:cubicBezTo>
                    <a:close/>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20" name="Form">
                <a:extLst>
                  <a:ext uri="{FF2B5EF4-FFF2-40B4-BE49-F238E27FC236}">
                    <a16:creationId xmlns:a16="http://schemas.microsoft.com/office/drawing/2014/main" id="{7259B004-E2F2-4C7C-9849-7AD818F9415E}"/>
                  </a:ext>
                </a:extLst>
              </p:cNvPr>
              <p:cNvSpPr/>
              <p:nvPr/>
            </p:nvSpPr>
            <p:spPr>
              <a:xfrm>
                <a:off x="2631648" y="4396104"/>
                <a:ext cx="310364" cy="120372"/>
              </a:xfrm>
              <a:custGeom>
                <a:avLst/>
                <a:gdLst/>
                <a:ahLst/>
                <a:cxnLst>
                  <a:cxn ang="0">
                    <a:pos x="wd2" y="hd2"/>
                  </a:cxn>
                  <a:cxn ang="5400000">
                    <a:pos x="wd2" y="hd2"/>
                  </a:cxn>
                  <a:cxn ang="10800000">
                    <a:pos x="wd2" y="hd2"/>
                  </a:cxn>
                  <a:cxn ang="16200000">
                    <a:pos x="wd2" y="hd2"/>
                  </a:cxn>
                </a:cxnLst>
                <a:rect l="0" t="0" r="r" b="b"/>
                <a:pathLst>
                  <a:path w="20758" h="21213" extrusionOk="0">
                    <a:moveTo>
                      <a:pt x="763" y="9783"/>
                    </a:moveTo>
                    <a:cubicBezTo>
                      <a:pt x="1603" y="9977"/>
                      <a:pt x="2150" y="7458"/>
                      <a:pt x="2989" y="6587"/>
                    </a:cubicBezTo>
                    <a:cubicBezTo>
                      <a:pt x="3828" y="5812"/>
                      <a:pt x="4850" y="7168"/>
                      <a:pt x="5616" y="5909"/>
                    </a:cubicBezTo>
                    <a:cubicBezTo>
                      <a:pt x="6200" y="7749"/>
                      <a:pt x="7367" y="8136"/>
                      <a:pt x="8207" y="7168"/>
                    </a:cubicBezTo>
                    <a:cubicBezTo>
                      <a:pt x="8353" y="7749"/>
                      <a:pt x="8426" y="8330"/>
                      <a:pt x="8572" y="8814"/>
                    </a:cubicBezTo>
                    <a:cubicBezTo>
                      <a:pt x="9593" y="9977"/>
                      <a:pt x="10578" y="10848"/>
                      <a:pt x="11636" y="11236"/>
                    </a:cubicBezTo>
                    <a:cubicBezTo>
                      <a:pt x="12038" y="12883"/>
                      <a:pt x="12111" y="15110"/>
                      <a:pt x="11709" y="16660"/>
                    </a:cubicBezTo>
                    <a:cubicBezTo>
                      <a:pt x="11782" y="17919"/>
                      <a:pt x="12476" y="17532"/>
                      <a:pt x="12877" y="16951"/>
                    </a:cubicBezTo>
                    <a:cubicBezTo>
                      <a:pt x="13497" y="16079"/>
                      <a:pt x="14190" y="15885"/>
                      <a:pt x="14774" y="16660"/>
                    </a:cubicBezTo>
                    <a:cubicBezTo>
                      <a:pt x="15103" y="17919"/>
                      <a:pt x="15249" y="19566"/>
                      <a:pt x="15176" y="21019"/>
                    </a:cubicBezTo>
                    <a:cubicBezTo>
                      <a:pt x="15942" y="20535"/>
                      <a:pt x="16708" y="20341"/>
                      <a:pt x="17474" y="19953"/>
                    </a:cubicBezTo>
                    <a:cubicBezTo>
                      <a:pt x="17766" y="21600"/>
                      <a:pt x="18824" y="21406"/>
                      <a:pt x="19080" y="19760"/>
                    </a:cubicBezTo>
                    <a:cubicBezTo>
                      <a:pt x="19372" y="20728"/>
                      <a:pt x="19919" y="21213"/>
                      <a:pt x="20357" y="21213"/>
                    </a:cubicBezTo>
                    <a:cubicBezTo>
                      <a:pt x="20539" y="21213"/>
                      <a:pt x="20685" y="21019"/>
                      <a:pt x="20758" y="20535"/>
                    </a:cubicBezTo>
                    <a:cubicBezTo>
                      <a:pt x="20758" y="20341"/>
                      <a:pt x="20758" y="20147"/>
                      <a:pt x="20758" y="19953"/>
                    </a:cubicBezTo>
                    <a:cubicBezTo>
                      <a:pt x="20211" y="16273"/>
                      <a:pt x="18532" y="15110"/>
                      <a:pt x="17219" y="13270"/>
                    </a:cubicBezTo>
                    <a:cubicBezTo>
                      <a:pt x="16380" y="12011"/>
                      <a:pt x="15686" y="10364"/>
                      <a:pt x="15176" y="8330"/>
                    </a:cubicBezTo>
                    <a:cubicBezTo>
                      <a:pt x="14409" y="9396"/>
                      <a:pt x="13424" y="7749"/>
                      <a:pt x="13315" y="5521"/>
                    </a:cubicBezTo>
                    <a:cubicBezTo>
                      <a:pt x="12549" y="4940"/>
                      <a:pt x="11709" y="4068"/>
                      <a:pt x="10943" y="3487"/>
                    </a:cubicBezTo>
                    <a:cubicBezTo>
                      <a:pt x="10359" y="3100"/>
                      <a:pt x="9666" y="2034"/>
                      <a:pt x="9666" y="484"/>
                    </a:cubicBezTo>
                    <a:cubicBezTo>
                      <a:pt x="7988" y="291"/>
                      <a:pt x="6273" y="291"/>
                      <a:pt x="4594" y="0"/>
                    </a:cubicBezTo>
                    <a:cubicBezTo>
                      <a:pt x="4230" y="0"/>
                      <a:pt x="3828" y="0"/>
                      <a:pt x="3536" y="678"/>
                    </a:cubicBezTo>
                    <a:cubicBezTo>
                      <a:pt x="3317" y="1065"/>
                      <a:pt x="3135" y="2034"/>
                      <a:pt x="3135" y="2906"/>
                    </a:cubicBezTo>
                    <a:cubicBezTo>
                      <a:pt x="2697" y="2518"/>
                      <a:pt x="2150" y="2034"/>
                      <a:pt x="1603" y="2325"/>
                    </a:cubicBezTo>
                    <a:cubicBezTo>
                      <a:pt x="399" y="3100"/>
                      <a:pt x="-842" y="9202"/>
                      <a:pt x="763" y="9783"/>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21" name="Form">
                <a:extLst>
                  <a:ext uri="{FF2B5EF4-FFF2-40B4-BE49-F238E27FC236}">
                    <a16:creationId xmlns:a16="http://schemas.microsoft.com/office/drawing/2014/main" id="{17F62274-957D-4CF4-84E6-A67F135D2222}"/>
                  </a:ext>
                </a:extLst>
              </p:cNvPr>
              <p:cNvSpPr/>
              <p:nvPr/>
            </p:nvSpPr>
            <p:spPr>
              <a:xfrm>
                <a:off x="2829642" y="4555435"/>
                <a:ext cx="72927" cy="35664"/>
              </a:xfrm>
              <a:custGeom>
                <a:avLst/>
                <a:gdLst/>
                <a:ahLst/>
                <a:cxnLst>
                  <a:cxn ang="0">
                    <a:pos x="wd2" y="hd2"/>
                  </a:cxn>
                  <a:cxn ang="5400000">
                    <a:pos x="wd2" y="hd2"/>
                  </a:cxn>
                  <a:cxn ang="10800000">
                    <a:pos x="wd2" y="hd2"/>
                  </a:cxn>
                  <a:cxn ang="16200000">
                    <a:pos x="wd2" y="hd2"/>
                  </a:cxn>
                </a:cxnLst>
                <a:rect l="0" t="0" r="r" b="b"/>
                <a:pathLst>
                  <a:path w="19910" h="21600" extrusionOk="0">
                    <a:moveTo>
                      <a:pt x="6932" y="20935"/>
                    </a:moveTo>
                    <a:cubicBezTo>
                      <a:pt x="7682" y="21600"/>
                      <a:pt x="7982" y="21600"/>
                      <a:pt x="8582" y="21600"/>
                    </a:cubicBezTo>
                    <a:cubicBezTo>
                      <a:pt x="9182" y="21600"/>
                      <a:pt x="10082" y="21600"/>
                      <a:pt x="10682" y="21600"/>
                    </a:cubicBezTo>
                    <a:cubicBezTo>
                      <a:pt x="12632" y="20935"/>
                      <a:pt x="15182" y="20271"/>
                      <a:pt x="15482" y="15951"/>
                    </a:cubicBezTo>
                    <a:cubicBezTo>
                      <a:pt x="16382" y="17280"/>
                      <a:pt x="17732" y="17945"/>
                      <a:pt x="18632" y="16615"/>
                    </a:cubicBezTo>
                    <a:cubicBezTo>
                      <a:pt x="19532" y="15286"/>
                      <a:pt x="20132" y="12628"/>
                      <a:pt x="19832" y="10302"/>
                    </a:cubicBezTo>
                    <a:cubicBezTo>
                      <a:pt x="18932" y="5649"/>
                      <a:pt x="15782" y="6978"/>
                      <a:pt x="13832" y="3988"/>
                    </a:cubicBezTo>
                    <a:cubicBezTo>
                      <a:pt x="13232" y="2658"/>
                      <a:pt x="12632" y="1329"/>
                      <a:pt x="12032" y="665"/>
                    </a:cubicBezTo>
                    <a:cubicBezTo>
                      <a:pt x="11432" y="0"/>
                      <a:pt x="10682" y="0"/>
                      <a:pt x="10082" y="0"/>
                    </a:cubicBezTo>
                    <a:cubicBezTo>
                      <a:pt x="7682" y="665"/>
                      <a:pt x="1682" y="2658"/>
                      <a:pt x="332" y="8308"/>
                    </a:cubicBezTo>
                    <a:cubicBezTo>
                      <a:pt x="-1468" y="17280"/>
                      <a:pt x="4532" y="19606"/>
                      <a:pt x="6932" y="20935"/>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22" name="Form">
                <a:extLst>
                  <a:ext uri="{FF2B5EF4-FFF2-40B4-BE49-F238E27FC236}">
                    <a16:creationId xmlns:a16="http://schemas.microsoft.com/office/drawing/2014/main" id="{5C5AEC7B-FE2B-450E-8685-DD43CA5067C6}"/>
                  </a:ext>
                </a:extLst>
              </p:cNvPr>
              <p:cNvSpPr/>
              <p:nvPr/>
            </p:nvSpPr>
            <p:spPr>
              <a:xfrm>
                <a:off x="2949762" y="4510180"/>
                <a:ext cx="206225" cy="67322"/>
              </a:xfrm>
              <a:custGeom>
                <a:avLst/>
                <a:gdLst/>
                <a:ahLst/>
                <a:cxnLst>
                  <a:cxn ang="0">
                    <a:pos x="wd2" y="hd2"/>
                  </a:cxn>
                  <a:cxn ang="5400000">
                    <a:pos x="wd2" y="hd2"/>
                  </a:cxn>
                  <a:cxn ang="10800000">
                    <a:pos x="wd2" y="hd2"/>
                  </a:cxn>
                  <a:cxn ang="16200000">
                    <a:pos x="wd2" y="hd2"/>
                  </a:cxn>
                </a:cxnLst>
                <a:rect l="0" t="0" r="r" b="b"/>
                <a:pathLst>
                  <a:path w="21264" h="20935" extrusionOk="0">
                    <a:moveTo>
                      <a:pt x="1451" y="13867"/>
                    </a:moveTo>
                    <a:cubicBezTo>
                      <a:pt x="1056" y="13867"/>
                      <a:pt x="716" y="13524"/>
                      <a:pt x="377" y="14210"/>
                    </a:cubicBezTo>
                    <a:cubicBezTo>
                      <a:pt x="-245" y="15239"/>
                      <a:pt x="-19" y="18153"/>
                      <a:pt x="490" y="19181"/>
                    </a:cubicBezTo>
                    <a:cubicBezTo>
                      <a:pt x="942" y="20381"/>
                      <a:pt x="1678" y="20724"/>
                      <a:pt x="2356" y="20724"/>
                    </a:cubicBezTo>
                    <a:cubicBezTo>
                      <a:pt x="3826" y="21067"/>
                      <a:pt x="5466" y="21410"/>
                      <a:pt x="6314" y="18153"/>
                    </a:cubicBezTo>
                    <a:cubicBezTo>
                      <a:pt x="6540" y="20724"/>
                      <a:pt x="7615" y="21067"/>
                      <a:pt x="8406" y="20724"/>
                    </a:cubicBezTo>
                    <a:cubicBezTo>
                      <a:pt x="9254" y="20724"/>
                      <a:pt x="10103" y="20381"/>
                      <a:pt x="10894" y="20381"/>
                    </a:cubicBezTo>
                    <a:cubicBezTo>
                      <a:pt x="11290" y="20381"/>
                      <a:pt x="11629" y="20381"/>
                      <a:pt x="11969" y="19524"/>
                    </a:cubicBezTo>
                    <a:cubicBezTo>
                      <a:pt x="12817" y="18839"/>
                      <a:pt x="13552" y="16267"/>
                      <a:pt x="14343" y="17467"/>
                    </a:cubicBezTo>
                    <a:cubicBezTo>
                      <a:pt x="14739" y="18153"/>
                      <a:pt x="15079" y="19181"/>
                      <a:pt x="15418" y="19181"/>
                    </a:cubicBezTo>
                    <a:cubicBezTo>
                      <a:pt x="16040" y="19181"/>
                      <a:pt x="16379" y="16267"/>
                      <a:pt x="16945" y="16781"/>
                    </a:cubicBezTo>
                    <a:cubicBezTo>
                      <a:pt x="17227" y="16781"/>
                      <a:pt x="17340" y="17467"/>
                      <a:pt x="17567" y="17810"/>
                    </a:cubicBezTo>
                    <a:cubicBezTo>
                      <a:pt x="18415" y="19524"/>
                      <a:pt x="19602" y="19181"/>
                      <a:pt x="20620" y="18153"/>
                    </a:cubicBezTo>
                    <a:cubicBezTo>
                      <a:pt x="20903" y="18153"/>
                      <a:pt x="21129" y="17810"/>
                      <a:pt x="21242" y="17124"/>
                    </a:cubicBezTo>
                    <a:cubicBezTo>
                      <a:pt x="21355" y="15924"/>
                      <a:pt x="21016" y="15239"/>
                      <a:pt x="20790" y="14553"/>
                    </a:cubicBezTo>
                    <a:cubicBezTo>
                      <a:pt x="19715" y="12667"/>
                      <a:pt x="18641" y="11639"/>
                      <a:pt x="17453" y="11639"/>
                    </a:cubicBezTo>
                    <a:cubicBezTo>
                      <a:pt x="17114" y="11639"/>
                      <a:pt x="16605" y="11639"/>
                      <a:pt x="16266" y="10610"/>
                    </a:cubicBezTo>
                    <a:cubicBezTo>
                      <a:pt x="15927" y="9581"/>
                      <a:pt x="15927" y="7696"/>
                      <a:pt x="15644" y="6667"/>
                    </a:cubicBezTo>
                    <a:cubicBezTo>
                      <a:pt x="14852" y="3067"/>
                      <a:pt x="12704" y="7010"/>
                      <a:pt x="11516" y="4439"/>
                    </a:cubicBezTo>
                    <a:cubicBezTo>
                      <a:pt x="11290" y="4096"/>
                      <a:pt x="11064" y="3067"/>
                      <a:pt x="10781" y="2724"/>
                    </a:cubicBezTo>
                    <a:cubicBezTo>
                      <a:pt x="10216" y="1524"/>
                      <a:pt x="9481" y="2724"/>
                      <a:pt x="8915" y="3410"/>
                    </a:cubicBezTo>
                    <a:cubicBezTo>
                      <a:pt x="8293" y="4096"/>
                      <a:pt x="7332" y="3753"/>
                      <a:pt x="7106" y="2039"/>
                    </a:cubicBezTo>
                    <a:cubicBezTo>
                      <a:pt x="6993" y="1181"/>
                      <a:pt x="6993" y="496"/>
                      <a:pt x="6767" y="153"/>
                    </a:cubicBezTo>
                    <a:cubicBezTo>
                      <a:pt x="6653" y="-190"/>
                      <a:pt x="6540" y="153"/>
                      <a:pt x="6314" y="153"/>
                    </a:cubicBezTo>
                    <a:cubicBezTo>
                      <a:pt x="5805" y="496"/>
                      <a:pt x="5353" y="839"/>
                      <a:pt x="4844" y="1181"/>
                    </a:cubicBezTo>
                    <a:cubicBezTo>
                      <a:pt x="4505" y="1524"/>
                      <a:pt x="4052" y="2039"/>
                      <a:pt x="3939" y="3067"/>
                    </a:cubicBezTo>
                    <a:cubicBezTo>
                      <a:pt x="3826" y="4439"/>
                      <a:pt x="4222" y="5639"/>
                      <a:pt x="4731" y="6667"/>
                    </a:cubicBezTo>
                    <a:cubicBezTo>
                      <a:pt x="5183" y="7867"/>
                      <a:pt x="5240" y="9067"/>
                      <a:pt x="4844" y="10267"/>
                    </a:cubicBezTo>
                    <a:cubicBezTo>
                      <a:pt x="6201" y="14896"/>
                      <a:pt x="1904" y="13867"/>
                      <a:pt x="1451" y="13867"/>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23" name="Form">
                <a:extLst>
                  <a:ext uri="{FF2B5EF4-FFF2-40B4-BE49-F238E27FC236}">
                    <a16:creationId xmlns:a16="http://schemas.microsoft.com/office/drawing/2014/main" id="{86A8A5F8-EA2A-48A1-AC63-AD9F596EEC17}"/>
                  </a:ext>
                </a:extLst>
              </p:cNvPr>
              <p:cNvSpPr/>
              <p:nvPr/>
            </p:nvSpPr>
            <p:spPr>
              <a:xfrm>
                <a:off x="3169482" y="4558460"/>
                <a:ext cx="83678" cy="31879"/>
              </a:xfrm>
              <a:custGeom>
                <a:avLst/>
                <a:gdLst/>
                <a:ahLst/>
                <a:cxnLst>
                  <a:cxn ang="0">
                    <a:pos x="wd2" y="hd2"/>
                  </a:cxn>
                  <a:cxn ang="5400000">
                    <a:pos x="wd2" y="hd2"/>
                  </a:cxn>
                  <a:cxn ang="10800000">
                    <a:pos x="wd2" y="hd2"/>
                  </a:cxn>
                  <a:cxn ang="16200000">
                    <a:pos x="wd2" y="hd2"/>
                  </a:cxn>
                </a:cxnLst>
                <a:rect l="0" t="0" r="r" b="b"/>
                <a:pathLst>
                  <a:path w="20359" h="18084" extrusionOk="0">
                    <a:moveTo>
                      <a:pt x="9956" y="16010"/>
                    </a:moveTo>
                    <a:cubicBezTo>
                      <a:pt x="11016" y="18514"/>
                      <a:pt x="12739" y="18514"/>
                      <a:pt x="14064" y="17262"/>
                    </a:cubicBezTo>
                    <a:cubicBezTo>
                      <a:pt x="15787" y="15071"/>
                      <a:pt x="16582" y="10062"/>
                      <a:pt x="18305" y="8810"/>
                    </a:cubicBezTo>
                    <a:cubicBezTo>
                      <a:pt x="18835" y="8810"/>
                      <a:pt x="19630" y="8810"/>
                      <a:pt x="20160" y="7244"/>
                    </a:cubicBezTo>
                    <a:cubicBezTo>
                      <a:pt x="20425" y="6618"/>
                      <a:pt x="20425" y="5992"/>
                      <a:pt x="20160" y="5366"/>
                    </a:cubicBezTo>
                    <a:cubicBezTo>
                      <a:pt x="20160" y="3488"/>
                      <a:pt x="20160" y="1297"/>
                      <a:pt x="19895" y="44"/>
                    </a:cubicBezTo>
                    <a:cubicBezTo>
                      <a:pt x="17377" y="44"/>
                      <a:pt x="14859" y="-582"/>
                      <a:pt x="12739" y="2862"/>
                    </a:cubicBezTo>
                    <a:cubicBezTo>
                      <a:pt x="11812" y="4114"/>
                      <a:pt x="11016" y="5992"/>
                      <a:pt x="9956" y="5992"/>
                    </a:cubicBezTo>
                    <a:cubicBezTo>
                      <a:pt x="9426" y="5992"/>
                      <a:pt x="9029" y="5366"/>
                      <a:pt x="8499" y="4740"/>
                    </a:cubicBezTo>
                    <a:cubicBezTo>
                      <a:pt x="6643" y="2236"/>
                      <a:pt x="-1175" y="-3086"/>
                      <a:pt x="150" y="9436"/>
                    </a:cubicBezTo>
                    <a:cubicBezTo>
                      <a:pt x="1608" y="17888"/>
                      <a:pt x="7969" y="11314"/>
                      <a:pt x="9956" y="16010"/>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24" name="Form">
                <a:extLst>
                  <a:ext uri="{FF2B5EF4-FFF2-40B4-BE49-F238E27FC236}">
                    <a16:creationId xmlns:a16="http://schemas.microsoft.com/office/drawing/2014/main" id="{2133BA81-14F8-4A2E-B3AD-F200D48733EC}"/>
                  </a:ext>
                </a:extLst>
              </p:cNvPr>
              <p:cNvSpPr/>
              <p:nvPr/>
            </p:nvSpPr>
            <p:spPr>
              <a:xfrm>
                <a:off x="3256391" y="3345781"/>
                <a:ext cx="97806" cy="53760"/>
              </a:xfrm>
              <a:custGeom>
                <a:avLst/>
                <a:gdLst/>
                <a:ahLst/>
                <a:cxnLst>
                  <a:cxn ang="0">
                    <a:pos x="wd2" y="hd2"/>
                  </a:cxn>
                  <a:cxn ang="5400000">
                    <a:pos x="wd2" y="hd2"/>
                  </a:cxn>
                  <a:cxn ang="10800000">
                    <a:pos x="wd2" y="hd2"/>
                  </a:cxn>
                  <a:cxn ang="16200000">
                    <a:pos x="wd2" y="hd2"/>
                  </a:cxn>
                </a:cxnLst>
                <a:rect l="0" t="0" r="r" b="b"/>
                <a:pathLst>
                  <a:path w="21461" h="20233" extrusionOk="0">
                    <a:moveTo>
                      <a:pt x="5222" y="9034"/>
                    </a:moveTo>
                    <a:cubicBezTo>
                      <a:pt x="5697" y="9446"/>
                      <a:pt x="6171" y="9857"/>
                      <a:pt x="6646" y="10680"/>
                    </a:cubicBezTo>
                    <a:cubicBezTo>
                      <a:pt x="6884" y="11503"/>
                      <a:pt x="7121" y="12531"/>
                      <a:pt x="6884" y="13354"/>
                    </a:cubicBezTo>
                    <a:cubicBezTo>
                      <a:pt x="8664" y="12531"/>
                      <a:pt x="10207" y="15411"/>
                      <a:pt x="11868" y="15823"/>
                    </a:cubicBezTo>
                    <a:cubicBezTo>
                      <a:pt x="12462" y="15823"/>
                      <a:pt x="12936" y="15823"/>
                      <a:pt x="13174" y="16440"/>
                    </a:cubicBezTo>
                    <a:cubicBezTo>
                      <a:pt x="14598" y="17263"/>
                      <a:pt x="15666" y="19731"/>
                      <a:pt x="17090" y="20143"/>
                    </a:cubicBezTo>
                    <a:cubicBezTo>
                      <a:pt x="18870" y="20760"/>
                      <a:pt x="20413" y="18086"/>
                      <a:pt x="21125" y="15411"/>
                    </a:cubicBezTo>
                    <a:cubicBezTo>
                      <a:pt x="21363" y="15000"/>
                      <a:pt x="21600" y="14177"/>
                      <a:pt x="21363" y="13354"/>
                    </a:cubicBezTo>
                    <a:cubicBezTo>
                      <a:pt x="21125" y="12531"/>
                      <a:pt x="20651" y="12120"/>
                      <a:pt x="20176" y="12120"/>
                    </a:cubicBezTo>
                    <a:cubicBezTo>
                      <a:pt x="19582" y="12120"/>
                      <a:pt x="19108" y="12531"/>
                      <a:pt x="18633" y="12120"/>
                    </a:cubicBezTo>
                    <a:cubicBezTo>
                      <a:pt x="17684" y="11091"/>
                      <a:pt x="17921" y="9034"/>
                      <a:pt x="17921" y="7389"/>
                    </a:cubicBezTo>
                    <a:cubicBezTo>
                      <a:pt x="16141" y="5949"/>
                      <a:pt x="14360" y="5126"/>
                      <a:pt x="12462" y="5126"/>
                    </a:cubicBezTo>
                    <a:cubicBezTo>
                      <a:pt x="11393" y="5126"/>
                      <a:pt x="10444" y="5126"/>
                      <a:pt x="9969" y="3891"/>
                    </a:cubicBezTo>
                    <a:cubicBezTo>
                      <a:pt x="9613" y="3480"/>
                      <a:pt x="9613" y="2451"/>
                      <a:pt x="9376" y="2040"/>
                    </a:cubicBezTo>
                    <a:cubicBezTo>
                      <a:pt x="9138" y="1217"/>
                      <a:pt x="8426" y="394"/>
                      <a:pt x="7714" y="394"/>
                    </a:cubicBezTo>
                    <a:cubicBezTo>
                      <a:pt x="6171" y="-17"/>
                      <a:pt x="4985" y="1629"/>
                      <a:pt x="3442" y="1217"/>
                    </a:cubicBezTo>
                    <a:cubicBezTo>
                      <a:pt x="2255" y="1217"/>
                      <a:pt x="1187" y="-840"/>
                      <a:pt x="0" y="394"/>
                    </a:cubicBezTo>
                    <a:cubicBezTo>
                      <a:pt x="1424" y="3891"/>
                      <a:pt x="3204" y="7389"/>
                      <a:pt x="5222" y="9034"/>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25" name="Form">
                <a:extLst>
                  <a:ext uri="{FF2B5EF4-FFF2-40B4-BE49-F238E27FC236}">
                    <a16:creationId xmlns:a16="http://schemas.microsoft.com/office/drawing/2014/main" id="{5A145487-C6AD-43B2-82D6-0CDADADA0EA0}"/>
                  </a:ext>
                </a:extLst>
              </p:cNvPr>
              <p:cNvSpPr/>
              <p:nvPr/>
            </p:nvSpPr>
            <p:spPr>
              <a:xfrm>
                <a:off x="3420550" y="3244570"/>
                <a:ext cx="208680" cy="256507"/>
              </a:xfrm>
              <a:custGeom>
                <a:avLst/>
                <a:gdLst/>
                <a:ahLst/>
                <a:cxnLst>
                  <a:cxn ang="0">
                    <a:pos x="wd2" y="hd2"/>
                  </a:cxn>
                  <a:cxn ang="5400000">
                    <a:pos x="wd2" y="hd2"/>
                  </a:cxn>
                  <a:cxn ang="10800000">
                    <a:pos x="wd2" y="hd2"/>
                  </a:cxn>
                  <a:cxn ang="16200000">
                    <a:pos x="wd2" y="hd2"/>
                  </a:cxn>
                </a:cxnLst>
                <a:rect l="0" t="0" r="r" b="b"/>
                <a:pathLst>
                  <a:path w="21518" h="21295" extrusionOk="0">
                    <a:moveTo>
                      <a:pt x="6066" y="5536"/>
                    </a:moveTo>
                    <a:cubicBezTo>
                      <a:pt x="5896" y="5808"/>
                      <a:pt x="5783" y="6217"/>
                      <a:pt x="5669" y="6489"/>
                    </a:cubicBezTo>
                    <a:cubicBezTo>
                      <a:pt x="5443" y="7034"/>
                      <a:pt x="5216" y="7714"/>
                      <a:pt x="4479" y="8077"/>
                    </a:cubicBezTo>
                    <a:cubicBezTo>
                      <a:pt x="4252" y="8213"/>
                      <a:pt x="3912" y="8304"/>
                      <a:pt x="3685" y="8486"/>
                    </a:cubicBezTo>
                    <a:cubicBezTo>
                      <a:pt x="3402" y="8667"/>
                      <a:pt x="3231" y="8939"/>
                      <a:pt x="3515" y="9166"/>
                    </a:cubicBezTo>
                    <a:cubicBezTo>
                      <a:pt x="3628" y="9257"/>
                      <a:pt x="3912" y="9257"/>
                      <a:pt x="4025" y="9439"/>
                    </a:cubicBezTo>
                    <a:cubicBezTo>
                      <a:pt x="4252" y="9711"/>
                      <a:pt x="3912" y="9983"/>
                      <a:pt x="3685" y="10301"/>
                    </a:cubicBezTo>
                    <a:cubicBezTo>
                      <a:pt x="3175" y="10936"/>
                      <a:pt x="3912" y="11980"/>
                      <a:pt x="3061" y="12479"/>
                    </a:cubicBezTo>
                    <a:cubicBezTo>
                      <a:pt x="2721" y="12661"/>
                      <a:pt x="2098" y="12570"/>
                      <a:pt x="1757" y="12751"/>
                    </a:cubicBezTo>
                    <a:cubicBezTo>
                      <a:pt x="1020" y="13069"/>
                      <a:pt x="1304" y="13886"/>
                      <a:pt x="680" y="14385"/>
                    </a:cubicBezTo>
                    <a:cubicBezTo>
                      <a:pt x="454" y="14566"/>
                      <a:pt x="0" y="14748"/>
                      <a:pt x="0" y="15066"/>
                    </a:cubicBezTo>
                    <a:cubicBezTo>
                      <a:pt x="0" y="15338"/>
                      <a:pt x="227" y="15519"/>
                      <a:pt x="454" y="15701"/>
                    </a:cubicBezTo>
                    <a:cubicBezTo>
                      <a:pt x="680" y="16109"/>
                      <a:pt x="454" y="16654"/>
                      <a:pt x="340" y="17153"/>
                    </a:cubicBezTo>
                    <a:cubicBezTo>
                      <a:pt x="227" y="17607"/>
                      <a:pt x="454" y="18287"/>
                      <a:pt x="1020" y="18287"/>
                    </a:cubicBezTo>
                    <a:cubicBezTo>
                      <a:pt x="1304" y="18287"/>
                      <a:pt x="1531" y="18197"/>
                      <a:pt x="1757" y="18106"/>
                    </a:cubicBezTo>
                    <a:cubicBezTo>
                      <a:pt x="3685" y="17334"/>
                      <a:pt x="5896" y="17244"/>
                      <a:pt x="7937" y="17924"/>
                    </a:cubicBezTo>
                    <a:cubicBezTo>
                      <a:pt x="8277" y="18015"/>
                      <a:pt x="8674" y="18106"/>
                      <a:pt x="9014" y="18106"/>
                    </a:cubicBezTo>
                    <a:cubicBezTo>
                      <a:pt x="9354" y="18106"/>
                      <a:pt x="9751" y="17788"/>
                      <a:pt x="9581" y="17516"/>
                    </a:cubicBezTo>
                    <a:cubicBezTo>
                      <a:pt x="9978" y="17244"/>
                      <a:pt x="10772" y="17516"/>
                      <a:pt x="10942" y="17924"/>
                    </a:cubicBezTo>
                    <a:cubicBezTo>
                      <a:pt x="11055" y="18287"/>
                      <a:pt x="10772" y="18741"/>
                      <a:pt x="10431" y="19150"/>
                    </a:cubicBezTo>
                    <a:cubicBezTo>
                      <a:pt x="10091" y="19513"/>
                      <a:pt x="9751" y="19785"/>
                      <a:pt x="9468" y="20284"/>
                    </a:cubicBezTo>
                    <a:cubicBezTo>
                      <a:pt x="9978" y="20193"/>
                      <a:pt x="10431" y="20103"/>
                      <a:pt x="10942" y="20103"/>
                    </a:cubicBezTo>
                    <a:cubicBezTo>
                      <a:pt x="11055" y="20466"/>
                      <a:pt x="11055" y="20738"/>
                      <a:pt x="11169" y="21146"/>
                    </a:cubicBezTo>
                    <a:cubicBezTo>
                      <a:pt x="11849" y="21237"/>
                      <a:pt x="12699" y="20965"/>
                      <a:pt x="13153" y="20466"/>
                    </a:cubicBezTo>
                    <a:cubicBezTo>
                      <a:pt x="12359" y="20012"/>
                      <a:pt x="14117" y="18877"/>
                      <a:pt x="13436" y="18197"/>
                    </a:cubicBezTo>
                    <a:cubicBezTo>
                      <a:pt x="14117" y="18197"/>
                      <a:pt x="14854" y="18106"/>
                      <a:pt x="15534" y="18106"/>
                    </a:cubicBezTo>
                    <a:cubicBezTo>
                      <a:pt x="15817" y="18378"/>
                      <a:pt x="15817" y="18741"/>
                      <a:pt x="15817" y="19150"/>
                    </a:cubicBezTo>
                    <a:cubicBezTo>
                      <a:pt x="16498" y="19331"/>
                      <a:pt x="17008" y="19921"/>
                      <a:pt x="17008" y="20466"/>
                    </a:cubicBezTo>
                    <a:cubicBezTo>
                      <a:pt x="17802" y="21509"/>
                      <a:pt x="20069" y="21600"/>
                      <a:pt x="20920" y="20556"/>
                    </a:cubicBezTo>
                    <a:cubicBezTo>
                      <a:pt x="20409" y="20738"/>
                      <a:pt x="19956" y="20284"/>
                      <a:pt x="20069" y="19921"/>
                    </a:cubicBezTo>
                    <a:cubicBezTo>
                      <a:pt x="20183" y="19513"/>
                      <a:pt x="20523" y="19240"/>
                      <a:pt x="21033" y="19059"/>
                    </a:cubicBezTo>
                    <a:cubicBezTo>
                      <a:pt x="21146" y="18968"/>
                      <a:pt x="21373" y="18968"/>
                      <a:pt x="21487" y="18741"/>
                    </a:cubicBezTo>
                    <a:cubicBezTo>
                      <a:pt x="21600" y="18469"/>
                      <a:pt x="21373" y="18287"/>
                      <a:pt x="21260" y="18015"/>
                    </a:cubicBezTo>
                    <a:cubicBezTo>
                      <a:pt x="21146" y="17697"/>
                      <a:pt x="21033" y="17334"/>
                      <a:pt x="21373" y="17334"/>
                    </a:cubicBezTo>
                    <a:cubicBezTo>
                      <a:pt x="20523" y="17334"/>
                      <a:pt x="19729" y="16563"/>
                      <a:pt x="20069" y="15882"/>
                    </a:cubicBezTo>
                    <a:cubicBezTo>
                      <a:pt x="19843" y="16018"/>
                      <a:pt x="19446" y="15973"/>
                      <a:pt x="19219" y="15882"/>
                    </a:cubicBezTo>
                    <a:cubicBezTo>
                      <a:pt x="18935" y="15746"/>
                      <a:pt x="18765" y="15610"/>
                      <a:pt x="18879" y="15429"/>
                    </a:cubicBezTo>
                    <a:lnTo>
                      <a:pt x="19219" y="15156"/>
                    </a:lnTo>
                    <a:cubicBezTo>
                      <a:pt x="19616" y="14975"/>
                      <a:pt x="20069" y="14748"/>
                      <a:pt x="20409" y="14566"/>
                    </a:cubicBezTo>
                    <a:cubicBezTo>
                      <a:pt x="19956" y="14203"/>
                      <a:pt x="18879" y="14476"/>
                      <a:pt x="18539" y="14022"/>
                    </a:cubicBezTo>
                    <a:cubicBezTo>
                      <a:pt x="18425" y="13886"/>
                      <a:pt x="18425" y="13704"/>
                      <a:pt x="18539" y="13523"/>
                    </a:cubicBezTo>
                    <a:cubicBezTo>
                      <a:pt x="18652" y="12388"/>
                      <a:pt x="19332" y="11254"/>
                      <a:pt x="18765" y="10210"/>
                    </a:cubicBezTo>
                    <a:cubicBezTo>
                      <a:pt x="18652" y="9892"/>
                      <a:pt x="18028" y="9711"/>
                      <a:pt x="18028" y="9983"/>
                    </a:cubicBezTo>
                    <a:cubicBezTo>
                      <a:pt x="18028" y="9439"/>
                      <a:pt x="17008" y="8939"/>
                      <a:pt x="16384" y="9348"/>
                    </a:cubicBezTo>
                    <a:cubicBezTo>
                      <a:pt x="16157" y="9439"/>
                      <a:pt x="16044" y="9711"/>
                      <a:pt x="15647" y="9802"/>
                    </a:cubicBezTo>
                    <a:cubicBezTo>
                      <a:pt x="15307" y="9983"/>
                      <a:pt x="14797" y="9892"/>
                      <a:pt x="14457" y="9892"/>
                    </a:cubicBezTo>
                    <a:cubicBezTo>
                      <a:pt x="14060" y="9892"/>
                      <a:pt x="13550" y="9983"/>
                      <a:pt x="13550" y="10392"/>
                    </a:cubicBezTo>
                    <a:cubicBezTo>
                      <a:pt x="13776" y="10482"/>
                      <a:pt x="14003" y="10664"/>
                      <a:pt x="14230" y="10755"/>
                    </a:cubicBezTo>
                    <a:cubicBezTo>
                      <a:pt x="13436" y="10755"/>
                      <a:pt x="12472" y="10664"/>
                      <a:pt x="11849" y="10301"/>
                    </a:cubicBezTo>
                    <a:cubicBezTo>
                      <a:pt x="11282" y="9802"/>
                      <a:pt x="11395" y="8758"/>
                      <a:pt x="12246" y="8758"/>
                    </a:cubicBezTo>
                    <a:cubicBezTo>
                      <a:pt x="11735" y="8576"/>
                      <a:pt x="11395" y="8213"/>
                      <a:pt x="11169" y="7714"/>
                    </a:cubicBezTo>
                    <a:cubicBezTo>
                      <a:pt x="10545" y="7805"/>
                      <a:pt x="9751" y="7714"/>
                      <a:pt x="9751" y="7261"/>
                    </a:cubicBezTo>
                    <a:cubicBezTo>
                      <a:pt x="9581" y="6761"/>
                      <a:pt x="10658" y="6489"/>
                      <a:pt x="10658" y="5899"/>
                    </a:cubicBezTo>
                    <a:cubicBezTo>
                      <a:pt x="10658" y="5808"/>
                      <a:pt x="10545" y="5627"/>
                      <a:pt x="10545" y="5536"/>
                    </a:cubicBezTo>
                    <a:cubicBezTo>
                      <a:pt x="10318" y="4855"/>
                      <a:pt x="11169" y="4084"/>
                      <a:pt x="11962" y="4175"/>
                    </a:cubicBezTo>
                    <a:cubicBezTo>
                      <a:pt x="11622" y="3812"/>
                      <a:pt x="11962" y="3313"/>
                      <a:pt x="12359" y="3040"/>
                    </a:cubicBezTo>
                    <a:cubicBezTo>
                      <a:pt x="12699" y="2723"/>
                      <a:pt x="13153" y="2450"/>
                      <a:pt x="13436" y="2087"/>
                    </a:cubicBezTo>
                    <a:cubicBezTo>
                      <a:pt x="13663" y="1679"/>
                      <a:pt x="13550" y="1361"/>
                      <a:pt x="13663" y="953"/>
                    </a:cubicBezTo>
                    <a:cubicBezTo>
                      <a:pt x="13153" y="771"/>
                      <a:pt x="12926" y="408"/>
                      <a:pt x="12926" y="0"/>
                    </a:cubicBezTo>
                    <a:cubicBezTo>
                      <a:pt x="12472" y="0"/>
                      <a:pt x="12076" y="272"/>
                      <a:pt x="11849" y="681"/>
                    </a:cubicBezTo>
                    <a:cubicBezTo>
                      <a:pt x="11622" y="1044"/>
                      <a:pt x="11509" y="1452"/>
                      <a:pt x="11169" y="1634"/>
                    </a:cubicBezTo>
                    <a:lnTo>
                      <a:pt x="10431" y="1906"/>
                    </a:lnTo>
                    <a:cubicBezTo>
                      <a:pt x="9978" y="2087"/>
                      <a:pt x="9751" y="2496"/>
                      <a:pt x="9865" y="2859"/>
                    </a:cubicBezTo>
                    <a:cubicBezTo>
                      <a:pt x="9751" y="2723"/>
                      <a:pt x="7597" y="3630"/>
                      <a:pt x="7483" y="3721"/>
                    </a:cubicBezTo>
                    <a:cubicBezTo>
                      <a:pt x="6633" y="4084"/>
                      <a:pt x="6293" y="4765"/>
                      <a:pt x="6066" y="5536"/>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26" name="Form">
                <a:extLst>
                  <a:ext uri="{FF2B5EF4-FFF2-40B4-BE49-F238E27FC236}">
                    <a16:creationId xmlns:a16="http://schemas.microsoft.com/office/drawing/2014/main" id="{64B2256A-4DF4-414F-93FB-73923A01CC51}"/>
                  </a:ext>
                </a:extLst>
              </p:cNvPr>
              <p:cNvSpPr/>
              <p:nvPr/>
            </p:nvSpPr>
            <p:spPr>
              <a:xfrm>
                <a:off x="2765777" y="2970185"/>
                <a:ext cx="54852" cy="78294"/>
              </a:xfrm>
              <a:custGeom>
                <a:avLst/>
                <a:gdLst/>
                <a:ahLst/>
                <a:cxnLst>
                  <a:cxn ang="0">
                    <a:pos x="wd2" y="hd2"/>
                  </a:cxn>
                  <a:cxn ang="5400000">
                    <a:pos x="wd2" y="hd2"/>
                  </a:cxn>
                  <a:cxn ang="10800000">
                    <a:pos x="wd2" y="hd2"/>
                  </a:cxn>
                  <a:cxn ang="16200000">
                    <a:pos x="wd2" y="hd2"/>
                  </a:cxn>
                </a:cxnLst>
                <a:rect l="0" t="0" r="r" b="b"/>
                <a:pathLst>
                  <a:path w="20645" h="21375" extrusionOk="0">
                    <a:moveTo>
                      <a:pt x="2621" y="11025"/>
                    </a:moveTo>
                    <a:cubicBezTo>
                      <a:pt x="2206" y="11325"/>
                      <a:pt x="1375" y="11625"/>
                      <a:pt x="960" y="12375"/>
                    </a:cubicBezTo>
                    <a:cubicBezTo>
                      <a:pt x="-702" y="13875"/>
                      <a:pt x="129" y="16125"/>
                      <a:pt x="960" y="17925"/>
                    </a:cubicBezTo>
                    <a:cubicBezTo>
                      <a:pt x="960" y="18225"/>
                      <a:pt x="1375" y="18675"/>
                      <a:pt x="1790" y="18975"/>
                    </a:cubicBezTo>
                    <a:cubicBezTo>
                      <a:pt x="2206" y="18975"/>
                      <a:pt x="2621" y="18975"/>
                      <a:pt x="2621" y="19275"/>
                    </a:cubicBezTo>
                    <a:cubicBezTo>
                      <a:pt x="4075" y="19575"/>
                      <a:pt x="4075" y="20475"/>
                      <a:pt x="4075" y="21375"/>
                    </a:cubicBezTo>
                    <a:cubicBezTo>
                      <a:pt x="5736" y="21375"/>
                      <a:pt x="7398" y="21375"/>
                      <a:pt x="8852" y="21075"/>
                    </a:cubicBezTo>
                    <a:cubicBezTo>
                      <a:pt x="12383" y="20475"/>
                      <a:pt x="14044" y="17325"/>
                      <a:pt x="13213" y="15075"/>
                    </a:cubicBezTo>
                    <a:cubicBezTo>
                      <a:pt x="14460" y="15825"/>
                      <a:pt x="16121" y="14475"/>
                      <a:pt x="16536" y="13575"/>
                    </a:cubicBezTo>
                    <a:cubicBezTo>
                      <a:pt x="17160" y="12375"/>
                      <a:pt x="16536" y="11325"/>
                      <a:pt x="16536" y="10125"/>
                    </a:cubicBezTo>
                    <a:cubicBezTo>
                      <a:pt x="16536" y="8925"/>
                      <a:pt x="17575" y="7875"/>
                      <a:pt x="18406" y="6975"/>
                    </a:cubicBezTo>
                    <a:cubicBezTo>
                      <a:pt x="19236" y="6075"/>
                      <a:pt x="20067" y="5025"/>
                      <a:pt x="20483" y="3825"/>
                    </a:cubicBezTo>
                    <a:cubicBezTo>
                      <a:pt x="20898" y="2625"/>
                      <a:pt x="20483" y="1275"/>
                      <a:pt x="19652" y="675"/>
                    </a:cubicBezTo>
                    <a:cubicBezTo>
                      <a:pt x="18406" y="-225"/>
                      <a:pt x="16121" y="-225"/>
                      <a:pt x="15290" y="675"/>
                    </a:cubicBezTo>
                    <a:cubicBezTo>
                      <a:pt x="14875" y="1275"/>
                      <a:pt x="14875" y="1875"/>
                      <a:pt x="14875" y="2175"/>
                    </a:cubicBezTo>
                    <a:cubicBezTo>
                      <a:pt x="14460" y="4125"/>
                      <a:pt x="13629" y="6075"/>
                      <a:pt x="12383" y="7575"/>
                    </a:cubicBezTo>
                    <a:cubicBezTo>
                      <a:pt x="11760" y="7875"/>
                      <a:pt x="11344" y="7275"/>
                      <a:pt x="10929" y="7275"/>
                    </a:cubicBezTo>
                    <a:cubicBezTo>
                      <a:pt x="10098" y="7275"/>
                      <a:pt x="10098" y="7875"/>
                      <a:pt x="9683" y="8475"/>
                    </a:cubicBezTo>
                    <a:cubicBezTo>
                      <a:pt x="9267" y="9225"/>
                      <a:pt x="8021" y="9225"/>
                      <a:pt x="6983" y="8475"/>
                    </a:cubicBezTo>
                    <a:cubicBezTo>
                      <a:pt x="6567" y="7875"/>
                      <a:pt x="6152" y="7275"/>
                      <a:pt x="6152" y="6675"/>
                    </a:cubicBezTo>
                    <a:cubicBezTo>
                      <a:pt x="5321" y="6975"/>
                      <a:pt x="4490" y="6675"/>
                      <a:pt x="4075" y="6375"/>
                    </a:cubicBezTo>
                    <a:cubicBezTo>
                      <a:pt x="4906" y="7575"/>
                      <a:pt x="4490" y="9825"/>
                      <a:pt x="2621" y="11025"/>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27" name="Form">
                <a:extLst>
                  <a:ext uri="{FF2B5EF4-FFF2-40B4-BE49-F238E27FC236}">
                    <a16:creationId xmlns:a16="http://schemas.microsoft.com/office/drawing/2014/main" id="{13812873-DF1A-409B-8AFE-18490CE846EF}"/>
                  </a:ext>
                </a:extLst>
              </p:cNvPr>
              <p:cNvSpPr/>
              <p:nvPr/>
            </p:nvSpPr>
            <p:spPr>
              <a:xfrm>
                <a:off x="2749426" y="2790347"/>
                <a:ext cx="33767" cy="66760"/>
              </a:xfrm>
              <a:custGeom>
                <a:avLst/>
                <a:gdLst/>
                <a:ahLst/>
                <a:cxnLst>
                  <a:cxn ang="0">
                    <a:pos x="wd2" y="hd2"/>
                  </a:cxn>
                  <a:cxn ang="5400000">
                    <a:pos x="wd2" y="hd2"/>
                  </a:cxn>
                  <a:cxn ang="10800000">
                    <a:pos x="wd2" y="hd2"/>
                  </a:cxn>
                  <a:cxn ang="16200000">
                    <a:pos x="wd2" y="hd2"/>
                  </a:cxn>
                </a:cxnLst>
                <a:rect l="0" t="0" r="r" b="b"/>
                <a:pathLst>
                  <a:path w="19152" h="20061" extrusionOk="0">
                    <a:moveTo>
                      <a:pt x="926" y="10442"/>
                    </a:moveTo>
                    <a:cubicBezTo>
                      <a:pt x="0" y="10769"/>
                      <a:pt x="0" y="11424"/>
                      <a:pt x="0" y="11751"/>
                    </a:cubicBezTo>
                    <a:cubicBezTo>
                      <a:pt x="0" y="12078"/>
                      <a:pt x="926" y="12405"/>
                      <a:pt x="926" y="13060"/>
                    </a:cubicBezTo>
                    <a:cubicBezTo>
                      <a:pt x="1543" y="13878"/>
                      <a:pt x="926" y="14860"/>
                      <a:pt x="926" y="15842"/>
                    </a:cubicBezTo>
                    <a:cubicBezTo>
                      <a:pt x="926" y="16824"/>
                      <a:pt x="2777" y="17969"/>
                      <a:pt x="4011" y="17315"/>
                    </a:cubicBezTo>
                    <a:cubicBezTo>
                      <a:pt x="4011" y="17969"/>
                      <a:pt x="3394" y="18624"/>
                      <a:pt x="4011" y="19278"/>
                    </a:cubicBezTo>
                    <a:cubicBezTo>
                      <a:pt x="4629" y="19933"/>
                      <a:pt x="5863" y="20260"/>
                      <a:pt x="7097" y="19933"/>
                    </a:cubicBezTo>
                    <a:cubicBezTo>
                      <a:pt x="8023" y="19933"/>
                      <a:pt x="8023" y="19605"/>
                      <a:pt x="8640" y="19278"/>
                    </a:cubicBezTo>
                    <a:cubicBezTo>
                      <a:pt x="10491" y="17969"/>
                      <a:pt x="11726" y="16496"/>
                      <a:pt x="12343" y="15187"/>
                    </a:cubicBezTo>
                    <a:cubicBezTo>
                      <a:pt x="12343" y="14860"/>
                      <a:pt x="12960" y="14533"/>
                      <a:pt x="12343" y="14205"/>
                    </a:cubicBezTo>
                    <a:cubicBezTo>
                      <a:pt x="12343" y="13878"/>
                      <a:pt x="11726" y="13878"/>
                      <a:pt x="11726" y="13387"/>
                    </a:cubicBezTo>
                    <a:cubicBezTo>
                      <a:pt x="10491" y="12733"/>
                      <a:pt x="10491" y="11751"/>
                      <a:pt x="11109" y="10769"/>
                    </a:cubicBezTo>
                    <a:cubicBezTo>
                      <a:pt x="11726" y="9624"/>
                      <a:pt x="12960" y="8969"/>
                      <a:pt x="13577" y="8315"/>
                    </a:cubicBezTo>
                    <a:cubicBezTo>
                      <a:pt x="15737" y="7005"/>
                      <a:pt x="16971" y="5533"/>
                      <a:pt x="18206" y="3896"/>
                    </a:cubicBezTo>
                    <a:cubicBezTo>
                      <a:pt x="21600" y="133"/>
                      <a:pt x="15120" y="-1340"/>
                      <a:pt x="10491" y="1442"/>
                    </a:cubicBezTo>
                    <a:cubicBezTo>
                      <a:pt x="5863" y="4224"/>
                      <a:pt x="3394" y="7987"/>
                      <a:pt x="926" y="10442"/>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28" name="Form">
                <a:extLst>
                  <a:ext uri="{FF2B5EF4-FFF2-40B4-BE49-F238E27FC236}">
                    <a16:creationId xmlns:a16="http://schemas.microsoft.com/office/drawing/2014/main" id="{0ACF16A0-17BB-4CB1-9B40-31F8D484D9B5}"/>
                  </a:ext>
                </a:extLst>
              </p:cNvPr>
              <p:cNvSpPr/>
              <p:nvPr/>
            </p:nvSpPr>
            <p:spPr>
              <a:xfrm>
                <a:off x="2767037" y="2639335"/>
                <a:ext cx="41558" cy="61511"/>
              </a:xfrm>
              <a:custGeom>
                <a:avLst/>
                <a:gdLst/>
                <a:ahLst/>
                <a:cxnLst>
                  <a:cxn ang="0">
                    <a:pos x="wd2" y="hd2"/>
                  </a:cxn>
                  <a:cxn ang="5400000">
                    <a:pos x="wd2" y="hd2"/>
                  </a:cxn>
                  <a:cxn ang="10800000">
                    <a:pos x="wd2" y="hd2"/>
                  </a:cxn>
                  <a:cxn ang="16200000">
                    <a:pos x="wd2" y="hd2"/>
                  </a:cxn>
                </a:cxnLst>
                <a:rect l="0" t="0" r="r" b="b"/>
                <a:pathLst>
                  <a:path w="19805" h="19817" extrusionOk="0">
                    <a:moveTo>
                      <a:pt x="592" y="10610"/>
                    </a:moveTo>
                    <a:cubicBezTo>
                      <a:pt x="1633" y="9725"/>
                      <a:pt x="3194" y="10079"/>
                      <a:pt x="3975" y="10965"/>
                    </a:cubicBezTo>
                    <a:cubicBezTo>
                      <a:pt x="4496" y="11673"/>
                      <a:pt x="4496" y="12381"/>
                      <a:pt x="4496" y="13443"/>
                    </a:cubicBezTo>
                    <a:cubicBezTo>
                      <a:pt x="4496" y="14328"/>
                      <a:pt x="3975" y="15037"/>
                      <a:pt x="3194" y="15745"/>
                    </a:cubicBezTo>
                    <a:cubicBezTo>
                      <a:pt x="2674" y="16453"/>
                      <a:pt x="1633" y="17161"/>
                      <a:pt x="2153" y="17869"/>
                    </a:cubicBezTo>
                    <a:cubicBezTo>
                      <a:pt x="2674" y="18401"/>
                      <a:pt x="3194" y="18755"/>
                      <a:pt x="3975" y="19109"/>
                    </a:cubicBezTo>
                    <a:cubicBezTo>
                      <a:pt x="5016" y="19463"/>
                      <a:pt x="5537" y="19817"/>
                      <a:pt x="6577" y="19817"/>
                    </a:cubicBezTo>
                    <a:cubicBezTo>
                      <a:pt x="8139" y="19817"/>
                      <a:pt x="9961" y="19463"/>
                      <a:pt x="10481" y="18401"/>
                    </a:cubicBezTo>
                    <a:cubicBezTo>
                      <a:pt x="11522" y="17515"/>
                      <a:pt x="12043" y="16453"/>
                      <a:pt x="12563" y="15391"/>
                    </a:cubicBezTo>
                    <a:cubicBezTo>
                      <a:pt x="13083" y="14683"/>
                      <a:pt x="13083" y="13797"/>
                      <a:pt x="13604" y="13089"/>
                    </a:cubicBezTo>
                    <a:cubicBezTo>
                      <a:pt x="13083" y="13089"/>
                      <a:pt x="12043" y="13089"/>
                      <a:pt x="11522" y="12735"/>
                    </a:cubicBezTo>
                    <a:cubicBezTo>
                      <a:pt x="12563" y="11319"/>
                      <a:pt x="14124" y="9725"/>
                      <a:pt x="16987" y="9017"/>
                    </a:cubicBezTo>
                    <a:cubicBezTo>
                      <a:pt x="18028" y="8663"/>
                      <a:pt x="19069" y="8309"/>
                      <a:pt x="19590" y="7955"/>
                    </a:cubicBezTo>
                    <a:cubicBezTo>
                      <a:pt x="20110" y="7247"/>
                      <a:pt x="19590" y="6361"/>
                      <a:pt x="19069" y="5653"/>
                    </a:cubicBezTo>
                    <a:cubicBezTo>
                      <a:pt x="18549" y="4945"/>
                      <a:pt x="17508" y="4591"/>
                      <a:pt x="16467" y="4237"/>
                    </a:cubicBezTo>
                    <a:cubicBezTo>
                      <a:pt x="12563" y="2289"/>
                      <a:pt x="6577" y="-1783"/>
                      <a:pt x="2153" y="873"/>
                    </a:cubicBezTo>
                    <a:cubicBezTo>
                      <a:pt x="-1490" y="2643"/>
                      <a:pt x="592" y="7955"/>
                      <a:pt x="592" y="10610"/>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29" name="Form">
                <a:extLst>
                  <a:ext uri="{FF2B5EF4-FFF2-40B4-BE49-F238E27FC236}">
                    <a16:creationId xmlns:a16="http://schemas.microsoft.com/office/drawing/2014/main" id="{28F86204-D7FC-44B8-8AA8-64777ACB6C65}"/>
                  </a:ext>
                </a:extLst>
              </p:cNvPr>
              <p:cNvSpPr/>
              <p:nvPr/>
            </p:nvSpPr>
            <p:spPr>
              <a:xfrm>
                <a:off x="3131690" y="2756919"/>
                <a:ext cx="31060" cy="32325"/>
              </a:xfrm>
              <a:custGeom>
                <a:avLst/>
                <a:gdLst/>
                <a:ahLst/>
                <a:cxnLst>
                  <a:cxn ang="0">
                    <a:pos x="wd2" y="hd2"/>
                  </a:cxn>
                  <a:cxn ang="5400000">
                    <a:pos x="wd2" y="hd2"/>
                  </a:cxn>
                  <a:cxn ang="10800000">
                    <a:pos x="wd2" y="hd2"/>
                  </a:cxn>
                  <a:cxn ang="16200000">
                    <a:pos x="wd2" y="hd2"/>
                  </a:cxn>
                </a:cxnLst>
                <a:rect l="0" t="0" r="r" b="b"/>
                <a:pathLst>
                  <a:path w="20187" h="21002" extrusionOk="0">
                    <a:moveTo>
                      <a:pt x="3119" y="0"/>
                    </a:moveTo>
                    <a:cubicBezTo>
                      <a:pt x="922" y="3600"/>
                      <a:pt x="-542" y="9000"/>
                      <a:pt x="190" y="13680"/>
                    </a:cubicBezTo>
                    <a:cubicBezTo>
                      <a:pt x="190" y="14400"/>
                      <a:pt x="190" y="15120"/>
                      <a:pt x="922" y="15120"/>
                    </a:cubicBezTo>
                    <a:cubicBezTo>
                      <a:pt x="2387" y="15840"/>
                      <a:pt x="3851" y="15120"/>
                      <a:pt x="5682" y="15840"/>
                    </a:cubicBezTo>
                    <a:cubicBezTo>
                      <a:pt x="6414" y="16560"/>
                      <a:pt x="7146" y="17280"/>
                      <a:pt x="7878" y="18720"/>
                    </a:cubicBezTo>
                    <a:cubicBezTo>
                      <a:pt x="9343" y="21240"/>
                      <a:pt x="13370" y="21600"/>
                      <a:pt x="15566" y="20160"/>
                    </a:cubicBezTo>
                    <a:cubicBezTo>
                      <a:pt x="17763" y="18360"/>
                      <a:pt x="18495" y="15120"/>
                      <a:pt x="17031" y="12600"/>
                    </a:cubicBezTo>
                    <a:cubicBezTo>
                      <a:pt x="17031" y="11880"/>
                      <a:pt x="16299" y="11880"/>
                      <a:pt x="16299" y="11160"/>
                    </a:cubicBezTo>
                    <a:cubicBezTo>
                      <a:pt x="16299" y="9720"/>
                      <a:pt x="17031" y="8280"/>
                      <a:pt x="18495" y="7560"/>
                    </a:cubicBezTo>
                    <a:cubicBezTo>
                      <a:pt x="19960" y="6840"/>
                      <a:pt x="21058" y="4320"/>
                      <a:pt x="19227" y="3600"/>
                    </a:cubicBezTo>
                    <a:cubicBezTo>
                      <a:pt x="15566" y="1440"/>
                      <a:pt x="10807" y="720"/>
                      <a:pt x="7146" y="720"/>
                    </a:cubicBezTo>
                    <a:cubicBezTo>
                      <a:pt x="5682" y="720"/>
                      <a:pt x="3851" y="1440"/>
                      <a:pt x="3851" y="2880"/>
                    </a:cubicBezTo>
                    <a:lnTo>
                      <a:pt x="3119" y="0"/>
                    </a:ln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30" name="Form">
                <a:extLst>
                  <a:ext uri="{FF2B5EF4-FFF2-40B4-BE49-F238E27FC236}">
                    <a16:creationId xmlns:a16="http://schemas.microsoft.com/office/drawing/2014/main" id="{FE5D0837-62B8-40C4-A0B8-8F1756BFB3BC}"/>
                  </a:ext>
                </a:extLst>
              </p:cNvPr>
              <p:cNvSpPr/>
              <p:nvPr/>
            </p:nvSpPr>
            <p:spPr>
              <a:xfrm>
                <a:off x="2544227" y="2387817"/>
                <a:ext cx="230267" cy="214050"/>
              </a:xfrm>
              <a:custGeom>
                <a:avLst/>
                <a:gdLst/>
                <a:ahLst/>
                <a:cxnLst>
                  <a:cxn ang="0">
                    <a:pos x="wd2" y="hd2"/>
                  </a:cxn>
                  <a:cxn ang="5400000">
                    <a:pos x="wd2" y="hd2"/>
                  </a:cxn>
                  <a:cxn ang="10800000">
                    <a:pos x="wd2" y="hd2"/>
                  </a:cxn>
                  <a:cxn ang="16200000">
                    <a:pos x="wd2" y="hd2"/>
                  </a:cxn>
                </a:cxnLst>
                <a:rect l="0" t="0" r="r" b="b"/>
                <a:pathLst>
                  <a:path w="21512" h="21334" extrusionOk="0">
                    <a:moveTo>
                      <a:pt x="3020" y="6971"/>
                    </a:moveTo>
                    <a:cubicBezTo>
                      <a:pt x="2815" y="7683"/>
                      <a:pt x="3634" y="8231"/>
                      <a:pt x="3532" y="9054"/>
                    </a:cubicBezTo>
                    <a:cubicBezTo>
                      <a:pt x="3532" y="9492"/>
                      <a:pt x="3225" y="9766"/>
                      <a:pt x="3020" y="10095"/>
                    </a:cubicBezTo>
                    <a:cubicBezTo>
                      <a:pt x="2355" y="11137"/>
                      <a:pt x="2355" y="12617"/>
                      <a:pt x="3020" y="13659"/>
                    </a:cubicBezTo>
                    <a:cubicBezTo>
                      <a:pt x="2662" y="13988"/>
                      <a:pt x="2150" y="13988"/>
                      <a:pt x="1740" y="14207"/>
                    </a:cubicBezTo>
                    <a:cubicBezTo>
                      <a:pt x="665" y="14591"/>
                      <a:pt x="0" y="15742"/>
                      <a:pt x="0" y="17003"/>
                    </a:cubicBezTo>
                    <a:cubicBezTo>
                      <a:pt x="205" y="17003"/>
                      <a:pt x="512" y="17113"/>
                      <a:pt x="768" y="17113"/>
                    </a:cubicBezTo>
                    <a:cubicBezTo>
                      <a:pt x="665" y="17442"/>
                      <a:pt x="870" y="17771"/>
                      <a:pt x="1280" y="17880"/>
                    </a:cubicBezTo>
                    <a:cubicBezTo>
                      <a:pt x="1587" y="18045"/>
                      <a:pt x="1945" y="17771"/>
                      <a:pt x="2252" y="17551"/>
                    </a:cubicBezTo>
                    <a:cubicBezTo>
                      <a:pt x="2662" y="17332"/>
                      <a:pt x="3071" y="17003"/>
                      <a:pt x="3532" y="16893"/>
                    </a:cubicBezTo>
                    <a:cubicBezTo>
                      <a:pt x="3941" y="16729"/>
                      <a:pt x="4607" y="16893"/>
                      <a:pt x="4811" y="17332"/>
                    </a:cubicBezTo>
                    <a:cubicBezTo>
                      <a:pt x="5170" y="17771"/>
                      <a:pt x="4811" y="18483"/>
                      <a:pt x="4402" y="18483"/>
                    </a:cubicBezTo>
                    <a:cubicBezTo>
                      <a:pt x="4607" y="18703"/>
                      <a:pt x="4811" y="18922"/>
                      <a:pt x="5067" y="19196"/>
                    </a:cubicBezTo>
                    <a:cubicBezTo>
                      <a:pt x="4607" y="19196"/>
                      <a:pt x="4402" y="19689"/>
                      <a:pt x="4504" y="20183"/>
                    </a:cubicBezTo>
                    <a:cubicBezTo>
                      <a:pt x="4607" y="20621"/>
                      <a:pt x="4914" y="20895"/>
                      <a:pt x="5272" y="21224"/>
                    </a:cubicBezTo>
                    <a:cubicBezTo>
                      <a:pt x="5374" y="21334"/>
                      <a:pt x="5477" y="21334"/>
                      <a:pt x="5477" y="21334"/>
                    </a:cubicBezTo>
                    <a:cubicBezTo>
                      <a:pt x="5579" y="21334"/>
                      <a:pt x="5784" y="21334"/>
                      <a:pt x="5886" y="21224"/>
                    </a:cubicBezTo>
                    <a:cubicBezTo>
                      <a:pt x="6347" y="21005"/>
                      <a:pt x="6705" y="20786"/>
                      <a:pt x="7064" y="20457"/>
                    </a:cubicBezTo>
                    <a:cubicBezTo>
                      <a:pt x="7371" y="20073"/>
                      <a:pt x="7422" y="19415"/>
                      <a:pt x="7064" y="19031"/>
                    </a:cubicBezTo>
                    <a:cubicBezTo>
                      <a:pt x="7831" y="19196"/>
                      <a:pt x="8701" y="18812"/>
                      <a:pt x="9367" y="18264"/>
                    </a:cubicBezTo>
                    <a:cubicBezTo>
                      <a:pt x="9469" y="18154"/>
                      <a:pt x="9572" y="18045"/>
                      <a:pt x="9572" y="17880"/>
                    </a:cubicBezTo>
                    <a:cubicBezTo>
                      <a:pt x="9572" y="17661"/>
                      <a:pt x="9213" y="17551"/>
                      <a:pt x="9009" y="17442"/>
                    </a:cubicBezTo>
                    <a:cubicBezTo>
                      <a:pt x="8497" y="17003"/>
                      <a:pt x="9009" y="16181"/>
                      <a:pt x="9674" y="15852"/>
                    </a:cubicBezTo>
                    <a:cubicBezTo>
                      <a:pt x="10288" y="15468"/>
                      <a:pt x="10954" y="15249"/>
                      <a:pt x="11056" y="14591"/>
                    </a:cubicBezTo>
                    <a:cubicBezTo>
                      <a:pt x="10749" y="13988"/>
                      <a:pt x="11158" y="13165"/>
                      <a:pt x="11824" y="13056"/>
                    </a:cubicBezTo>
                    <a:cubicBezTo>
                      <a:pt x="12438" y="12946"/>
                      <a:pt x="13001" y="13659"/>
                      <a:pt x="12899" y="14317"/>
                    </a:cubicBezTo>
                    <a:cubicBezTo>
                      <a:pt x="14076" y="14700"/>
                      <a:pt x="15048" y="15961"/>
                      <a:pt x="15048" y="17222"/>
                    </a:cubicBezTo>
                    <a:cubicBezTo>
                      <a:pt x="15560" y="17222"/>
                      <a:pt x="16226" y="17222"/>
                      <a:pt x="16737" y="17332"/>
                    </a:cubicBezTo>
                    <a:cubicBezTo>
                      <a:pt x="16737" y="17880"/>
                      <a:pt x="17147" y="18374"/>
                      <a:pt x="17710" y="18483"/>
                    </a:cubicBezTo>
                    <a:cubicBezTo>
                      <a:pt x="18222" y="18593"/>
                      <a:pt x="18785" y="18374"/>
                      <a:pt x="19092" y="17880"/>
                    </a:cubicBezTo>
                    <a:cubicBezTo>
                      <a:pt x="19245" y="17661"/>
                      <a:pt x="19348" y="17442"/>
                      <a:pt x="19553" y="17222"/>
                    </a:cubicBezTo>
                    <a:cubicBezTo>
                      <a:pt x="19860" y="16893"/>
                      <a:pt x="20269" y="16729"/>
                      <a:pt x="20730" y="16619"/>
                    </a:cubicBezTo>
                    <a:cubicBezTo>
                      <a:pt x="21139" y="16510"/>
                      <a:pt x="21600" y="16181"/>
                      <a:pt x="21498" y="15742"/>
                    </a:cubicBezTo>
                    <a:cubicBezTo>
                      <a:pt x="21139" y="15578"/>
                      <a:pt x="20832" y="15578"/>
                      <a:pt x="20525" y="15468"/>
                    </a:cubicBezTo>
                    <a:cubicBezTo>
                      <a:pt x="20627" y="14591"/>
                      <a:pt x="19860" y="13549"/>
                      <a:pt x="18990" y="13549"/>
                    </a:cubicBezTo>
                    <a:cubicBezTo>
                      <a:pt x="18478" y="13549"/>
                      <a:pt x="17915" y="13769"/>
                      <a:pt x="17505" y="13440"/>
                    </a:cubicBezTo>
                    <a:cubicBezTo>
                      <a:pt x="17096" y="13056"/>
                      <a:pt x="17198" y="12343"/>
                      <a:pt x="17300" y="11905"/>
                    </a:cubicBezTo>
                    <a:cubicBezTo>
                      <a:pt x="17403" y="11411"/>
                      <a:pt x="17300" y="10644"/>
                      <a:pt x="16840" y="10424"/>
                    </a:cubicBezTo>
                    <a:cubicBezTo>
                      <a:pt x="16737" y="10315"/>
                      <a:pt x="16533" y="10315"/>
                      <a:pt x="16430" y="10315"/>
                    </a:cubicBezTo>
                    <a:cubicBezTo>
                      <a:pt x="15867" y="10095"/>
                      <a:pt x="15663" y="9383"/>
                      <a:pt x="15560" y="8835"/>
                    </a:cubicBezTo>
                    <a:cubicBezTo>
                      <a:pt x="14946" y="8341"/>
                      <a:pt x="14178" y="8341"/>
                      <a:pt x="13410" y="8725"/>
                    </a:cubicBezTo>
                    <a:cubicBezTo>
                      <a:pt x="13103" y="8012"/>
                      <a:pt x="12540" y="7299"/>
                      <a:pt x="12028" y="6971"/>
                    </a:cubicBezTo>
                    <a:cubicBezTo>
                      <a:pt x="11824" y="6861"/>
                      <a:pt x="11721" y="6751"/>
                      <a:pt x="11619" y="6532"/>
                    </a:cubicBezTo>
                    <a:cubicBezTo>
                      <a:pt x="11465" y="6313"/>
                      <a:pt x="11465" y="6039"/>
                      <a:pt x="11465" y="5710"/>
                    </a:cubicBezTo>
                    <a:cubicBezTo>
                      <a:pt x="11363" y="5161"/>
                      <a:pt x="11056" y="4558"/>
                      <a:pt x="10544" y="4339"/>
                    </a:cubicBezTo>
                    <a:cubicBezTo>
                      <a:pt x="9981" y="4558"/>
                      <a:pt x="9367" y="4449"/>
                      <a:pt x="8906" y="4010"/>
                    </a:cubicBezTo>
                    <a:cubicBezTo>
                      <a:pt x="8497" y="3517"/>
                      <a:pt x="8394" y="2859"/>
                      <a:pt x="8599" y="2256"/>
                    </a:cubicBezTo>
                    <a:cubicBezTo>
                      <a:pt x="7627" y="1927"/>
                      <a:pt x="7729" y="447"/>
                      <a:pt x="6859" y="63"/>
                    </a:cubicBezTo>
                    <a:cubicBezTo>
                      <a:pt x="5989" y="-266"/>
                      <a:pt x="5374" y="776"/>
                      <a:pt x="4914" y="1433"/>
                    </a:cubicBezTo>
                    <a:cubicBezTo>
                      <a:pt x="4402" y="2365"/>
                      <a:pt x="4300" y="3517"/>
                      <a:pt x="3736" y="4449"/>
                    </a:cubicBezTo>
                    <a:cubicBezTo>
                      <a:pt x="3429" y="5161"/>
                      <a:pt x="3429" y="4778"/>
                      <a:pt x="3429" y="5490"/>
                    </a:cubicBezTo>
                    <a:cubicBezTo>
                      <a:pt x="3122" y="6313"/>
                      <a:pt x="3225" y="6313"/>
                      <a:pt x="3020" y="6971"/>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31" name="Form">
                <a:extLst>
                  <a:ext uri="{FF2B5EF4-FFF2-40B4-BE49-F238E27FC236}">
                    <a16:creationId xmlns:a16="http://schemas.microsoft.com/office/drawing/2014/main" id="{20941BF8-114A-4293-A5EA-7C91028F9549}"/>
                  </a:ext>
                </a:extLst>
              </p:cNvPr>
              <p:cNvSpPr/>
              <p:nvPr/>
            </p:nvSpPr>
            <p:spPr>
              <a:xfrm>
                <a:off x="2641441" y="2599583"/>
                <a:ext cx="80227" cy="63404"/>
              </a:xfrm>
              <a:custGeom>
                <a:avLst/>
                <a:gdLst/>
                <a:ahLst/>
                <a:cxnLst>
                  <a:cxn ang="0">
                    <a:pos x="wd2" y="hd2"/>
                  </a:cxn>
                  <a:cxn ang="5400000">
                    <a:pos x="wd2" y="hd2"/>
                  </a:cxn>
                  <a:cxn ang="10800000">
                    <a:pos x="wd2" y="hd2"/>
                  </a:cxn>
                  <a:cxn ang="16200000">
                    <a:pos x="wd2" y="hd2"/>
                  </a:cxn>
                </a:cxnLst>
                <a:rect l="0" t="0" r="r" b="b"/>
                <a:pathLst>
                  <a:path w="21256" h="19717" extrusionOk="0">
                    <a:moveTo>
                      <a:pt x="4236" y="6515"/>
                    </a:moveTo>
                    <a:cubicBezTo>
                      <a:pt x="4236" y="6858"/>
                      <a:pt x="3795" y="7200"/>
                      <a:pt x="3501" y="7200"/>
                    </a:cubicBezTo>
                    <a:cubicBezTo>
                      <a:pt x="3208" y="7200"/>
                      <a:pt x="3208" y="7200"/>
                      <a:pt x="2914" y="7200"/>
                    </a:cubicBezTo>
                    <a:cubicBezTo>
                      <a:pt x="1738" y="7200"/>
                      <a:pt x="1150" y="8743"/>
                      <a:pt x="416" y="9772"/>
                    </a:cubicBezTo>
                    <a:cubicBezTo>
                      <a:pt x="122" y="10458"/>
                      <a:pt x="-172" y="11143"/>
                      <a:pt x="122" y="12343"/>
                    </a:cubicBezTo>
                    <a:cubicBezTo>
                      <a:pt x="122" y="13029"/>
                      <a:pt x="416" y="13200"/>
                      <a:pt x="857" y="14058"/>
                    </a:cubicBezTo>
                    <a:cubicBezTo>
                      <a:pt x="1444" y="15258"/>
                      <a:pt x="2032" y="17315"/>
                      <a:pt x="3208" y="18343"/>
                    </a:cubicBezTo>
                    <a:cubicBezTo>
                      <a:pt x="5118" y="20229"/>
                      <a:pt x="8497" y="20229"/>
                      <a:pt x="9673" y="18000"/>
                    </a:cubicBezTo>
                    <a:cubicBezTo>
                      <a:pt x="10701" y="16629"/>
                      <a:pt x="10995" y="14058"/>
                      <a:pt x="12465" y="13372"/>
                    </a:cubicBezTo>
                    <a:cubicBezTo>
                      <a:pt x="12759" y="13372"/>
                      <a:pt x="13493" y="13372"/>
                      <a:pt x="13787" y="13372"/>
                    </a:cubicBezTo>
                    <a:cubicBezTo>
                      <a:pt x="15257" y="13372"/>
                      <a:pt x="16138" y="12000"/>
                      <a:pt x="17461" y="10458"/>
                    </a:cubicBezTo>
                    <a:cubicBezTo>
                      <a:pt x="18636" y="9086"/>
                      <a:pt x="19518" y="7200"/>
                      <a:pt x="20840" y="5829"/>
                    </a:cubicBezTo>
                    <a:cubicBezTo>
                      <a:pt x="21134" y="5486"/>
                      <a:pt x="21428" y="4800"/>
                      <a:pt x="21134" y="4286"/>
                    </a:cubicBezTo>
                    <a:cubicBezTo>
                      <a:pt x="20840" y="4800"/>
                      <a:pt x="20252" y="4286"/>
                      <a:pt x="20252" y="3943"/>
                    </a:cubicBezTo>
                    <a:cubicBezTo>
                      <a:pt x="20252" y="3600"/>
                      <a:pt x="20252" y="2915"/>
                      <a:pt x="20546" y="2572"/>
                    </a:cubicBezTo>
                    <a:cubicBezTo>
                      <a:pt x="20840" y="2229"/>
                      <a:pt x="21134" y="1886"/>
                      <a:pt x="20840" y="1200"/>
                    </a:cubicBezTo>
                    <a:cubicBezTo>
                      <a:pt x="20840" y="343"/>
                      <a:pt x="20252" y="0"/>
                      <a:pt x="19518" y="0"/>
                    </a:cubicBezTo>
                    <a:cubicBezTo>
                      <a:pt x="18930" y="0"/>
                      <a:pt x="18342" y="0"/>
                      <a:pt x="18048" y="343"/>
                    </a:cubicBezTo>
                    <a:cubicBezTo>
                      <a:pt x="16873" y="686"/>
                      <a:pt x="15550" y="1543"/>
                      <a:pt x="14375" y="1886"/>
                    </a:cubicBezTo>
                    <a:cubicBezTo>
                      <a:pt x="10408" y="4286"/>
                      <a:pt x="6587" y="-1371"/>
                      <a:pt x="4236" y="6515"/>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32" name="Form">
                <a:extLst>
                  <a:ext uri="{FF2B5EF4-FFF2-40B4-BE49-F238E27FC236}">
                    <a16:creationId xmlns:a16="http://schemas.microsoft.com/office/drawing/2014/main" id="{8AE282AB-1CD4-486F-A150-B000ED46AA1F}"/>
                  </a:ext>
                </a:extLst>
              </p:cNvPr>
              <p:cNvSpPr/>
              <p:nvPr/>
            </p:nvSpPr>
            <p:spPr>
              <a:xfrm>
                <a:off x="2856528" y="2199325"/>
                <a:ext cx="78237" cy="88708"/>
              </a:xfrm>
              <a:custGeom>
                <a:avLst/>
                <a:gdLst/>
                <a:ahLst/>
                <a:cxnLst>
                  <a:cxn ang="0">
                    <a:pos x="wd2" y="hd2"/>
                  </a:cxn>
                  <a:cxn ang="5400000">
                    <a:pos x="wd2" y="hd2"/>
                  </a:cxn>
                  <a:cxn ang="10800000">
                    <a:pos x="wd2" y="hd2"/>
                  </a:cxn>
                  <a:cxn ang="16200000">
                    <a:pos x="wd2" y="hd2"/>
                  </a:cxn>
                </a:cxnLst>
                <a:rect l="0" t="0" r="r" b="b"/>
                <a:pathLst>
                  <a:path w="21360" h="21013" extrusionOk="0">
                    <a:moveTo>
                      <a:pt x="3210" y="16589"/>
                    </a:moveTo>
                    <a:cubicBezTo>
                      <a:pt x="4110" y="17109"/>
                      <a:pt x="4410" y="18280"/>
                      <a:pt x="4110" y="19061"/>
                    </a:cubicBezTo>
                    <a:cubicBezTo>
                      <a:pt x="5610" y="19582"/>
                      <a:pt x="7260" y="19842"/>
                      <a:pt x="8760" y="20362"/>
                    </a:cubicBezTo>
                    <a:cubicBezTo>
                      <a:pt x="9510" y="20753"/>
                      <a:pt x="10410" y="21013"/>
                      <a:pt x="11010" y="21013"/>
                    </a:cubicBezTo>
                    <a:cubicBezTo>
                      <a:pt x="11910" y="21013"/>
                      <a:pt x="13260" y="20753"/>
                      <a:pt x="13860" y="19842"/>
                    </a:cubicBezTo>
                    <a:cubicBezTo>
                      <a:pt x="14160" y="19582"/>
                      <a:pt x="14160" y="19321"/>
                      <a:pt x="14160" y="19061"/>
                    </a:cubicBezTo>
                    <a:cubicBezTo>
                      <a:pt x="14160" y="18801"/>
                      <a:pt x="13860" y="18801"/>
                      <a:pt x="13860" y="18541"/>
                    </a:cubicBezTo>
                    <a:cubicBezTo>
                      <a:pt x="13560" y="18020"/>
                      <a:pt x="13560" y="17370"/>
                      <a:pt x="14160" y="16849"/>
                    </a:cubicBezTo>
                    <a:cubicBezTo>
                      <a:pt x="14760" y="16589"/>
                      <a:pt x="15360" y="16589"/>
                      <a:pt x="16110" y="16589"/>
                    </a:cubicBezTo>
                    <a:cubicBezTo>
                      <a:pt x="16710" y="16589"/>
                      <a:pt x="17310" y="16589"/>
                      <a:pt x="17610" y="16329"/>
                    </a:cubicBezTo>
                    <a:cubicBezTo>
                      <a:pt x="18510" y="15548"/>
                      <a:pt x="17010" y="14117"/>
                      <a:pt x="17310" y="13336"/>
                    </a:cubicBezTo>
                    <a:cubicBezTo>
                      <a:pt x="17610" y="12815"/>
                      <a:pt x="18510" y="12555"/>
                      <a:pt x="19260" y="12295"/>
                    </a:cubicBezTo>
                    <a:cubicBezTo>
                      <a:pt x="19860" y="11905"/>
                      <a:pt x="20460" y="11124"/>
                      <a:pt x="20160" y="10603"/>
                    </a:cubicBezTo>
                    <a:cubicBezTo>
                      <a:pt x="19860" y="10343"/>
                      <a:pt x="19860" y="10343"/>
                      <a:pt x="19560" y="10343"/>
                    </a:cubicBezTo>
                    <a:cubicBezTo>
                      <a:pt x="18510" y="9823"/>
                      <a:pt x="19260" y="8652"/>
                      <a:pt x="19560" y="7871"/>
                    </a:cubicBezTo>
                    <a:cubicBezTo>
                      <a:pt x="20160" y="6830"/>
                      <a:pt x="20760" y="5919"/>
                      <a:pt x="21360" y="4878"/>
                    </a:cubicBezTo>
                    <a:cubicBezTo>
                      <a:pt x="19860" y="4878"/>
                      <a:pt x="20460" y="2926"/>
                      <a:pt x="19860" y="2146"/>
                    </a:cubicBezTo>
                    <a:cubicBezTo>
                      <a:pt x="18510" y="714"/>
                      <a:pt x="18210" y="1105"/>
                      <a:pt x="16410" y="714"/>
                    </a:cubicBezTo>
                    <a:cubicBezTo>
                      <a:pt x="13860" y="454"/>
                      <a:pt x="10410" y="-587"/>
                      <a:pt x="7860" y="454"/>
                    </a:cubicBezTo>
                    <a:cubicBezTo>
                      <a:pt x="3810" y="2406"/>
                      <a:pt x="3810" y="8391"/>
                      <a:pt x="660" y="11384"/>
                    </a:cubicBezTo>
                    <a:cubicBezTo>
                      <a:pt x="960" y="11384"/>
                      <a:pt x="960" y="11384"/>
                      <a:pt x="1260" y="11644"/>
                    </a:cubicBezTo>
                    <a:cubicBezTo>
                      <a:pt x="660" y="13336"/>
                      <a:pt x="-240" y="14637"/>
                      <a:pt x="60" y="16329"/>
                    </a:cubicBezTo>
                    <a:cubicBezTo>
                      <a:pt x="1260" y="16068"/>
                      <a:pt x="2160" y="16068"/>
                      <a:pt x="3210" y="16589"/>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33" name="Form">
                <a:extLst>
                  <a:ext uri="{FF2B5EF4-FFF2-40B4-BE49-F238E27FC236}">
                    <a16:creationId xmlns:a16="http://schemas.microsoft.com/office/drawing/2014/main" id="{045DD458-C0ED-4BDA-B8D4-E83CA3E05EA6}"/>
                  </a:ext>
                </a:extLst>
              </p:cNvPr>
              <p:cNvSpPr/>
              <p:nvPr/>
            </p:nvSpPr>
            <p:spPr>
              <a:xfrm>
                <a:off x="2799380" y="2085037"/>
                <a:ext cx="28078" cy="70836"/>
              </a:xfrm>
              <a:custGeom>
                <a:avLst/>
                <a:gdLst/>
                <a:ahLst/>
                <a:cxnLst>
                  <a:cxn ang="0">
                    <a:pos x="wd2" y="hd2"/>
                  </a:cxn>
                  <a:cxn ang="5400000">
                    <a:pos x="wd2" y="hd2"/>
                  </a:cxn>
                  <a:cxn ang="10800000">
                    <a:pos x="wd2" y="hd2"/>
                  </a:cxn>
                  <a:cxn ang="16200000">
                    <a:pos x="wd2" y="hd2"/>
                  </a:cxn>
                </a:cxnLst>
                <a:rect l="0" t="0" r="r" b="b"/>
                <a:pathLst>
                  <a:path w="18239" h="20596" extrusionOk="0">
                    <a:moveTo>
                      <a:pt x="534" y="13279"/>
                    </a:moveTo>
                    <a:cubicBezTo>
                      <a:pt x="1242" y="14399"/>
                      <a:pt x="3367" y="15039"/>
                      <a:pt x="4075" y="16319"/>
                    </a:cubicBezTo>
                    <a:cubicBezTo>
                      <a:pt x="5491" y="17759"/>
                      <a:pt x="4075" y="19679"/>
                      <a:pt x="1242" y="20319"/>
                    </a:cubicBezTo>
                    <a:cubicBezTo>
                      <a:pt x="2658" y="21119"/>
                      <a:pt x="5491" y="19999"/>
                      <a:pt x="7262" y="19359"/>
                    </a:cubicBezTo>
                    <a:cubicBezTo>
                      <a:pt x="10095" y="17759"/>
                      <a:pt x="12927" y="15679"/>
                      <a:pt x="13636" y="13279"/>
                    </a:cubicBezTo>
                    <a:cubicBezTo>
                      <a:pt x="14698" y="12319"/>
                      <a:pt x="14698" y="11199"/>
                      <a:pt x="15406" y="10559"/>
                    </a:cubicBezTo>
                    <a:cubicBezTo>
                      <a:pt x="16114" y="9759"/>
                      <a:pt x="16822" y="9599"/>
                      <a:pt x="17531" y="8959"/>
                    </a:cubicBezTo>
                    <a:cubicBezTo>
                      <a:pt x="18947" y="7999"/>
                      <a:pt x="17531" y="6559"/>
                      <a:pt x="17531" y="5279"/>
                    </a:cubicBezTo>
                    <a:cubicBezTo>
                      <a:pt x="17531" y="4319"/>
                      <a:pt x="18239" y="2879"/>
                      <a:pt x="18239" y="1919"/>
                    </a:cubicBezTo>
                    <a:cubicBezTo>
                      <a:pt x="18239" y="959"/>
                      <a:pt x="15406" y="-481"/>
                      <a:pt x="12927" y="159"/>
                    </a:cubicBezTo>
                    <a:cubicBezTo>
                      <a:pt x="11511" y="639"/>
                      <a:pt x="11511" y="1279"/>
                      <a:pt x="11511" y="1919"/>
                    </a:cubicBezTo>
                    <a:cubicBezTo>
                      <a:pt x="9386" y="5599"/>
                      <a:pt x="-2653" y="9919"/>
                      <a:pt x="534" y="13279"/>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34" name="Form">
                <a:extLst>
                  <a:ext uri="{FF2B5EF4-FFF2-40B4-BE49-F238E27FC236}">
                    <a16:creationId xmlns:a16="http://schemas.microsoft.com/office/drawing/2014/main" id="{B70D71EB-6752-443C-B1DF-A63C0C1686A8}"/>
                  </a:ext>
                </a:extLst>
              </p:cNvPr>
              <p:cNvSpPr/>
              <p:nvPr/>
            </p:nvSpPr>
            <p:spPr>
              <a:xfrm>
                <a:off x="2863937" y="2102091"/>
                <a:ext cx="29013" cy="54964"/>
              </a:xfrm>
              <a:custGeom>
                <a:avLst/>
                <a:gdLst/>
                <a:ahLst/>
                <a:cxnLst>
                  <a:cxn ang="0">
                    <a:pos x="wd2" y="hd2"/>
                  </a:cxn>
                  <a:cxn ang="5400000">
                    <a:pos x="wd2" y="hd2"/>
                  </a:cxn>
                  <a:cxn ang="10800000">
                    <a:pos x="wd2" y="hd2"/>
                  </a:cxn>
                  <a:cxn ang="16200000">
                    <a:pos x="wd2" y="hd2"/>
                  </a:cxn>
                </a:cxnLst>
                <a:rect l="0" t="0" r="r" b="b"/>
                <a:pathLst>
                  <a:path w="20331" h="20682" extrusionOk="0">
                    <a:moveTo>
                      <a:pt x="13405" y="19101"/>
                    </a:moveTo>
                    <a:cubicBezTo>
                      <a:pt x="14191" y="19707"/>
                      <a:pt x="14976" y="20514"/>
                      <a:pt x="16547" y="20514"/>
                    </a:cubicBezTo>
                    <a:cubicBezTo>
                      <a:pt x="18118" y="20918"/>
                      <a:pt x="20082" y="20514"/>
                      <a:pt x="20082" y="20111"/>
                    </a:cubicBezTo>
                    <a:cubicBezTo>
                      <a:pt x="20867" y="19101"/>
                      <a:pt x="19689" y="18294"/>
                      <a:pt x="18118" y="17890"/>
                    </a:cubicBezTo>
                    <a:cubicBezTo>
                      <a:pt x="16154" y="17486"/>
                      <a:pt x="14976" y="17082"/>
                      <a:pt x="14191" y="16679"/>
                    </a:cubicBezTo>
                    <a:cubicBezTo>
                      <a:pt x="10656" y="14862"/>
                      <a:pt x="14191" y="11632"/>
                      <a:pt x="11834" y="9411"/>
                    </a:cubicBezTo>
                    <a:cubicBezTo>
                      <a:pt x="10656" y="9008"/>
                      <a:pt x="10656" y="8604"/>
                      <a:pt x="9871" y="8200"/>
                    </a:cubicBezTo>
                    <a:cubicBezTo>
                      <a:pt x="7514" y="4365"/>
                      <a:pt x="16547" y="3154"/>
                      <a:pt x="7514" y="933"/>
                    </a:cubicBezTo>
                    <a:cubicBezTo>
                      <a:pt x="1623" y="-682"/>
                      <a:pt x="838" y="-278"/>
                      <a:pt x="52" y="2750"/>
                    </a:cubicBezTo>
                    <a:cubicBezTo>
                      <a:pt x="-733" y="7797"/>
                      <a:pt x="7514" y="15468"/>
                      <a:pt x="13405" y="19101"/>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35" name="Form">
                <a:extLst>
                  <a:ext uri="{FF2B5EF4-FFF2-40B4-BE49-F238E27FC236}">
                    <a16:creationId xmlns:a16="http://schemas.microsoft.com/office/drawing/2014/main" id="{D955C243-2F4D-43AF-AAAF-8D5EA29238EF}"/>
                  </a:ext>
                </a:extLst>
              </p:cNvPr>
              <p:cNvSpPr/>
              <p:nvPr/>
            </p:nvSpPr>
            <p:spPr>
              <a:xfrm>
                <a:off x="2941658" y="2213701"/>
                <a:ext cx="40704" cy="37870"/>
              </a:xfrm>
              <a:custGeom>
                <a:avLst/>
                <a:gdLst/>
                <a:ahLst/>
                <a:cxnLst>
                  <a:cxn ang="0">
                    <a:pos x="wd2" y="hd2"/>
                  </a:cxn>
                  <a:cxn ang="5400000">
                    <a:pos x="wd2" y="hd2"/>
                  </a:cxn>
                  <a:cxn ang="10800000">
                    <a:pos x="wd2" y="hd2"/>
                  </a:cxn>
                  <a:cxn ang="16200000">
                    <a:pos x="wd2" y="hd2"/>
                  </a:cxn>
                </a:cxnLst>
                <a:rect l="0" t="0" r="r" b="b"/>
                <a:pathLst>
                  <a:path w="20495" h="20193" extrusionOk="0">
                    <a:moveTo>
                      <a:pt x="919" y="11809"/>
                    </a:moveTo>
                    <a:cubicBezTo>
                      <a:pt x="919" y="12377"/>
                      <a:pt x="1480" y="13230"/>
                      <a:pt x="2041" y="13230"/>
                    </a:cubicBezTo>
                    <a:cubicBezTo>
                      <a:pt x="3163" y="13798"/>
                      <a:pt x="3724" y="13230"/>
                      <a:pt x="5127" y="13230"/>
                    </a:cubicBezTo>
                    <a:cubicBezTo>
                      <a:pt x="6249" y="13230"/>
                      <a:pt x="7932" y="13798"/>
                      <a:pt x="8493" y="14935"/>
                    </a:cubicBezTo>
                    <a:cubicBezTo>
                      <a:pt x="9615" y="15503"/>
                      <a:pt x="11018" y="16640"/>
                      <a:pt x="12140" y="17209"/>
                    </a:cubicBezTo>
                    <a:cubicBezTo>
                      <a:pt x="13262" y="17777"/>
                      <a:pt x="14945" y="19198"/>
                      <a:pt x="16067" y="19767"/>
                    </a:cubicBezTo>
                    <a:cubicBezTo>
                      <a:pt x="17470" y="20335"/>
                      <a:pt x="18031" y="20335"/>
                      <a:pt x="19153" y="19767"/>
                    </a:cubicBezTo>
                    <a:cubicBezTo>
                      <a:pt x="20275" y="19198"/>
                      <a:pt x="20836" y="17209"/>
                      <a:pt x="20275" y="15503"/>
                    </a:cubicBezTo>
                    <a:cubicBezTo>
                      <a:pt x="19714" y="14367"/>
                      <a:pt x="19153" y="12377"/>
                      <a:pt x="18592" y="11240"/>
                    </a:cubicBezTo>
                    <a:cubicBezTo>
                      <a:pt x="18031" y="10103"/>
                      <a:pt x="18031" y="7830"/>
                      <a:pt x="19714" y="7261"/>
                    </a:cubicBezTo>
                    <a:cubicBezTo>
                      <a:pt x="16628" y="6409"/>
                      <a:pt x="13823" y="4703"/>
                      <a:pt x="12701" y="2430"/>
                    </a:cubicBezTo>
                    <a:cubicBezTo>
                      <a:pt x="12140" y="1861"/>
                      <a:pt x="12140" y="1293"/>
                      <a:pt x="11579" y="724"/>
                    </a:cubicBezTo>
                    <a:cubicBezTo>
                      <a:pt x="9615" y="-1265"/>
                      <a:pt x="3163" y="1293"/>
                      <a:pt x="2041" y="2998"/>
                    </a:cubicBezTo>
                    <a:cubicBezTo>
                      <a:pt x="-764" y="5840"/>
                      <a:pt x="-203" y="8967"/>
                      <a:pt x="919" y="11809"/>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36" name="Form">
                <a:extLst>
                  <a:ext uri="{FF2B5EF4-FFF2-40B4-BE49-F238E27FC236}">
                    <a16:creationId xmlns:a16="http://schemas.microsoft.com/office/drawing/2014/main" id="{1FFB58B4-3344-400A-BB85-1B3D2823631C}"/>
                  </a:ext>
                </a:extLst>
              </p:cNvPr>
              <p:cNvSpPr/>
              <p:nvPr/>
            </p:nvSpPr>
            <p:spPr>
              <a:xfrm>
                <a:off x="2824265" y="2551720"/>
                <a:ext cx="34813" cy="45316"/>
              </a:xfrm>
              <a:custGeom>
                <a:avLst/>
                <a:gdLst/>
                <a:ahLst/>
                <a:cxnLst>
                  <a:cxn ang="0">
                    <a:pos x="wd2" y="hd2"/>
                  </a:cxn>
                  <a:cxn ang="5400000">
                    <a:pos x="wd2" y="hd2"/>
                  </a:cxn>
                  <a:cxn ang="10800000">
                    <a:pos x="wd2" y="hd2"/>
                  </a:cxn>
                  <a:cxn ang="16200000">
                    <a:pos x="wd2" y="hd2"/>
                  </a:cxn>
                </a:cxnLst>
                <a:rect l="0" t="0" r="r" b="b"/>
                <a:pathLst>
                  <a:path w="21095" h="21600" extrusionOk="0">
                    <a:moveTo>
                      <a:pt x="2743" y="12117"/>
                    </a:moveTo>
                    <a:cubicBezTo>
                      <a:pt x="2743" y="12644"/>
                      <a:pt x="3429" y="13961"/>
                      <a:pt x="3429" y="14488"/>
                    </a:cubicBezTo>
                    <a:cubicBezTo>
                      <a:pt x="3429" y="15015"/>
                      <a:pt x="5829" y="15541"/>
                      <a:pt x="6514" y="15015"/>
                    </a:cubicBezTo>
                    <a:cubicBezTo>
                      <a:pt x="5829" y="16595"/>
                      <a:pt x="6514" y="18966"/>
                      <a:pt x="8571" y="20020"/>
                    </a:cubicBezTo>
                    <a:cubicBezTo>
                      <a:pt x="10629" y="21073"/>
                      <a:pt x="13029" y="21600"/>
                      <a:pt x="15771" y="21600"/>
                    </a:cubicBezTo>
                    <a:cubicBezTo>
                      <a:pt x="16457" y="21600"/>
                      <a:pt x="16457" y="21600"/>
                      <a:pt x="17143" y="21600"/>
                    </a:cubicBezTo>
                    <a:cubicBezTo>
                      <a:pt x="17829" y="21600"/>
                      <a:pt x="17829" y="21073"/>
                      <a:pt x="18514" y="20546"/>
                    </a:cubicBezTo>
                    <a:cubicBezTo>
                      <a:pt x="20229" y="18966"/>
                      <a:pt x="21600" y="17122"/>
                      <a:pt x="20914" y="15015"/>
                    </a:cubicBezTo>
                    <a:cubicBezTo>
                      <a:pt x="20229" y="12644"/>
                      <a:pt x="17829" y="11590"/>
                      <a:pt x="16457" y="10010"/>
                    </a:cubicBezTo>
                    <a:cubicBezTo>
                      <a:pt x="15086" y="7902"/>
                      <a:pt x="15771" y="5532"/>
                      <a:pt x="17143" y="3951"/>
                    </a:cubicBezTo>
                    <a:cubicBezTo>
                      <a:pt x="18514" y="2898"/>
                      <a:pt x="20914" y="1580"/>
                      <a:pt x="20229" y="0"/>
                    </a:cubicBezTo>
                    <a:cubicBezTo>
                      <a:pt x="17143" y="0"/>
                      <a:pt x="14400" y="0"/>
                      <a:pt x="11314" y="0"/>
                    </a:cubicBezTo>
                    <a:cubicBezTo>
                      <a:pt x="9943" y="0"/>
                      <a:pt x="9257" y="0"/>
                      <a:pt x="7886" y="527"/>
                    </a:cubicBezTo>
                    <a:cubicBezTo>
                      <a:pt x="4800" y="1580"/>
                      <a:pt x="3429" y="3951"/>
                      <a:pt x="0" y="3951"/>
                    </a:cubicBezTo>
                    <a:cubicBezTo>
                      <a:pt x="686" y="6585"/>
                      <a:pt x="2057" y="9483"/>
                      <a:pt x="2743" y="12117"/>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37" name="Form">
                <a:extLst>
                  <a:ext uri="{FF2B5EF4-FFF2-40B4-BE49-F238E27FC236}">
                    <a16:creationId xmlns:a16="http://schemas.microsoft.com/office/drawing/2014/main" id="{B89DD10A-C76C-4E54-90D4-0C88AABBD18A}"/>
                  </a:ext>
                </a:extLst>
              </p:cNvPr>
              <p:cNvSpPr/>
              <p:nvPr/>
            </p:nvSpPr>
            <p:spPr>
              <a:xfrm>
                <a:off x="3228710" y="2668854"/>
                <a:ext cx="22293" cy="40833"/>
              </a:xfrm>
              <a:custGeom>
                <a:avLst/>
                <a:gdLst/>
                <a:ahLst/>
                <a:cxnLst>
                  <a:cxn ang="0">
                    <a:pos x="wd2" y="hd2"/>
                  </a:cxn>
                  <a:cxn ang="5400000">
                    <a:pos x="wd2" y="hd2"/>
                  </a:cxn>
                  <a:cxn ang="10800000">
                    <a:pos x="wd2" y="hd2"/>
                  </a:cxn>
                  <a:cxn ang="16200000">
                    <a:pos x="wd2" y="hd2"/>
                  </a:cxn>
                </a:cxnLst>
                <a:rect l="0" t="0" r="r" b="b"/>
                <a:pathLst>
                  <a:path w="20420" h="20550" extrusionOk="0">
                    <a:moveTo>
                      <a:pt x="877" y="10707"/>
                    </a:moveTo>
                    <a:cubicBezTo>
                      <a:pt x="1906" y="13407"/>
                      <a:pt x="4477" y="16107"/>
                      <a:pt x="8591" y="18537"/>
                    </a:cubicBezTo>
                    <a:cubicBezTo>
                      <a:pt x="10649" y="19617"/>
                      <a:pt x="14249" y="20967"/>
                      <a:pt x="16306" y="20427"/>
                    </a:cubicBezTo>
                    <a:cubicBezTo>
                      <a:pt x="19391" y="19887"/>
                      <a:pt x="20420" y="17457"/>
                      <a:pt x="20420" y="15297"/>
                    </a:cubicBezTo>
                    <a:cubicBezTo>
                      <a:pt x="20420" y="14217"/>
                      <a:pt x="20420" y="13407"/>
                      <a:pt x="18363" y="12867"/>
                    </a:cubicBezTo>
                    <a:cubicBezTo>
                      <a:pt x="17334" y="12327"/>
                      <a:pt x="16306" y="12327"/>
                      <a:pt x="15277" y="11787"/>
                    </a:cubicBezTo>
                    <a:cubicBezTo>
                      <a:pt x="11677" y="10707"/>
                      <a:pt x="12706" y="8547"/>
                      <a:pt x="14249" y="6657"/>
                    </a:cubicBezTo>
                    <a:cubicBezTo>
                      <a:pt x="15277" y="5037"/>
                      <a:pt x="17334" y="3417"/>
                      <a:pt x="18363" y="1527"/>
                    </a:cubicBezTo>
                    <a:cubicBezTo>
                      <a:pt x="18363" y="447"/>
                      <a:pt x="5506" y="-633"/>
                      <a:pt x="3449" y="447"/>
                    </a:cubicBezTo>
                    <a:cubicBezTo>
                      <a:pt x="-1180" y="2877"/>
                      <a:pt x="-151" y="8547"/>
                      <a:pt x="877" y="10707"/>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38" name="Form">
                <a:extLst>
                  <a:ext uri="{FF2B5EF4-FFF2-40B4-BE49-F238E27FC236}">
                    <a16:creationId xmlns:a16="http://schemas.microsoft.com/office/drawing/2014/main" id="{D9A7E64A-CABC-4851-A65D-70A61C6D7D06}"/>
                  </a:ext>
                </a:extLst>
              </p:cNvPr>
              <p:cNvSpPr/>
              <p:nvPr/>
            </p:nvSpPr>
            <p:spPr>
              <a:xfrm>
                <a:off x="2742184" y="1675900"/>
                <a:ext cx="161198" cy="107587"/>
              </a:xfrm>
              <a:custGeom>
                <a:avLst/>
                <a:gdLst/>
                <a:ahLst/>
                <a:cxnLst>
                  <a:cxn ang="0">
                    <a:pos x="wd2" y="hd2"/>
                  </a:cxn>
                  <a:cxn ang="5400000">
                    <a:pos x="wd2" y="hd2"/>
                  </a:cxn>
                  <a:cxn ang="10800000">
                    <a:pos x="wd2" y="hd2"/>
                  </a:cxn>
                  <a:cxn ang="16200000">
                    <a:pos x="wd2" y="hd2"/>
                  </a:cxn>
                </a:cxnLst>
                <a:rect l="0" t="0" r="r" b="b"/>
                <a:pathLst>
                  <a:path w="21600" h="19736" extrusionOk="0">
                    <a:moveTo>
                      <a:pt x="0" y="7136"/>
                    </a:moveTo>
                    <a:cubicBezTo>
                      <a:pt x="441" y="7336"/>
                      <a:pt x="882" y="7536"/>
                      <a:pt x="1396" y="7736"/>
                    </a:cubicBezTo>
                    <a:cubicBezTo>
                      <a:pt x="882" y="8636"/>
                      <a:pt x="1543" y="9836"/>
                      <a:pt x="2278" y="10436"/>
                    </a:cubicBezTo>
                    <a:cubicBezTo>
                      <a:pt x="3086" y="10936"/>
                      <a:pt x="3967" y="11136"/>
                      <a:pt x="4482" y="11936"/>
                    </a:cubicBezTo>
                    <a:cubicBezTo>
                      <a:pt x="5510" y="13836"/>
                      <a:pt x="4114" y="16936"/>
                      <a:pt x="5216" y="18836"/>
                    </a:cubicBezTo>
                    <a:cubicBezTo>
                      <a:pt x="5510" y="18636"/>
                      <a:pt x="5878" y="18436"/>
                      <a:pt x="6171" y="18236"/>
                    </a:cubicBezTo>
                    <a:cubicBezTo>
                      <a:pt x="5878" y="18636"/>
                      <a:pt x="6098" y="19736"/>
                      <a:pt x="6759" y="19736"/>
                    </a:cubicBezTo>
                    <a:cubicBezTo>
                      <a:pt x="7347" y="19736"/>
                      <a:pt x="7714" y="19336"/>
                      <a:pt x="8155" y="19036"/>
                    </a:cubicBezTo>
                    <a:cubicBezTo>
                      <a:pt x="9845" y="17636"/>
                      <a:pt x="11682" y="15936"/>
                      <a:pt x="13739" y="16136"/>
                    </a:cubicBezTo>
                    <a:cubicBezTo>
                      <a:pt x="14767" y="16336"/>
                      <a:pt x="15722" y="16936"/>
                      <a:pt x="16751" y="17436"/>
                    </a:cubicBezTo>
                    <a:cubicBezTo>
                      <a:pt x="17706" y="17636"/>
                      <a:pt x="18808" y="17636"/>
                      <a:pt x="19690" y="17236"/>
                    </a:cubicBezTo>
                    <a:cubicBezTo>
                      <a:pt x="20351" y="17836"/>
                      <a:pt x="21086" y="17636"/>
                      <a:pt x="21600" y="16936"/>
                    </a:cubicBezTo>
                    <a:cubicBezTo>
                      <a:pt x="21380" y="16136"/>
                      <a:pt x="20645" y="15736"/>
                      <a:pt x="20057" y="15536"/>
                    </a:cubicBezTo>
                    <a:cubicBezTo>
                      <a:pt x="19396" y="15336"/>
                      <a:pt x="18661" y="14236"/>
                      <a:pt x="19102" y="13636"/>
                    </a:cubicBezTo>
                    <a:cubicBezTo>
                      <a:pt x="19396" y="13636"/>
                      <a:pt x="19690" y="13436"/>
                      <a:pt x="20057" y="13436"/>
                    </a:cubicBezTo>
                    <a:cubicBezTo>
                      <a:pt x="20351" y="12136"/>
                      <a:pt x="19102" y="11336"/>
                      <a:pt x="18147" y="11136"/>
                    </a:cubicBezTo>
                    <a:cubicBezTo>
                      <a:pt x="17412" y="10936"/>
                      <a:pt x="16604" y="10736"/>
                      <a:pt x="15869" y="10236"/>
                    </a:cubicBezTo>
                    <a:cubicBezTo>
                      <a:pt x="15429" y="10036"/>
                      <a:pt x="14914" y="10036"/>
                      <a:pt x="14620" y="9636"/>
                    </a:cubicBezTo>
                    <a:cubicBezTo>
                      <a:pt x="14327" y="9236"/>
                      <a:pt x="14033" y="8636"/>
                      <a:pt x="14180" y="7936"/>
                    </a:cubicBezTo>
                    <a:cubicBezTo>
                      <a:pt x="14327" y="7336"/>
                      <a:pt x="15061" y="7136"/>
                      <a:pt x="15282" y="7736"/>
                    </a:cubicBezTo>
                    <a:cubicBezTo>
                      <a:pt x="15576" y="6536"/>
                      <a:pt x="15061" y="4836"/>
                      <a:pt x="14327" y="4236"/>
                    </a:cubicBezTo>
                    <a:cubicBezTo>
                      <a:pt x="14473" y="3936"/>
                      <a:pt x="14767" y="3536"/>
                      <a:pt x="14914" y="3336"/>
                    </a:cubicBezTo>
                    <a:cubicBezTo>
                      <a:pt x="12490" y="2736"/>
                      <a:pt x="9992" y="3336"/>
                      <a:pt x="7861" y="5236"/>
                    </a:cubicBezTo>
                    <a:cubicBezTo>
                      <a:pt x="7567" y="3736"/>
                      <a:pt x="6759" y="2536"/>
                      <a:pt x="6024" y="1636"/>
                    </a:cubicBezTo>
                    <a:cubicBezTo>
                      <a:pt x="5878" y="1436"/>
                      <a:pt x="5510" y="1236"/>
                      <a:pt x="5363" y="1436"/>
                    </a:cubicBezTo>
                    <a:cubicBezTo>
                      <a:pt x="5216" y="1436"/>
                      <a:pt x="5069" y="1636"/>
                      <a:pt x="4922" y="1836"/>
                    </a:cubicBezTo>
                    <a:cubicBezTo>
                      <a:pt x="3380" y="2936"/>
                      <a:pt x="2792" y="-1864"/>
                      <a:pt x="1396" y="836"/>
                    </a:cubicBezTo>
                    <a:cubicBezTo>
                      <a:pt x="1249" y="636"/>
                      <a:pt x="735" y="7336"/>
                      <a:pt x="0" y="7136"/>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39" name="Form">
                <a:extLst>
                  <a:ext uri="{FF2B5EF4-FFF2-40B4-BE49-F238E27FC236}">
                    <a16:creationId xmlns:a16="http://schemas.microsoft.com/office/drawing/2014/main" id="{EC517B9E-F54E-48AC-8D8B-3AC7672B22EB}"/>
                  </a:ext>
                </a:extLst>
              </p:cNvPr>
              <p:cNvSpPr/>
              <p:nvPr/>
            </p:nvSpPr>
            <p:spPr>
              <a:xfrm>
                <a:off x="441533" y="2884459"/>
                <a:ext cx="80512" cy="96426"/>
              </a:xfrm>
              <a:custGeom>
                <a:avLst/>
                <a:gdLst/>
                <a:ahLst/>
                <a:cxnLst>
                  <a:cxn ang="0">
                    <a:pos x="wd2" y="hd2"/>
                  </a:cxn>
                  <a:cxn ang="5400000">
                    <a:pos x="wd2" y="hd2"/>
                  </a:cxn>
                  <a:cxn ang="10800000">
                    <a:pos x="wd2" y="hd2"/>
                  </a:cxn>
                  <a:cxn ang="16200000">
                    <a:pos x="wd2" y="hd2"/>
                  </a:cxn>
                </a:cxnLst>
                <a:rect l="0" t="0" r="r" b="b"/>
                <a:pathLst>
                  <a:path w="21330" h="19710" extrusionOk="0">
                    <a:moveTo>
                      <a:pt x="10003" y="5608"/>
                    </a:moveTo>
                    <a:cubicBezTo>
                      <a:pt x="9713" y="5832"/>
                      <a:pt x="9133" y="6280"/>
                      <a:pt x="8843" y="6504"/>
                    </a:cubicBezTo>
                    <a:cubicBezTo>
                      <a:pt x="8553" y="6728"/>
                      <a:pt x="7828" y="6728"/>
                      <a:pt x="7248" y="6951"/>
                    </a:cubicBezTo>
                    <a:cubicBezTo>
                      <a:pt x="6089" y="7511"/>
                      <a:pt x="5219" y="8630"/>
                      <a:pt x="5799" y="9861"/>
                    </a:cubicBezTo>
                    <a:cubicBezTo>
                      <a:pt x="5219" y="10085"/>
                      <a:pt x="4494" y="10085"/>
                      <a:pt x="4204" y="10309"/>
                    </a:cubicBezTo>
                    <a:cubicBezTo>
                      <a:pt x="3914" y="11988"/>
                      <a:pt x="1885" y="13107"/>
                      <a:pt x="0" y="14002"/>
                    </a:cubicBezTo>
                    <a:cubicBezTo>
                      <a:pt x="870" y="14002"/>
                      <a:pt x="1450" y="14898"/>
                      <a:pt x="1450" y="15905"/>
                    </a:cubicBezTo>
                    <a:cubicBezTo>
                      <a:pt x="1450" y="16800"/>
                      <a:pt x="1160" y="17584"/>
                      <a:pt x="1450" y="18255"/>
                    </a:cubicBezTo>
                    <a:cubicBezTo>
                      <a:pt x="2754" y="19486"/>
                      <a:pt x="5219" y="18479"/>
                      <a:pt x="6958" y="19262"/>
                    </a:cubicBezTo>
                    <a:cubicBezTo>
                      <a:pt x="7248" y="19486"/>
                      <a:pt x="7828" y="19710"/>
                      <a:pt x="8263" y="19710"/>
                    </a:cubicBezTo>
                    <a:cubicBezTo>
                      <a:pt x="8843" y="19710"/>
                      <a:pt x="9423" y="19710"/>
                      <a:pt x="9713" y="19486"/>
                    </a:cubicBezTo>
                    <a:cubicBezTo>
                      <a:pt x="10872" y="18927"/>
                      <a:pt x="12467" y="18255"/>
                      <a:pt x="13047" y="17584"/>
                    </a:cubicBezTo>
                    <a:cubicBezTo>
                      <a:pt x="13917" y="16576"/>
                      <a:pt x="14352" y="15457"/>
                      <a:pt x="13627" y="14562"/>
                    </a:cubicBezTo>
                    <a:cubicBezTo>
                      <a:pt x="15511" y="14786"/>
                      <a:pt x="17976" y="14338"/>
                      <a:pt x="18846" y="12883"/>
                    </a:cubicBezTo>
                    <a:cubicBezTo>
                      <a:pt x="19136" y="12659"/>
                      <a:pt x="19136" y="12435"/>
                      <a:pt x="19136" y="12435"/>
                    </a:cubicBezTo>
                    <a:cubicBezTo>
                      <a:pt x="19136" y="11652"/>
                      <a:pt x="18266" y="11428"/>
                      <a:pt x="17686" y="11204"/>
                    </a:cubicBezTo>
                    <a:cubicBezTo>
                      <a:pt x="16671" y="10757"/>
                      <a:pt x="16091" y="9749"/>
                      <a:pt x="16381" y="8854"/>
                    </a:cubicBezTo>
                    <a:cubicBezTo>
                      <a:pt x="16671" y="7847"/>
                      <a:pt x="17686" y="7287"/>
                      <a:pt x="18556" y="6951"/>
                    </a:cubicBezTo>
                    <a:cubicBezTo>
                      <a:pt x="19136" y="6951"/>
                      <a:pt x="20005" y="6728"/>
                      <a:pt x="20295" y="6504"/>
                    </a:cubicBezTo>
                    <a:cubicBezTo>
                      <a:pt x="21020" y="5608"/>
                      <a:pt x="18556" y="4937"/>
                      <a:pt x="18556" y="3930"/>
                    </a:cubicBezTo>
                    <a:cubicBezTo>
                      <a:pt x="18556" y="2811"/>
                      <a:pt x="21600" y="2811"/>
                      <a:pt x="21310" y="1579"/>
                    </a:cubicBezTo>
                    <a:cubicBezTo>
                      <a:pt x="21310" y="1132"/>
                      <a:pt x="20730" y="908"/>
                      <a:pt x="20005" y="684"/>
                    </a:cubicBezTo>
                    <a:cubicBezTo>
                      <a:pt x="16671" y="-1890"/>
                      <a:pt x="12467" y="3482"/>
                      <a:pt x="10003" y="5608"/>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40" name="Form">
                <a:extLst>
                  <a:ext uri="{FF2B5EF4-FFF2-40B4-BE49-F238E27FC236}">
                    <a16:creationId xmlns:a16="http://schemas.microsoft.com/office/drawing/2014/main" id="{C1BAB3A5-2EB1-4E27-A7B0-3780A4909C64}"/>
                  </a:ext>
                </a:extLst>
              </p:cNvPr>
              <p:cNvSpPr/>
              <p:nvPr/>
            </p:nvSpPr>
            <p:spPr>
              <a:xfrm>
                <a:off x="102040" y="3102138"/>
                <a:ext cx="38750" cy="35664"/>
              </a:xfrm>
              <a:custGeom>
                <a:avLst/>
                <a:gdLst/>
                <a:ahLst/>
                <a:cxnLst>
                  <a:cxn ang="0">
                    <a:pos x="wd2" y="hd2"/>
                  </a:cxn>
                  <a:cxn ang="5400000">
                    <a:pos x="wd2" y="hd2"/>
                  </a:cxn>
                  <a:cxn ang="10800000">
                    <a:pos x="wd2" y="hd2"/>
                  </a:cxn>
                  <a:cxn ang="16200000">
                    <a:pos x="wd2" y="hd2"/>
                  </a:cxn>
                </a:cxnLst>
                <a:rect l="0" t="0" r="r" b="b"/>
                <a:pathLst>
                  <a:path w="20673" h="21600" extrusionOk="0">
                    <a:moveTo>
                      <a:pt x="4551" y="11298"/>
                    </a:moveTo>
                    <a:cubicBezTo>
                      <a:pt x="1296" y="12628"/>
                      <a:pt x="-479" y="15951"/>
                      <a:pt x="113" y="19606"/>
                    </a:cubicBezTo>
                    <a:cubicBezTo>
                      <a:pt x="1296" y="19606"/>
                      <a:pt x="2480" y="20271"/>
                      <a:pt x="3072" y="21600"/>
                    </a:cubicBezTo>
                    <a:cubicBezTo>
                      <a:pt x="5735" y="18277"/>
                      <a:pt x="8694" y="14622"/>
                      <a:pt x="12540" y="13957"/>
                    </a:cubicBezTo>
                    <a:cubicBezTo>
                      <a:pt x="13724" y="13957"/>
                      <a:pt x="14907" y="13957"/>
                      <a:pt x="16091" y="13292"/>
                    </a:cubicBezTo>
                    <a:cubicBezTo>
                      <a:pt x="19937" y="11963"/>
                      <a:pt x="21121" y="6978"/>
                      <a:pt x="20529" y="1994"/>
                    </a:cubicBezTo>
                    <a:cubicBezTo>
                      <a:pt x="20529" y="1329"/>
                      <a:pt x="20529" y="1329"/>
                      <a:pt x="19937" y="665"/>
                    </a:cubicBezTo>
                    <a:cubicBezTo>
                      <a:pt x="19346" y="0"/>
                      <a:pt x="18754" y="0"/>
                      <a:pt x="18162" y="0"/>
                    </a:cubicBezTo>
                    <a:cubicBezTo>
                      <a:pt x="14316" y="0"/>
                      <a:pt x="10765" y="1329"/>
                      <a:pt x="8102" y="4320"/>
                    </a:cubicBezTo>
                    <a:cubicBezTo>
                      <a:pt x="5735" y="6978"/>
                      <a:pt x="3663" y="9637"/>
                      <a:pt x="1296" y="11963"/>
                    </a:cubicBezTo>
                    <a:lnTo>
                      <a:pt x="4551" y="11298"/>
                    </a:ln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41" name="Form">
                <a:extLst>
                  <a:ext uri="{FF2B5EF4-FFF2-40B4-BE49-F238E27FC236}">
                    <a16:creationId xmlns:a16="http://schemas.microsoft.com/office/drawing/2014/main" id="{B918F312-67AD-415F-B9A8-FD380DEF1BF8}"/>
                  </a:ext>
                </a:extLst>
              </p:cNvPr>
              <p:cNvSpPr/>
              <p:nvPr/>
            </p:nvSpPr>
            <p:spPr>
              <a:xfrm>
                <a:off x="1114747" y="3133596"/>
                <a:ext cx="68695" cy="117674"/>
              </a:xfrm>
              <a:custGeom>
                <a:avLst/>
                <a:gdLst/>
                <a:ahLst/>
                <a:cxnLst>
                  <a:cxn ang="0">
                    <a:pos x="wd2" y="hd2"/>
                  </a:cxn>
                  <a:cxn ang="5400000">
                    <a:pos x="wd2" y="hd2"/>
                  </a:cxn>
                  <a:cxn ang="10800000">
                    <a:pos x="wd2" y="hd2"/>
                  </a:cxn>
                  <a:cxn ang="16200000">
                    <a:pos x="wd2" y="hd2"/>
                  </a:cxn>
                </a:cxnLst>
                <a:rect l="0" t="0" r="r" b="b"/>
                <a:pathLst>
                  <a:path w="19973" h="20736" extrusionOk="0">
                    <a:moveTo>
                      <a:pt x="4408" y="4032"/>
                    </a:moveTo>
                    <a:cubicBezTo>
                      <a:pt x="4408" y="4608"/>
                      <a:pt x="3931" y="4992"/>
                      <a:pt x="3614" y="5664"/>
                    </a:cubicBezTo>
                    <a:cubicBezTo>
                      <a:pt x="3296" y="7008"/>
                      <a:pt x="5678" y="8256"/>
                      <a:pt x="6314" y="9696"/>
                    </a:cubicBezTo>
                    <a:cubicBezTo>
                      <a:pt x="6631" y="10656"/>
                      <a:pt x="6631" y="11904"/>
                      <a:pt x="7266" y="12672"/>
                    </a:cubicBezTo>
                    <a:cubicBezTo>
                      <a:pt x="8696" y="14112"/>
                      <a:pt x="12031" y="14496"/>
                      <a:pt x="12349" y="15936"/>
                    </a:cubicBezTo>
                    <a:cubicBezTo>
                      <a:pt x="12349" y="16320"/>
                      <a:pt x="12031" y="16896"/>
                      <a:pt x="12349" y="17280"/>
                    </a:cubicBezTo>
                    <a:cubicBezTo>
                      <a:pt x="12666" y="17664"/>
                      <a:pt x="12984" y="17952"/>
                      <a:pt x="13302" y="18144"/>
                    </a:cubicBezTo>
                    <a:cubicBezTo>
                      <a:pt x="14731" y="18912"/>
                      <a:pt x="16002" y="19680"/>
                      <a:pt x="17590" y="20544"/>
                    </a:cubicBezTo>
                    <a:cubicBezTo>
                      <a:pt x="18066" y="20736"/>
                      <a:pt x="18384" y="20736"/>
                      <a:pt x="18702" y="20736"/>
                    </a:cubicBezTo>
                    <a:cubicBezTo>
                      <a:pt x="19337" y="20736"/>
                      <a:pt x="19337" y="20352"/>
                      <a:pt x="19655" y="20160"/>
                    </a:cubicBezTo>
                    <a:cubicBezTo>
                      <a:pt x="19972" y="19104"/>
                      <a:pt x="20290" y="18048"/>
                      <a:pt x="19337" y="17280"/>
                    </a:cubicBezTo>
                    <a:cubicBezTo>
                      <a:pt x="18384" y="16416"/>
                      <a:pt x="16637" y="15936"/>
                      <a:pt x="16002" y="15072"/>
                    </a:cubicBezTo>
                    <a:cubicBezTo>
                      <a:pt x="15366" y="14304"/>
                      <a:pt x="15684" y="13248"/>
                      <a:pt x="16002" y="12288"/>
                    </a:cubicBezTo>
                    <a:cubicBezTo>
                      <a:pt x="16319" y="11424"/>
                      <a:pt x="16319" y="10656"/>
                      <a:pt x="15684" y="10272"/>
                    </a:cubicBezTo>
                    <a:cubicBezTo>
                      <a:pt x="15366" y="10080"/>
                      <a:pt x="15049" y="10080"/>
                      <a:pt x="14731" y="9888"/>
                    </a:cubicBezTo>
                    <a:cubicBezTo>
                      <a:pt x="12666" y="9024"/>
                      <a:pt x="12031" y="7200"/>
                      <a:pt x="12031" y="5856"/>
                    </a:cubicBezTo>
                    <a:cubicBezTo>
                      <a:pt x="12031" y="4416"/>
                      <a:pt x="12984" y="2784"/>
                      <a:pt x="12349" y="1152"/>
                    </a:cubicBezTo>
                    <a:cubicBezTo>
                      <a:pt x="12349" y="576"/>
                      <a:pt x="11714" y="0"/>
                      <a:pt x="10602" y="0"/>
                    </a:cubicBezTo>
                    <a:cubicBezTo>
                      <a:pt x="10284" y="0"/>
                      <a:pt x="9649" y="0"/>
                      <a:pt x="9331" y="192"/>
                    </a:cubicBezTo>
                    <a:cubicBezTo>
                      <a:pt x="6949" y="576"/>
                      <a:pt x="1708" y="-864"/>
                      <a:pt x="278" y="960"/>
                    </a:cubicBezTo>
                    <a:cubicBezTo>
                      <a:pt x="-1310" y="3456"/>
                      <a:pt x="4408" y="2208"/>
                      <a:pt x="4408" y="4032"/>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42" name="Form">
                <a:extLst>
                  <a:ext uri="{FF2B5EF4-FFF2-40B4-BE49-F238E27FC236}">
                    <a16:creationId xmlns:a16="http://schemas.microsoft.com/office/drawing/2014/main" id="{8C1452B7-1C8B-48D5-B6EA-7B3E970CFD9D}"/>
                  </a:ext>
                </a:extLst>
              </p:cNvPr>
              <p:cNvSpPr/>
              <p:nvPr/>
            </p:nvSpPr>
            <p:spPr>
              <a:xfrm>
                <a:off x="1354068" y="1583659"/>
                <a:ext cx="318115" cy="366399"/>
              </a:xfrm>
              <a:custGeom>
                <a:avLst/>
                <a:gdLst/>
                <a:ahLst/>
                <a:cxnLst>
                  <a:cxn ang="0">
                    <a:pos x="wd2" y="hd2"/>
                  </a:cxn>
                  <a:cxn ang="5400000">
                    <a:pos x="wd2" y="hd2"/>
                  </a:cxn>
                  <a:cxn ang="10800000">
                    <a:pos x="wd2" y="hd2"/>
                  </a:cxn>
                  <a:cxn ang="16200000">
                    <a:pos x="wd2" y="hd2"/>
                  </a:cxn>
                </a:cxnLst>
                <a:rect l="0" t="0" r="r" b="b"/>
                <a:pathLst>
                  <a:path w="21600" h="21600" extrusionOk="0">
                    <a:moveTo>
                      <a:pt x="2761" y="4197"/>
                    </a:moveTo>
                    <a:cubicBezTo>
                      <a:pt x="2761" y="4746"/>
                      <a:pt x="3395" y="5424"/>
                      <a:pt x="3842" y="5069"/>
                    </a:cubicBezTo>
                    <a:cubicBezTo>
                      <a:pt x="3619" y="5683"/>
                      <a:pt x="3469" y="6296"/>
                      <a:pt x="3208" y="6909"/>
                    </a:cubicBezTo>
                    <a:cubicBezTo>
                      <a:pt x="2910" y="6845"/>
                      <a:pt x="2537" y="6716"/>
                      <a:pt x="2276" y="6554"/>
                    </a:cubicBezTo>
                    <a:cubicBezTo>
                      <a:pt x="2350" y="7168"/>
                      <a:pt x="2350" y="7781"/>
                      <a:pt x="2462" y="8330"/>
                    </a:cubicBezTo>
                    <a:cubicBezTo>
                      <a:pt x="2462" y="8524"/>
                      <a:pt x="2462" y="8814"/>
                      <a:pt x="2276" y="9008"/>
                    </a:cubicBezTo>
                    <a:cubicBezTo>
                      <a:pt x="2164" y="9137"/>
                      <a:pt x="1977" y="9170"/>
                      <a:pt x="1828" y="9137"/>
                    </a:cubicBezTo>
                    <a:cubicBezTo>
                      <a:pt x="2089" y="9363"/>
                      <a:pt x="2350" y="9589"/>
                      <a:pt x="2686" y="9815"/>
                    </a:cubicBezTo>
                    <a:cubicBezTo>
                      <a:pt x="1753" y="9815"/>
                      <a:pt x="1268" y="10816"/>
                      <a:pt x="1119" y="11656"/>
                    </a:cubicBezTo>
                    <a:cubicBezTo>
                      <a:pt x="709" y="13141"/>
                      <a:pt x="336" y="14561"/>
                      <a:pt x="0" y="16047"/>
                    </a:cubicBezTo>
                    <a:cubicBezTo>
                      <a:pt x="1045" y="15853"/>
                      <a:pt x="2126" y="16789"/>
                      <a:pt x="1903" y="17661"/>
                    </a:cubicBezTo>
                    <a:cubicBezTo>
                      <a:pt x="2537" y="17467"/>
                      <a:pt x="3208" y="17726"/>
                      <a:pt x="3619" y="18145"/>
                    </a:cubicBezTo>
                    <a:cubicBezTo>
                      <a:pt x="3768" y="18339"/>
                      <a:pt x="3917" y="18630"/>
                      <a:pt x="4104" y="18823"/>
                    </a:cubicBezTo>
                    <a:cubicBezTo>
                      <a:pt x="4551" y="19760"/>
                      <a:pt x="5036" y="20664"/>
                      <a:pt x="5484" y="21600"/>
                    </a:cubicBezTo>
                    <a:cubicBezTo>
                      <a:pt x="5894" y="21471"/>
                      <a:pt x="6267" y="21406"/>
                      <a:pt x="6678" y="21277"/>
                    </a:cubicBezTo>
                    <a:cubicBezTo>
                      <a:pt x="7051" y="21116"/>
                      <a:pt x="6827" y="20599"/>
                      <a:pt x="6752" y="20244"/>
                    </a:cubicBezTo>
                    <a:cubicBezTo>
                      <a:pt x="6603" y="19630"/>
                      <a:pt x="7125" y="18888"/>
                      <a:pt x="7834" y="18759"/>
                    </a:cubicBezTo>
                    <a:cubicBezTo>
                      <a:pt x="8618" y="18630"/>
                      <a:pt x="9401" y="19178"/>
                      <a:pt x="9401" y="19824"/>
                    </a:cubicBezTo>
                    <a:cubicBezTo>
                      <a:pt x="10110" y="19566"/>
                      <a:pt x="10893" y="19308"/>
                      <a:pt x="11602" y="18952"/>
                    </a:cubicBezTo>
                    <a:cubicBezTo>
                      <a:pt x="11304" y="18759"/>
                      <a:pt x="10968" y="18630"/>
                      <a:pt x="10669" y="18404"/>
                    </a:cubicBezTo>
                    <a:cubicBezTo>
                      <a:pt x="11117" y="18145"/>
                      <a:pt x="11527" y="17726"/>
                      <a:pt x="11826" y="17338"/>
                    </a:cubicBezTo>
                    <a:cubicBezTo>
                      <a:pt x="10819" y="17048"/>
                      <a:pt x="10334" y="15853"/>
                      <a:pt x="10968" y="15110"/>
                    </a:cubicBezTo>
                    <a:cubicBezTo>
                      <a:pt x="11677" y="15239"/>
                      <a:pt x="12311" y="15369"/>
                      <a:pt x="13020" y="15369"/>
                    </a:cubicBezTo>
                    <a:cubicBezTo>
                      <a:pt x="12460" y="14561"/>
                      <a:pt x="12759" y="13528"/>
                      <a:pt x="13169" y="12721"/>
                    </a:cubicBezTo>
                    <a:cubicBezTo>
                      <a:pt x="13393" y="12721"/>
                      <a:pt x="13617" y="12721"/>
                      <a:pt x="13952" y="12657"/>
                    </a:cubicBezTo>
                    <a:cubicBezTo>
                      <a:pt x="13803" y="11591"/>
                      <a:pt x="14848" y="10622"/>
                      <a:pt x="15967" y="10009"/>
                    </a:cubicBezTo>
                    <a:cubicBezTo>
                      <a:pt x="17049" y="9396"/>
                      <a:pt x="18242" y="8814"/>
                      <a:pt x="18653" y="7717"/>
                    </a:cubicBezTo>
                    <a:cubicBezTo>
                      <a:pt x="18802" y="8201"/>
                      <a:pt x="19660" y="8039"/>
                      <a:pt x="20145" y="7717"/>
                    </a:cubicBezTo>
                    <a:cubicBezTo>
                      <a:pt x="20593" y="7361"/>
                      <a:pt x="21078" y="6974"/>
                      <a:pt x="21600" y="7168"/>
                    </a:cubicBezTo>
                    <a:cubicBezTo>
                      <a:pt x="21451" y="6780"/>
                      <a:pt x="21078" y="6425"/>
                      <a:pt x="20667" y="6167"/>
                    </a:cubicBezTo>
                    <a:cubicBezTo>
                      <a:pt x="21078" y="6296"/>
                      <a:pt x="21376" y="5683"/>
                      <a:pt x="21078" y="5360"/>
                    </a:cubicBezTo>
                    <a:cubicBezTo>
                      <a:pt x="20742" y="5004"/>
                      <a:pt x="20369" y="4746"/>
                      <a:pt x="20294" y="4391"/>
                    </a:cubicBezTo>
                    <a:cubicBezTo>
                      <a:pt x="19585" y="3519"/>
                      <a:pt x="18242" y="2970"/>
                      <a:pt x="17011" y="3100"/>
                    </a:cubicBezTo>
                    <a:cubicBezTo>
                      <a:pt x="16676" y="3100"/>
                      <a:pt x="16377" y="3164"/>
                      <a:pt x="16153" y="3035"/>
                    </a:cubicBezTo>
                    <a:cubicBezTo>
                      <a:pt x="15519" y="2648"/>
                      <a:pt x="16153" y="1550"/>
                      <a:pt x="15445" y="1291"/>
                    </a:cubicBezTo>
                    <a:cubicBezTo>
                      <a:pt x="14512" y="1743"/>
                      <a:pt x="13393" y="1970"/>
                      <a:pt x="12311" y="1743"/>
                    </a:cubicBezTo>
                    <a:cubicBezTo>
                      <a:pt x="11192" y="678"/>
                      <a:pt x="9476" y="0"/>
                      <a:pt x="7834" y="0"/>
                    </a:cubicBezTo>
                    <a:cubicBezTo>
                      <a:pt x="7312" y="0"/>
                      <a:pt x="6678" y="65"/>
                      <a:pt x="6118" y="0"/>
                    </a:cubicBezTo>
                    <a:cubicBezTo>
                      <a:pt x="5670" y="387"/>
                      <a:pt x="4962" y="549"/>
                      <a:pt x="4327" y="323"/>
                    </a:cubicBezTo>
                    <a:cubicBezTo>
                      <a:pt x="3320" y="613"/>
                      <a:pt x="970" y="549"/>
                      <a:pt x="1492" y="1679"/>
                    </a:cubicBezTo>
                    <a:cubicBezTo>
                      <a:pt x="1753" y="2099"/>
                      <a:pt x="2537" y="2163"/>
                      <a:pt x="2761" y="2583"/>
                    </a:cubicBezTo>
                    <a:cubicBezTo>
                      <a:pt x="2984" y="3100"/>
                      <a:pt x="2761" y="3648"/>
                      <a:pt x="2761" y="4197"/>
                    </a:cubicBezTo>
                    <a:close/>
                    <a:moveTo>
                      <a:pt x="1679" y="9008"/>
                    </a:moveTo>
                    <a:cubicBezTo>
                      <a:pt x="1716" y="9040"/>
                      <a:pt x="1753" y="9105"/>
                      <a:pt x="1828" y="9137"/>
                    </a:cubicBezTo>
                    <a:cubicBezTo>
                      <a:pt x="1753" y="9105"/>
                      <a:pt x="1679" y="9073"/>
                      <a:pt x="1679" y="9008"/>
                    </a:cubicBezTo>
                    <a:close/>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43" name="Form">
                <a:extLst>
                  <a:ext uri="{FF2B5EF4-FFF2-40B4-BE49-F238E27FC236}">
                    <a16:creationId xmlns:a16="http://schemas.microsoft.com/office/drawing/2014/main" id="{E9F75AC7-B432-4AE2-84D1-D23A2851A5AB}"/>
                  </a:ext>
                </a:extLst>
              </p:cNvPr>
              <p:cNvSpPr/>
              <p:nvPr/>
            </p:nvSpPr>
            <p:spPr>
              <a:xfrm>
                <a:off x="2066232" y="1623252"/>
                <a:ext cx="194998" cy="301626"/>
              </a:xfrm>
              <a:custGeom>
                <a:avLst/>
                <a:gdLst/>
                <a:ahLst/>
                <a:cxnLst>
                  <a:cxn ang="0">
                    <a:pos x="wd2" y="hd2"/>
                  </a:cxn>
                  <a:cxn ang="5400000">
                    <a:pos x="wd2" y="hd2"/>
                  </a:cxn>
                  <a:cxn ang="10800000">
                    <a:pos x="wd2" y="hd2"/>
                  </a:cxn>
                  <a:cxn ang="16200000">
                    <a:pos x="wd2" y="hd2"/>
                  </a:cxn>
                </a:cxnLst>
                <a:rect l="0" t="0" r="r" b="b"/>
                <a:pathLst>
                  <a:path w="21600" h="21457" extrusionOk="0">
                    <a:moveTo>
                      <a:pt x="3933" y="5350"/>
                    </a:moveTo>
                    <a:cubicBezTo>
                      <a:pt x="4175" y="5584"/>
                      <a:pt x="4598" y="5818"/>
                      <a:pt x="5082" y="5818"/>
                    </a:cubicBezTo>
                    <a:cubicBezTo>
                      <a:pt x="5203" y="5974"/>
                      <a:pt x="5203" y="6130"/>
                      <a:pt x="5324" y="6247"/>
                    </a:cubicBezTo>
                    <a:cubicBezTo>
                      <a:pt x="6232" y="6637"/>
                      <a:pt x="6716" y="7456"/>
                      <a:pt x="6595" y="8119"/>
                    </a:cubicBezTo>
                    <a:cubicBezTo>
                      <a:pt x="7261" y="8509"/>
                      <a:pt x="7745" y="8937"/>
                      <a:pt x="8410" y="9249"/>
                    </a:cubicBezTo>
                    <a:cubicBezTo>
                      <a:pt x="8531" y="9327"/>
                      <a:pt x="8531" y="9366"/>
                      <a:pt x="8531" y="9483"/>
                    </a:cubicBezTo>
                    <a:cubicBezTo>
                      <a:pt x="8531" y="9561"/>
                      <a:pt x="8410" y="9678"/>
                      <a:pt x="8229" y="9756"/>
                    </a:cubicBezTo>
                    <a:cubicBezTo>
                      <a:pt x="7382" y="10146"/>
                      <a:pt x="6353" y="10575"/>
                      <a:pt x="5445" y="10965"/>
                    </a:cubicBezTo>
                    <a:cubicBezTo>
                      <a:pt x="4296" y="10809"/>
                      <a:pt x="4296" y="9756"/>
                      <a:pt x="3691" y="9171"/>
                    </a:cubicBezTo>
                    <a:cubicBezTo>
                      <a:pt x="2904" y="8431"/>
                      <a:pt x="787" y="8509"/>
                      <a:pt x="121" y="9327"/>
                    </a:cubicBezTo>
                    <a:cubicBezTo>
                      <a:pt x="0" y="9405"/>
                      <a:pt x="0" y="9600"/>
                      <a:pt x="0" y="9678"/>
                    </a:cubicBezTo>
                    <a:cubicBezTo>
                      <a:pt x="0" y="9756"/>
                      <a:pt x="121" y="9912"/>
                      <a:pt x="242" y="9990"/>
                    </a:cubicBezTo>
                    <a:cubicBezTo>
                      <a:pt x="666" y="10419"/>
                      <a:pt x="545" y="10809"/>
                      <a:pt x="666" y="11238"/>
                    </a:cubicBezTo>
                    <a:cubicBezTo>
                      <a:pt x="1150" y="13109"/>
                      <a:pt x="5324" y="13577"/>
                      <a:pt x="6958" y="15215"/>
                    </a:cubicBezTo>
                    <a:cubicBezTo>
                      <a:pt x="7382" y="15566"/>
                      <a:pt x="7503" y="15956"/>
                      <a:pt x="7987" y="16306"/>
                    </a:cubicBezTo>
                    <a:cubicBezTo>
                      <a:pt x="8410" y="16618"/>
                      <a:pt x="9015" y="16852"/>
                      <a:pt x="9681" y="16774"/>
                    </a:cubicBezTo>
                    <a:cubicBezTo>
                      <a:pt x="9378" y="17125"/>
                      <a:pt x="9499" y="17515"/>
                      <a:pt x="9923" y="17827"/>
                    </a:cubicBezTo>
                    <a:cubicBezTo>
                      <a:pt x="10286" y="18178"/>
                      <a:pt x="10770" y="18334"/>
                      <a:pt x="11193" y="18646"/>
                    </a:cubicBezTo>
                    <a:cubicBezTo>
                      <a:pt x="11677" y="19153"/>
                      <a:pt x="11677" y="19737"/>
                      <a:pt x="11798" y="20205"/>
                    </a:cubicBezTo>
                    <a:cubicBezTo>
                      <a:pt x="11919" y="20790"/>
                      <a:pt x="12464" y="21375"/>
                      <a:pt x="13190" y="21453"/>
                    </a:cubicBezTo>
                    <a:lnTo>
                      <a:pt x="13311" y="21453"/>
                    </a:lnTo>
                    <a:cubicBezTo>
                      <a:pt x="14461" y="21531"/>
                      <a:pt x="15005" y="20478"/>
                      <a:pt x="14703" y="19737"/>
                    </a:cubicBezTo>
                    <a:cubicBezTo>
                      <a:pt x="14461" y="18997"/>
                      <a:pt x="13976" y="18100"/>
                      <a:pt x="14703" y="17515"/>
                    </a:cubicBezTo>
                    <a:cubicBezTo>
                      <a:pt x="15489" y="18022"/>
                      <a:pt x="15973" y="18763"/>
                      <a:pt x="15852" y="19465"/>
                    </a:cubicBezTo>
                    <a:cubicBezTo>
                      <a:pt x="16518" y="19309"/>
                      <a:pt x="17244" y="19231"/>
                      <a:pt x="17909" y="19075"/>
                    </a:cubicBezTo>
                    <a:cubicBezTo>
                      <a:pt x="18151" y="18334"/>
                      <a:pt x="18817" y="17437"/>
                      <a:pt x="19906" y="17515"/>
                    </a:cubicBezTo>
                    <a:cubicBezTo>
                      <a:pt x="20208" y="17515"/>
                      <a:pt x="20329" y="17593"/>
                      <a:pt x="20571" y="17515"/>
                    </a:cubicBezTo>
                    <a:cubicBezTo>
                      <a:pt x="21055" y="17515"/>
                      <a:pt x="21479" y="17125"/>
                      <a:pt x="21479" y="16696"/>
                    </a:cubicBezTo>
                    <a:cubicBezTo>
                      <a:pt x="21479" y="16384"/>
                      <a:pt x="21055" y="16034"/>
                      <a:pt x="20692" y="15800"/>
                    </a:cubicBezTo>
                    <a:cubicBezTo>
                      <a:pt x="21055" y="15137"/>
                      <a:pt x="21358" y="14396"/>
                      <a:pt x="21600" y="13655"/>
                    </a:cubicBezTo>
                    <a:cubicBezTo>
                      <a:pt x="20813" y="13499"/>
                      <a:pt x="20208" y="13031"/>
                      <a:pt x="20329" y="12447"/>
                    </a:cubicBezTo>
                    <a:cubicBezTo>
                      <a:pt x="20329" y="12213"/>
                      <a:pt x="20571" y="11862"/>
                      <a:pt x="20571" y="11628"/>
                    </a:cubicBezTo>
                    <a:cubicBezTo>
                      <a:pt x="20571" y="11043"/>
                      <a:pt x="19785" y="10575"/>
                      <a:pt x="18938" y="10575"/>
                    </a:cubicBezTo>
                    <a:cubicBezTo>
                      <a:pt x="18938" y="9834"/>
                      <a:pt x="18938" y="9171"/>
                      <a:pt x="18938" y="8431"/>
                    </a:cubicBezTo>
                    <a:cubicBezTo>
                      <a:pt x="18514" y="8509"/>
                      <a:pt x="18151" y="8509"/>
                      <a:pt x="17788" y="8587"/>
                    </a:cubicBezTo>
                    <a:cubicBezTo>
                      <a:pt x="18030" y="7690"/>
                      <a:pt x="18030" y="6793"/>
                      <a:pt x="17667" y="5896"/>
                    </a:cubicBezTo>
                    <a:cubicBezTo>
                      <a:pt x="18030" y="5818"/>
                      <a:pt x="18393" y="5740"/>
                      <a:pt x="18817" y="5662"/>
                    </a:cubicBezTo>
                    <a:cubicBezTo>
                      <a:pt x="18514" y="5078"/>
                      <a:pt x="19059" y="4415"/>
                      <a:pt x="19785" y="4181"/>
                    </a:cubicBezTo>
                    <a:cubicBezTo>
                      <a:pt x="19422" y="4103"/>
                      <a:pt x="18938" y="4025"/>
                      <a:pt x="18514" y="3947"/>
                    </a:cubicBezTo>
                    <a:cubicBezTo>
                      <a:pt x="18393" y="3050"/>
                      <a:pt x="18635" y="2153"/>
                      <a:pt x="18151" y="1257"/>
                    </a:cubicBezTo>
                    <a:cubicBezTo>
                      <a:pt x="17788" y="672"/>
                      <a:pt x="16941" y="87"/>
                      <a:pt x="15973" y="9"/>
                    </a:cubicBezTo>
                    <a:cubicBezTo>
                      <a:pt x="14945" y="-69"/>
                      <a:pt x="13855" y="360"/>
                      <a:pt x="13734" y="984"/>
                    </a:cubicBezTo>
                    <a:cubicBezTo>
                      <a:pt x="13190" y="594"/>
                      <a:pt x="12222" y="516"/>
                      <a:pt x="11556" y="828"/>
                    </a:cubicBezTo>
                    <a:cubicBezTo>
                      <a:pt x="11677" y="750"/>
                      <a:pt x="9499" y="672"/>
                      <a:pt x="9136" y="750"/>
                    </a:cubicBezTo>
                    <a:cubicBezTo>
                      <a:pt x="8229" y="984"/>
                      <a:pt x="6837" y="1569"/>
                      <a:pt x="6474" y="2153"/>
                    </a:cubicBezTo>
                    <a:cubicBezTo>
                      <a:pt x="6111" y="2621"/>
                      <a:pt x="6474" y="3128"/>
                      <a:pt x="5990" y="3596"/>
                    </a:cubicBezTo>
                    <a:cubicBezTo>
                      <a:pt x="5445" y="4415"/>
                      <a:pt x="4477" y="4610"/>
                      <a:pt x="3933" y="5350"/>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44" name="Form">
                <a:extLst>
                  <a:ext uri="{FF2B5EF4-FFF2-40B4-BE49-F238E27FC236}">
                    <a16:creationId xmlns:a16="http://schemas.microsoft.com/office/drawing/2014/main" id="{D657B2F3-E60D-4E7D-8423-AB47E5387FE0}"/>
                  </a:ext>
                </a:extLst>
              </p:cNvPr>
              <p:cNvSpPr/>
              <p:nvPr/>
            </p:nvSpPr>
            <p:spPr>
              <a:xfrm>
                <a:off x="2121628" y="1964114"/>
                <a:ext cx="32509" cy="56583"/>
              </a:xfrm>
              <a:custGeom>
                <a:avLst/>
                <a:gdLst/>
                <a:ahLst/>
                <a:cxnLst>
                  <a:cxn ang="0">
                    <a:pos x="wd2" y="hd2"/>
                  </a:cxn>
                  <a:cxn ang="5400000">
                    <a:pos x="wd2" y="hd2"/>
                  </a:cxn>
                  <a:cxn ang="10800000">
                    <a:pos x="wd2" y="hd2"/>
                  </a:cxn>
                  <a:cxn ang="16200000">
                    <a:pos x="wd2" y="hd2"/>
                  </a:cxn>
                </a:cxnLst>
                <a:rect l="0" t="0" r="r" b="b"/>
                <a:pathLst>
                  <a:path w="17341" h="17005" extrusionOk="0">
                    <a:moveTo>
                      <a:pt x="0" y="8900"/>
                    </a:moveTo>
                    <a:cubicBezTo>
                      <a:pt x="3794" y="9232"/>
                      <a:pt x="5546" y="11725"/>
                      <a:pt x="6713" y="13386"/>
                    </a:cubicBezTo>
                    <a:cubicBezTo>
                      <a:pt x="7881" y="15546"/>
                      <a:pt x="11091" y="17540"/>
                      <a:pt x="14010" y="16875"/>
                    </a:cubicBezTo>
                    <a:cubicBezTo>
                      <a:pt x="15178" y="16543"/>
                      <a:pt x="16637" y="15878"/>
                      <a:pt x="17221" y="15214"/>
                    </a:cubicBezTo>
                    <a:cubicBezTo>
                      <a:pt x="17805" y="13718"/>
                      <a:pt x="16054" y="12389"/>
                      <a:pt x="16054" y="10894"/>
                    </a:cubicBezTo>
                    <a:cubicBezTo>
                      <a:pt x="16054" y="9897"/>
                      <a:pt x="16637" y="9232"/>
                      <a:pt x="16054" y="8568"/>
                    </a:cubicBezTo>
                    <a:cubicBezTo>
                      <a:pt x="15178" y="7737"/>
                      <a:pt x="14010" y="7405"/>
                      <a:pt x="13427" y="6740"/>
                    </a:cubicBezTo>
                    <a:cubicBezTo>
                      <a:pt x="12259" y="5411"/>
                      <a:pt x="14010" y="3583"/>
                      <a:pt x="12259" y="2254"/>
                    </a:cubicBezTo>
                    <a:cubicBezTo>
                      <a:pt x="11675" y="1922"/>
                      <a:pt x="9924" y="1589"/>
                      <a:pt x="9048" y="1257"/>
                    </a:cubicBezTo>
                    <a:cubicBezTo>
                      <a:pt x="-3795" y="-4060"/>
                      <a:pt x="4378" y="9232"/>
                      <a:pt x="0" y="8900"/>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45" name="Form">
                <a:extLst>
                  <a:ext uri="{FF2B5EF4-FFF2-40B4-BE49-F238E27FC236}">
                    <a16:creationId xmlns:a16="http://schemas.microsoft.com/office/drawing/2014/main" id="{419864AE-0095-46DA-B0AA-7A6A7F356E7E}"/>
                  </a:ext>
                </a:extLst>
              </p:cNvPr>
              <p:cNvSpPr/>
              <p:nvPr/>
            </p:nvSpPr>
            <p:spPr>
              <a:xfrm>
                <a:off x="1423772" y="1182294"/>
                <a:ext cx="240151" cy="246314"/>
              </a:xfrm>
              <a:custGeom>
                <a:avLst/>
                <a:gdLst/>
                <a:ahLst/>
                <a:cxnLst>
                  <a:cxn ang="0">
                    <a:pos x="wd2" y="hd2"/>
                  </a:cxn>
                  <a:cxn ang="5400000">
                    <a:pos x="wd2" y="hd2"/>
                  </a:cxn>
                  <a:cxn ang="10800000">
                    <a:pos x="wd2" y="hd2"/>
                  </a:cxn>
                  <a:cxn ang="16200000">
                    <a:pos x="wd2" y="hd2"/>
                  </a:cxn>
                </a:cxnLst>
                <a:rect l="0" t="0" r="r" b="b"/>
                <a:pathLst>
                  <a:path w="21322" h="21444" extrusionOk="0">
                    <a:moveTo>
                      <a:pt x="10540" y="4002"/>
                    </a:moveTo>
                    <a:cubicBezTo>
                      <a:pt x="10297" y="4862"/>
                      <a:pt x="10103" y="5865"/>
                      <a:pt x="9909" y="6773"/>
                    </a:cubicBezTo>
                    <a:cubicBezTo>
                      <a:pt x="9521" y="6773"/>
                      <a:pt x="9084" y="6773"/>
                      <a:pt x="8696" y="6773"/>
                    </a:cubicBezTo>
                    <a:cubicBezTo>
                      <a:pt x="8259" y="7203"/>
                      <a:pt x="8404" y="7777"/>
                      <a:pt x="8404" y="8302"/>
                    </a:cubicBezTo>
                    <a:cubicBezTo>
                      <a:pt x="8259" y="8780"/>
                      <a:pt x="7579" y="9306"/>
                      <a:pt x="7240" y="8780"/>
                    </a:cubicBezTo>
                    <a:cubicBezTo>
                      <a:pt x="7142" y="9067"/>
                      <a:pt x="6948" y="9402"/>
                      <a:pt x="6851" y="9784"/>
                    </a:cubicBezTo>
                    <a:cubicBezTo>
                      <a:pt x="6123" y="9497"/>
                      <a:pt x="5541" y="10405"/>
                      <a:pt x="5346" y="11217"/>
                    </a:cubicBezTo>
                    <a:cubicBezTo>
                      <a:pt x="5104" y="11886"/>
                      <a:pt x="4813" y="12890"/>
                      <a:pt x="3987" y="12890"/>
                    </a:cubicBezTo>
                    <a:cubicBezTo>
                      <a:pt x="3987" y="13320"/>
                      <a:pt x="3987" y="13702"/>
                      <a:pt x="4084" y="14085"/>
                    </a:cubicBezTo>
                    <a:cubicBezTo>
                      <a:pt x="2774" y="13416"/>
                      <a:pt x="1269" y="14706"/>
                      <a:pt x="541" y="15996"/>
                    </a:cubicBezTo>
                    <a:cubicBezTo>
                      <a:pt x="347" y="16331"/>
                      <a:pt x="347" y="16904"/>
                      <a:pt x="735" y="16904"/>
                    </a:cubicBezTo>
                    <a:cubicBezTo>
                      <a:pt x="56" y="17621"/>
                      <a:pt x="-187" y="18625"/>
                      <a:pt x="153" y="19532"/>
                    </a:cubicBezTo>
                    <a:cubicBezTo>
                      <a:pt x="735" y="19724"/>
                      <a:pt x="1269" y="20010"/>
                      <a:pt x="1852" y="20202"/>
                    </a:cubicBezTo>
                    <a:cubicBezTo>
                      <a:pt x="2094" y="20297"/>
                      <a:pt x="2289" y="20440"/>
                      <a:pt x="2483" y="20297"/>
                    </a:cubicBezTo>
                    <a:cubicBezTo>
                      <a:pt x="2677" y="20297"/>
                      <a:pt x="2871" y="20106"/>
                      <a:pt x="2968" y="20010"/>
                    </a:cubicBezTo>
                    <a:cubicBezTo>
                      <a:pt x="3599" y="19532"/>
                      <a:pt x="4230" y="19007"/>
                      <a:pt x="4715" y="18433"/>
                    </a:cubicBezTo>
                    <a:cubicBezTo>
                      <a:pt x="5249" y="19437"/>
                      <a:pt x="5735" y="20440"/>
                      <a:pt x="6269" y="21444"/>
                    </a:cubicBezTo>
                    <a:cubicBezTo>
                      <a:pt x="6560" y="21301"/>
                      <a:pt x="6657" y="20823"/>
                      <a:pt x="6657" y="20440"/>
                    </a:cubicBezTo>
                    <a:cubicBezTo>
                      <a:pt x="6560" y="20010"/>
                      <a:pt x="6366" y="19724"/>
                      <a:pt x="6269" y="19437"/>
                    </a:cubicBezTo>
                    <a:cubicBezTo>
                      <a:pt x="5929" y="18529"/>
                      <a:pt x="6269" y="17525"/>
                      <a:pt x="6948" y="16904"/>
                    </a:cubicBezTo>
                    <a:cubicBezTo>
                      <a:pt x="7240" y="17717"/>
                      <a:pt x="7045" y="18625"/>
                      <a:pt x="7142" y="19532"/>
                    </a:cubicBezTo>
                    <a:cubicBezTo>
                      <a:pt x="7240" y="20440"/>
                      <a:pt x="8259" y="21205"/>
                      <a:pt x="8987" y="20632"/>
                    </a:cubicBezTo>
                    <a:cubicBezTo>
                      <a:pt x="9278" y="20106"/>
                      <a:pt x="9424" y="19437"/>
                      <a:pt x="9278" y="18816"/>
                    </a:cubicBezTo>
                    <a:cubicBezTo>
                      <a:pt x="9521" y="18816"/>
                      <a:pt x="9812" y="18720"/>
                      <a:pt x="10006" y="18720"/>
                    </a:cubicBezTo>
                    <a:cubicBezTo>
                      <a:pt x="9521" y="17812"/>
                      <a:pt x="9521" y="16713"/>
                      <a:pt x="10103" y="15901"/>
                    </a:cubicBezTo>
                    <a:cubicBezTo>
                      <a:pt x="10540" y="16426"/>
                      <a:pt x="10734" y="17095"/>
                      <a:pt x="10637" y="17812"/>
                    </a:cubicBezTo>
                    <a:cubicBezTo>
                      <a:pt x="10929" y="17812"/>
                      <a:pt x="11123" y="17908"/>
                      <a:pt x="11414" y="17908"/>
                    </a:cubicBezTo>
                    <a:cubicBezTo>
                      <a:pt x="11317" y="17191"/>
                      <a:pt x="11560" y="16522"/>
                      <a:pt x="11948" y="15996"/>
                    </a:cubicBezTo>
                    <a:cubicBezTo>
                      <a:pt x="11754" y="15709"/>
                      <a:pt x="11657" y="15423"/>
                      <a:pt x="11754" y="15088"/>
                    </a:cubicBezTo>
                    <a:cubicBezTo>
                      <a:pt x="12336" y="15088"/>
                      <a:pt x="12967" y="14802"/>
                      <a:pt x="13258" y="14324"/>
                    </a:cubicBezTo>
                    <a:cubicBezTo>
                      <a:pt x="12773" y="14085"/>
                      <a:pt x="12336" y="13702"/>
                      <a:pt x="12239" y="13225"/>
                    </a:cubicBezTo>
                    <a:cubicBezTo>
                      <a:pt x="13064" y="12699"/>
                      <a:pt x="13453" y="11600"/>
                      <a:pt x="13258" y="10692"/>
                    </a:cubicBezTo>
                    <a:cubicBezTo>
                      <a:pt x="13695" y="10596"/>
                      <a:pt x="13986" y="10309"/>
                      <a:pt x="14181" y="9975"/>
                    </a:cubicBezTo>
                    <a:cubicBezTo>
                      <a:pt x="14617" y="10883"/>
                      <a:pt x="14472" y="12078"/>
                      <a:pt x="13792" y="12890"/>
                    </a:cubicBezTo>
                    <a:cubicBezTo>
                      <a:pt x="14084" y="12986"/>
                      <a:pt x="14375" y="13081"/>
                      <a:pt x="14617" y="13320"/>
                    </a:cubicBezTo>
                    <a:cubicBezTo>
                      <a:pt x="14278" y="13989"/>
                      <a:pt x="13889" y="14706"/>
                      <a:pt x="13598" y="15327"/>
                    </a:cubicBezTo>
                    <a:cubicBezTo>
                      <a:pt x="14181" y="15184"/>
                      <a:pt x="15006" y="15088"/>
                      <a:pt x="15394" y="15614"/>
                    </a:cubicBezTo>
                    <a:cubicBezTo>
                      <a:pt x="15491" y="15805"/>
                      <a:pt x="15637" y="15996"/>
                      <a:pt x="15734" y="16092"/>
                    </a:cubicBezTo>
                    <a:cubicBezTo>
                      <a:pt x="16122" y="16522"/>
                      <a:pt x="16850" y="15996"/>
                      <a:pt x="17239" y="15518"/>
                    </a:cubicBezTo>
                    <a:cubicBezTo>
                      <a:pt x="16753" y="15088"/>
                      <a:pt x="16511" y="14180"/>
                      <a:pt x="16850" y="13607"/>
                    </a:cubicBezTo>
                    <a:cubicBezTo>
                      <a:pt x="16947" y="13416"/>
                      <a:pt x="17142" y="13081"/>
                      <a:pt x="17336" y="12890"/>
                    </a:cubicBezTo>
                    <a:cubicBezTo>
                      <a:pt x="17530" y="12603"/>
                      <a:pt x="17870" y="12317"/>
                      <a:pt x="18064" y="11982"/>
                    </a:cubicBezTo>
                    <a:cubicBezTo>
                      <a:pt x="18452" y="11982"/>
                      <a:pt x="18986" y="11982"/>
                      <a:pt x="19374" y="11886"/>
                    </a:cubicBezTo>
                    <a:cubicBezTo>
                      <a:pt x="19374" y="11409"/>
                      <a:pt x="19374" y="10883"/>
                      <a:pt x="19374" y="10405"/>
                    </a:cubicBezTo>
                    <a:cubicBezTo>
                      <a:pt x="19908" y="10501"/>
                      <a:pt x="20394" y="10309"/>
                      <a:pt x="20685" y="9879"/>
                    </a:cubicBezTo>
                    <a:cubicBezTo>
                      <a:pt x="20200" y="9784"/>
                      <a:pt x="19811" y="9688"/>
                      <a:pt x="19374" y="9306"/>
                    </a:cubicBezTo>
                    <a:cubicBezTo>
                      <a:pt x="19083" y="8971"/>
                      <a:pt x="18889" y="8398"/>
                      <a:pt x="19180" y="7968"/>
                    </a:cubicBezTo>
                    <a:cubicBezTo>
                      <a:pt x="19569" y="8111"/>
                      <a:pt x="20005" y="8207"/>
                      <a:pt x="20297" y="8398"/>
                    </a:cubicBezTo>
                    <a:cubicBezTo>
                      <a:pt x="20102" y="7394"/>
                      <a:pt x="19471" y="6391"/>
                      <a:pt x="18792" y="5674"/>
                    </a:cubicBezTo>
                    <a:cubicBezTo>
                      <a:pt x="18646" y="5579"/>
                      <a:pt x="18452" y="5387"/>
                      <a:pt x="18452" y="5196"/>
                    </a:cubicBezTo>
                    <a:cubicBezTo>
                      <a:pt x="18355" y="4766"/>
                      <a:pt x="18986" y="4479"/>
                      <a:pt x="19471" y="4479"/>
                    </a:cubicBezTo>
                    <a:cubicBezTo>
                      <a:pt x="19908" y="4479"/>
                      <a:pt x="20491" y="4671"/>
                      <a:pt x="20782" y="4384"/>
                    </a:cubicBezTo>
                    <a:cubicBezTo>
                      <a:pt x="20394" y="3858"/>
                      <a:pt x="21413" y="3285"/>
                      <a:pt x="21316" y="2663"/>
                    </a:cubicBezTo>
                    <a:cubicBezTo>
                      <a:pt x="21316" y="2472"/>
                      <a:pt x="21122" y="2281"/>
                      <a:pt x="20928" y="2090"/>
                    </a:cubicBezTo>
                    <a:cubicBezTo>
                      <a:pt x="20200" y="1469"/>
                      <a:pt x="19471" y="848"/>
                      <a:pt x="18646" y="370"/>
                    </a:cubicBezTo>
                    <a:cubicBezTo>
                      <a:pt x="18258" y="179"/>
                      <a:pt x="17724" y="-156"/>
                      <a:pt x="17336" y="83"/>
                    </a:cubicBezTo>
                    <a:cubicBezTo>
                      <a:pt x="16899" y="274"/>
                      <a:pt x="16608" y="752"/>
                      <a:pt x="16753" y="1278"/>
                    </a:cubicBezTo>
                    <a:cubicBezTo>
                      <a:pt x="16753" y="1756"/>
                      <a:pt x="17044" y="2186"/>
                      <a:pt x="17239" y="2568"/>
                    </a:cubicBezTo>
                    <a:cubicBezTo>
                      <a:pt x="16753" y="2998"/>
                      <a:pt x="16122" y="2568"/>
                      <a:pt x="15637" y="2186"/>
                    </a:cubicBezTo>
                    <a:cubicBezTo>
                      <a:pt x="14472" y="1278"/>
                      <a:pt x="11414" y="2759"/>
                      <a:pt x="10540" y="4002"/>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46" name="Form">
                <a:extLst>
                  <a:ext uri="{FF2B5EF4-FFF2-40B4-BE49-F238E27FC236}">
                    <a16:creationId xmlns:a16="http://schemas.microsoft.com/office/drawing/2014/main" id="{9B9DCFD5-83D5-4864-B33E-E542E673B044}"/>
                  </a:ext>
                </a:extLst>
              </p:cNvPr>
              <p:cNvSpPr/>
              <p:nvPr/>
            </p:nvSpPr>
            <p:spPr>
              <a:xfrm>
                <a:off x="1540368" y="1381750"/>
                <a:ext cx="65704" cy="78248"/>
              </a:xfrm>
              <a:custGeom>
                <a:avLst/>
                <a:gdLst/>
                <a:ahLst/>
                <a:cxnLst>
                  <a:cxn ang="0">
                    <a:pos x="wd2" y="hd2"/>
                  </a:cxn>
                  <a:cxn ang="5400000">
                    <a:pos x="wd2" y="hd2"/>
                  </a:cxn>
                  <a:cxn ang="10800000">
                    <a:pos x="wd2" y="hd2"/>
                  </a:cxn>
                  <a:cxn ang="16200000">
                    <a:pos x="wd2" y="hd2"/>
                  </a:cxn>
                </a:cxnLst>
                <a:rect l="0" t="0" r="r" b="b"/>
                <a:pathLst>
                  <a:path w="21168" h="21361" extrusionOk="0">
                    <a:moveTo>
                      <a:pt x="10667" y="8342"/>
                    </a:moveTo>
                    <a:cubicBezTo>
                      <a:pt x="10313" y="9969"/>
                      <a:pt x="8897" y="11449"/>
                      <a:pt x="6949" y="10857"/>
                    </a:cubicBezTo>
                    <a:cubicBezTo>
                      <a:pt x="6949" y="13076"/>
                      <a:pt x="4824" y="15147"/>
                      <a:pt x="2523" y="15591"/>
                    </a:cubicBezTo>
                    <a:cubicBezTo>
                      <a:pt x="2169" y="15591"/>
                      <a:pt x="1460" y="15887"/>
                      <a:pt x="1106" y="15887"/>
                    </a:cubicBezTo>
                    <a:cubicBezTo>
                      <a:pt x="752" y="16183"/>
                      <a:pt x="752" y="16479"/>
                      <a:pt x="398" y="16775"/>
                    </a:cubicBezTo>
                    <a:cubicBezTo>
                      <a:pt x="-133" y="17958"/>
                      <a:pt x="-133" y="19586"/>
                      <a:pt x="398" y="20769"/>
                    </a:cubicBezTo>
                    <a:cubicBezTo>
                      <a:pt x="1815" y="20769"/>
                      <a:pt x="2877" y="21065"/>
                      <a:pt x="4470" y="21065"/>
                    </a:cubicBezTo>
                    <a:cubicBezTo>
                      <a:pt x="6241" y="21065"/>
                      <a:pt x="8542" y="21361"/>
                      <a:pt x="10313" y="21361"/>
                    </a:cubicBezTo>
                    <a:cubicBezTo>
                      <a:pt x="11906" y="21361"/>
                      <a:pt x="13677" y="21361"/>
                      <a:pt x="14385" y="20473"/>
                    </a:cubicBezTo>
                    <a:cubicBezTo>
                      <a:pt x="14739" y="19882"/>
                      <a:pt x="15093" y="19290"/>
                      <a:pt x="14739" y="18550"/>
                    </a:cubicBezTo>
                    <a:cubicBezTo>
                      <a:pt x="14385" y="18254"/>
                      <a:pt x="14031" y="17958"/>
                      <a:pt x="13677" y="17958"/>
                    </a:cubicBezTo>
                    <a:cubicBezTo>
                      <a:pt x="12969" y="17366"/>
                      <a:pt x="13323" y="16183"/>
                      <a:pt x="14031" y="15147"/>
                    </a:cubicBezTo>
                    <a:cubicBezTo>
                      <a:pt x="14739" y="14556"/>
                      <a:pt x="15978" y="13964"/>
                      <a:pt x="16687" y="13076"/>
                    </a:cubicBezTo>
                    <a:cubicBezTo>
                      <a:pt x="15978" y="12780"/>
                      <a:pt x="15093" y="12040"/>
                      <a:pt x="15093" y="11153"/>
                    </a:cubicBezTo>
                    <a:cubicBezTo>
                      <a:pt x="15093" y="9969"/>
                      <a:pt x="16333" y="8934"/>
                      <a:pt x="17395" y="8046"/>
                    </a:cubicBezTo>
                    <a:cubicBezTo>
                      <a:pt x="18457" y="7158"/>
                      <a:pt x="19342" y="5531"/>
                      <a:pt x="18103" y="4939"/>
                    </a:cubicBezTo>
                    <a:cubicBezTo>
                      <a:pt x="20051" y="5235"/>
                      <a:pt x="21467" y="3460"/>
                      <a:pt x="21113" y="2128"/>
                    </a:cubicBezTo>
                    <a:cubicBezTo>
                      <a:pt x="20759" y="649"/>
                      <a:pt x="18457" y="-239"/>
                      <a:pt x="16687" y="57"/>
                    </a:cubicBezTo>
                    <a:cubicBezTo>
                      <a:pt x="16333" y="57"/>
                      <a:pt x="15978" y="57"/>
                      <a:pt x="15978" y="353"/>
                    </a:cubicBezTo>
                    <a:cubicBezTo>
                      <a:pt x="15093" y="649"/>
                      <a:pt x="15093" y="1240"/>
                      <a:pt x="15093" y="1832"/>
                    </a:cubicBezTo>
                    <a:cubicBezTo>
                      <a:pt x="15624" y="4939"/>
                      <a:pt x="11906" y="5235"/>
                      <a:pt x="10667" y="8342"/>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47" name="Form">
                <a:extLst>
                  <a:ext uri="{FF2B5EF4-FFF2-40B4-BE49-F238E27FC236}">
                    <a16:creationId xmlns:a16="http://schemas.microsoft.com/office/drawing/2014/main" id="{79B76461-9BB0-4B9B-A081-021CFF78EA1B}"/>
                  </a:ext>
                </a:extLst>
              </p:cNvPr>
              <p:cNvSpPr/>
              <p:nvPr/>
            </p:nvSpPr>
            <p:spPr>
              <a:xfrm>
                <a:off x="1677958" y="1109663"/>
                <a:ext cx="47348" cy="59799"/>
              </a:xfrm>
              <a:custGeom>
                <a:avLst/>
                <a:gdLst/>
                <a:ahLst/>
                <a:cxnLst>
                  <a:cxn ang="0">
                    <a:pos x="wd2" y="hd2"/>
                  </a:cxn>
                  <a:cxn ang="5400000">
                    <a:pos x="wd2" y="hd2"/>
                  </a:cxn>
                  <a:cxn ang="10800000">
                    <a:pos x="wd2" y="hd2"/>
                  </a:cxn>
                  <a:cxn ang="16200000">
                    <a:pos x="wd2" y="hd2"/>
                  </a:cxn>
                </a:cxnLst>
                <a:rect l="0" t="0" r="r" b="b"/>
                <a:pathLst>
                  <a:path w="19452" h="20759" extrusionOk="0">
                    <a:moveTo>
                      <a:pt x="1379" y="10250"/>
                    </a:moveTo>
                    <a:cubicBezTo>
                      <a:pt x="1819" y="10629"/>
                      <a:pt x="2481" y="10629"/>
                      <a:pt x="2921" y="11008"/>
                    </a:cubicBezTo>
                    <a:cubicBezTo>
                      <a:pt x="4244" y="11766"/>
                      <a:pt x="4244" y="13092"/>
                      <a:pt x="4244" y="14229"/>
                    </a:cubicBezTo>
                    <a:cubicBezTo>
                      <a:pt x="5125" y="13850"/>
                      <a:pt x="5787" y="14608"/>
                      <a:pt x="6448" y="15366"/>
                    </a:cubicBezTo>
                    <a:cubicBezTo>
                      <a:pt x="6889" y="16124"/>
                      <a:pt x="7109" y="17071"/>
                      <a:pt x="7991" y="17829"/>
                    </a:cubicBezTo>
                    <a:cubicBezTo>
                      <a:pt x="8872" y="18587"/>
                      <a:pt x="9754" y="19345"/>
                      <a:pt x="11076" y="19724"/>
                    </a:cubicBezTo>
                    <a:cubicBezTo>
                      <a:pt x="12619" y="20103"/>
                      <a:pt x="14162" y="21050"/>
                      <a:pt x="16146" y="20671"/>
                    </a:cubicBezTo>
                    <a:cubicBezTo>
                      <a:pt x="17909" y="20103"/>
                      <a:pt x="19452" y="18587"/>
                      <a:pt x="18570" y="17450"/>
                    </a:cubicBezTo>
                    <a:cubicBezTo>
                      <a:pt x="17689" y="17071"/>
                      <a:pt x="17248" y="15745"/>
                      <a:pt x="17248" y="14608"/>
                    </a:cubicBezTo>
                    <a:cubicBezTo>
                      <a:pt x="17248" y="13471"/>
                      <a:pt x="18570" y="13092"/>
                      <a:pt x="19452" y="12145"/>
                    </a:cubicBezTo>
                    <a:cubicBezTo>
                      <a:pt x="17248" y="11008"/>
                      <a:pt x="15264" y="9113"/>
                      <a:pt x="14383" y="7029"/>
                    </a:cubicBezTo>
                    <a:cubicBezTo>
                      <a:pt x="14383" y="6650"/>
                      <a:pt x="13942" y="5892"/>
                      <a:pt x="13942" y="5513"/>
                    </a:cubicBezTo>
                    <a:cubicBezTo>
                      <a:pt x="13501" y="4755"/>
                      <a:pt x="12619" y="4376"/>
                      <a:pt x="12179" y="3808"/>
                    </a:cubicBezTo>
                    <a:cubicBezTo>
                      <a:pt x="11076" y="3050"/>
                      <a:pt x="10195" y="1913"/>
                      <a:pt x="9313" y="1155"/>
                    </a:cubicBezTo>
                    <a:cubicBezTo>
                      <a:pt x="8432" y="397"/>
                      <a:pt x="6448" y="-550"/>
                      <a:pt x="5125" y="397"/>
                    </a:cubicBezTo>
                    <a:cubicBezTo>
                      <a:pt x="1819" y="776"/>
                      <a:pt x="-2148" y="8734"/>
                      <a:pt x="1379" y="10250"/>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48" name="Form">
                <a:extLst>
                  <a:ext uri="{FF2B5EF4-FFF2-40B4-BE49-F238E27FC236}">
                    <a16:creationId xmlns:a16="http://schemas.microsoft.com/office/drawing/2014/main" id="{16B3F78C-AECC-4C64-8F62-5284224B6E85}"/>
                  </a:ext>
                </a:extLst>
              </p:cNvPr>
              <p:cNvSpPr/>
              <p:nvPr/>
            </p:nvSpPr>
            <p:spPr>
              <a:xfrm>
                <a:off x="1683286" y="1284309"/>
                <a:ext cx="50637" cy="27235"/>
              </a:xfrm>
              <a:custGeom>
                <a:avLst/>
                <a:gdLst/>
                <a:ahLst/>
                <a:cxnLst>
                  <a:cxn ang="0">
                    <a:pos x="wd2" y="hd2"/>
                  </a:cxn>
                  <a:cxn ang="5400000">
                    <a:pos x="wd2" y="hd2"/>
                  </a:cxn>
                  <a:cxn ang="10800000">
                    <a:pos x="wd2" y="hd2"/>
                  </a:cxn>
                  <a:cxn ang="16200000">
                    <a:pos x="wd2" y="hd2"/>
                  </a:cxn>
                </a:cxnLst>
                <a:rect l="0" t="0" r="r" b="b"/>
                <a:pathLst>
                  <a:path w="20812" h="20704" extrusionOk="0">
                    <a:moveTo>
                      <a:pt x="91" y="8894"/>
                    </a:moveTo>
                    <a:cubicBezTo>
                      <a:pt x="550" y="11859"/>
                      <a:pt x="2388" y="13553"/>
                      <a:pt x="3767" y="14400"/>
                    </a:cubicBezTo>
                    <a:cubicBezTo>
                      <a:pt x="5376" y="14400"/>
                      <a:pt x="6754" y="14400"/>
                      <a:pt x="8133" y="15247"/>
                    </a:cubicBezTo>
                    <a:lnTo>
                      <a:pt x="10201" y="18635"/>
                    </a:lnTo>
                    <a:cubicBezTo>
                      <a:pt x="12040" y="21600"/>
                      <a:pt x="14337" y="20753"/>
                      <a:pt x="16405" y="19906"/>
                    </a:cubicBezTo>
                    <a:cubicBezTo>
                      <a:pt x="17784" y="18635"/>
                      <a:pt x="18703" y="18635"/>
                      <a:pt x="19852" y="16941"/>
                    </a:cubicBezTo>
                    <a:cubicBezTo>
                      <a:pt x="20771" y="15247"/>
                      <a:pt x="21231" y="12706"/>
                      <a:pt x="20312" y="11012"/>
                    </a:cubicBezTo>
                    <a:cubicBezTo>
                      <a:pt x="17325" y="11859"/>
                      <a:pt x="16865" y="847"/>
                      <a:pt x="13418" y="0"/>
                    </a:cubicBezTo>
                    <a:lnTo>
                      <a:pt x="11580" y="0"/>
                    </a:lnTo>
                    <a:cubicBezTo>
                      <a:pt x="9742" y="847"/>
                      <a:pt x="7674" y="0"/>
                      <a:pt x="6295" y="0"/>
                    </a:cubicBezTo>
                    <a:cubicBezTo>
                      <a:pt x="4686" y="0"/>
                      <a:pt x="3308" y="1271"/>
                      <a:pt x="2388" y="3388"/>
                    </a:cubicBezTo>
                    <a:cubicBezTo>
                      <a:pt x="1010" y="2541"/>
                      <a:pt x="-369" y="5929"/>
                      <a:pt x="91" y="8894"/>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49" name="Form">
                <a:extLst>
                  <a:ext uri="{FF2B5EF4-FFF2-40B4-BE49-F238E27FC236}">
                    <a16:creationId xmlns:a16="http://schemas.microsoft.com/office/drawing/2014/main" id="{8EAB7554-3B1B-4EBC-B543-1607BB6EAD7C}"/>
                  </a:ext>
                </a:extLst>
              </p:cNvPr>
              <p:cNvSpPr/>
              <p:nvPr/>
            </p:nvSpPr>
            <p:spPr>
              <a:xfrm>
                <a:off x="1607550" y="1276153"/>
                <a:ext cx="374843" cy="316493"/>
              </a:xfrm>
              <a:custGeom>
                <a:avLst/>
                <a:gdLst/>
                <a:ahLst/>
                <a:cxnLst>
                  <a:cxn ang="0">
                    <a:pos x="wd2" y="hd2"/>
                  </a:cxn>
                  <a:cxn ang="5400000">
                    <a:pos x="wd2" y="hd2"/>
                  </a:cxn>
                  <a:cxn ang="10800000">
                    <a:pos x="wd2" y="hd2"/>
                  </a:cxn>
                  <a:cxn ang="16200000">
                    <a:pos x="wd2" y="hd2"/>
                  </a:cxn>
                </a:cxnLst>
                <a:rect l="0" t="0" r="r" b="b"/>
                <a:pathLst>
                  <a:path w="21530" h="21328" extrusionOk="0">
                    <a:moveTo>
                      <a:pt x="2897" y="6187"/>
                    </a:moveTo>
                    <a:cubicBezTo>
                      <a:pt x="2456" y="6372"/>
                      <a:pt x="1984" y="6520"/>
                      <a:pt x="1669" y="6815"/>
                    </a:cubicBezTo>
                    <a:cubicBezTo>
                      <a:pt x="1322" y="7222"/>
                      <a:pt x="1197" y="7888"/>
                      <a:pt x="1511" y="8295"/>
                    </a:cubicBezTo>
                    <a:cubicBezTo>
                      <a:pt x="1259" y="8517"/>
                      <a:pt x="1008" y="8850"/>
                      <a:pt x="1071" y="9146"/>
                    </a:cubicBezTo>
                    <a:cubicBezTo>
                      <a:pt x="1134" y="9774"/>
                      <a:pt x="1858" y="9774"/>
                      <a:pt x="2393" y="9626"/>
                    </a:cubicBezTo>
                    <a:cubicBezTo>
                      <a:pt x="2897" y="9441"/>
                      <a:pt x="3621" y="9552"/>
                      <a:pt x="3621" y="10144"/>
                    </a:cubicBezTo>
                    <a:cubicBezTo>
                      <a:pt x="2708" y="10218"/>
                      <a:pt x="1795" y="10218"/>
                      <a:pt x="850" y="10329"/>
                    </a:cubicBezTo>
                    <a:cubicBezTo>
                      <a:pt x="693" y="10514"/>
                      <a:pt x="756" y="10958"/>
                      <a:pt x="1008" y="10995"/>
                    </a:cubicBezTo>
                    <a:cubicBezTo>
                      <a:pt x="882" y="11032"/>
                      <a:pt x="756" y="11032"/>
                      <a:pt x="661" y="11106"/>
                    </a:cubicBezTo>
                    <a:cubicBezTo>
                      <a:pt x="724" y="11772"/>
                      <a:pt x="598" y="12548"/>
                      <a:pt x="346" y="13177"/>
                    </a:cubicBezTo>
                    <a:cubicBezTo>
                      <a:pt x="472" y="13325"/>
                      <a:pt x="598" y="13399"/>
                      <a:pt x="724" y="13584"/>
                    </a:cubicBezTo>
                    <a:cubicBezTo>
                      <a:pt x="409" y="14102"/>
                      <a:pt x="126" y="14804"/>
                      <a:pt x="0" y="15433"/>
                    </a:cubicBezTo>
                    <a:cubicBezTo>
                      <a:pt x="1071" y="16062"/>
                      <a:pt x="2110" y="16580"/>
                      <a:pt x="3306" y="16765"/>
                    </a:cubicBezTo>
                    <a:cubicBezTo>
                      <a:pt x="3715" y="16839"/>
                      <a:pt x="4156" y="16765"/>
                      <a:pt x="4566" y="16691"/>
                    </a:cubicBezTo>
                    <a:cubicBezTo>
                      <a:pt x="4692" y="16691"/>
                      <a:pt x="4880" y="16580"/>
                      <a:pt x="5038" y="16691"/>
                    </a:cubicBezTo>
                    <a:cubicBezTo>
                      <a:pt x="5164" y="16765"/>
                      <a:pt x="5227" y="17061"/>
                      <a:pt x="5101" y="17135"/>
                    </a:cubicBezTo>
                    <a:cubicBezTo>
                      <a:pt x="4692" y="16987"/>
                      <a:pt x="4503" y="17652"/>
                      <a:pt x="4692" y="18059"/>
                    </a:cubicBezTo>
                    <a:cubicBezTo>
                      <a:pt x="4880" y="18429"/>
                      <a:pt x="5290" y="18688"/>
                      <a:pt x="5479" y="19095"/>
                    </a:cubicBezTo>
                    <a:cubicBezTo>
                      <a:pt x="5762" y="19539"/>
                      <a:pt x="5762" y="20315"/>
                      <a:pt x="6140" y="20648"/>
                    </a:cubicBezTo>
                    <a:cubicBezTo>
                      <a:pt x="6266" y="20796"/>
                      <a:pt x="6486" y="20870"/>
                      <a:pt x="6675" y="20870"/>
                    </a:cubicBezTo>
                    <a:cubicBezTo>
                      <a:pt x="7085" y="20944"/>
                      <a:pt x="7399" y="21092"/>
                      <a:pt x="7809" y="21166"/>
                    </a:cubicBezTo>
                    <a:cubicBezTo>
                      <a:pt x="8407" y="21314"/>
                      <a:pt x="9037" y="21499"/>
                      <a:pt x="9446" y="21018"/>
                    </a:cubicBezTo>
                    <a:cubicBezTo>
                      <a:pt x="9572" y="20870"/>
                      <a:pt x="9635" y="20722"/>
                      <a:pt x="9792" y="20648"/>
                    </a:cubicBezTo>
                    <a:cubicBezTo>
                      <a:pt x="9918" y="20537"/>
                      <a:pt x="10107" y="20648"/>
                      <a:pt x="10233" y="20648"/>
                    </a:cubicBezTo>
                    <a:cubicBezTo>
                      <a:pt x="10454" y="20537"/>
                      <a:pt x="10580" y="20241"/>
                      <a:pt x="10706" y="20020"/>
                    </a:cubicBezTo>
                    <a:cubicBezTo>
                      <a:pt x="10894" y="19687"/>
                      <a:pt x="11304" y="19539"/>
                      <a:pt x="11619" y="19613"/>
                    </a:cubicBezTo>
                    <a:lnTo>
                      <a:pt x="11619" y="18984"/>
                    </a:lnTo>
                    <a:cubicBezTo>
                      <a:pt x="12154" y="18688"/>
                      <a:pt x="12878" y="18688"/>
                      <a:pt x="13413" y="18984"/>
                    </a:cubicBezTo>
                    <a:cubicBezTo>
                      <a:pt x="13823" y="17837"/>
                      <a:pt x="14988" y="17283"/>
                      <a:pt x="16058" y="16913"/>
                    </a:cubicBezTo>
                    <a:cubicBezTo>
                      <a:pt x="16373" y="16913"/>
                      <a:pt x="16783" y="17061"/>
                      <a:pt x="17034" y="17283"/>
                    </a:cubicBezTo>
                    <a:cubicBezTo>
                      <a:pt x="17097" y="16765"/>
                      <a:pt x="17696" y="16358"/>
                      <a:pt x="18105" y="16580"/>
                    </a:cubicBezTo>
                    <a:cubicBezTo>
                      <a:pt x="18294" y="16691"/>
                      <a:pt x="18420" y="16839"/>
                      <a:pt x="18640" y="16913"/>
                    </a:cubicBezTo>
                    <a:cubicBezTo>
                      <a:pt x="19081" y="17209"/>
                      <a:pt x="19742" y="17061"/>
                      <a:pt x="20089" y="16506"/>
                    </a:cubicBezTo>
                    <a:cubicBezTo>
                      <a:pt x="19900" y="16432"/>
                      <a:pt x="19742" y="16284"/>
                      <a:pt x="19616" y="16136"/>
                    </a:cubicBezTo>
                    <a:cubicBezTo>
                      <a:pt x="19900" y="15803"/>
                      <a:pt x="20152" y="15581"/>
                      <a:pt x="20466" y="15433"/>
                    </a:cubicBezTo>
                    <a:cubicBezTo>
                      <a:pt x="20750" y="14657"/>
                      <a:pt x="21002" y="13954"/>
                      <a:pt x="21285" y="13177"/>
                    </a:cubicBezTo>
                    <a:cubicBezTo>
                      <a:pt x="21348" y="13103"/>
                      <a:pt x="21348" y="12955"/>
                      <a:pt x="21348" y="12807"/>
                    </a:cubicBezTo>
                    <a:cubicBezTo>
                      <a:pt x="21348" y="12733"/>
                      <a:pt x="21191" y="12622"/>
                      <a:pt x="21128" y="12474"/>
                    </a:cubicBezTo>
                    <a:cubicBezTo>
                      <a:pt x="21002" y="12252"/>
                      <a:pt x="21065" y="12031"/>
                      <a:pt x="21128" y="11772"/>
                    </a:cubicBezTo>
                    <a:cubicBezTo>
                      <a:pt x="21285" y="11328"/>
                      <a:pt x="21348" y="10773"/>
                      <a:pt x="21474" y="10329"/>
                    </a:cubicBezTo>
                    <a:cubicBezTo>
                      <a:pt x="21537" y="9922"/>
                      <a:pt x="21600" y="9367"/>
                      <a:pt x="21348" y="9072"/>
                    </a:cubicBezTo>
                    <a:cubicBezTo>
                      <a:pt x="21191" y="8998"/>
                      <a:pt x="21065" y="8924"/>
                      <a:pt x="21002" y="8776"/>
                    </a:cubicBezTo>
                    <a:cubicBezTo>
                      <a:pt x="20939" y="8591"/>
                      <a:pt x="21002" y="8443"/>
                      <a:pt x="21002" y="8295"/>
                    </a:cubicBezTo>
                    <a:cubicBezTo>
                      <a:pt x="20939" y="7999"/>
                      <a:pt x="20687" y="7740"/>
                      <a:pt x="20341" y="7666"/>
                    </a:cubicBezTo>
                    <a:cubicBezTo>
                      <a:pt x="19963" y="7518"/>
                      <a:pt x="19553" y="7370"/>
                      <a:pt x="19144" y="7518"/>
                    </a:cubicBezTo>
                    <a:cubicBezTo>
                      <a:pt x="18766" y="7666"/>
                      <a:pt x="18483" y="8295"/>
                      <a:pt x="18766" y="8665"/>
                    </a:cubicBezTo>
                    <a:lnTo>
                      <a:pt x="17570" y="8665"/>
                    </a:lnTo>
                    <a:cubicBezTo>
                      <a:pt x="17633" y="8517"/>
                      <a:pt x="17696" y="8295"/>
                      <a:pt x="17696" y="8147"/>
                    </a:cubicBezTo>
                    <a:cubicBezTo>
                      <a:pt x="17444" y="7888"/>
                      <a:pt x="17255" y="7518"/>
                      <a:pt x="17318" y="7148"/>
                    </a:cubicBezTo>
                    <a:cubicBezTo>
                      <a:pt x="16971" y="7222"/>
                      <a:pt x="16594" y="7148"/>
                      <a:pt x="16247" y="6889"/>
                    </a:cubicBezTo>
                    <a:cubicBezTo>
                      <a:pt x="16594" y="6815"/>
                      <a:pt x="16562" y="6261"/>
                      <a:pt x="16436" y="5891"/>
                    </a:cubicBezTo>
                    <a:cubicBezTo>
                      <a:pt x="16279" y="5484"/>
                      <a:pt x="16121" y="5114"/>
                      <a:pt x="16310" y="4818"/>
                    </a:cubicBezTo>
                    <a:cubicBezTo>
                      <a:pt x="16121" y="4633"/>
                      <a:pt x="15932" y="4559"/>
                      <a:pt x="15712" y="4411"/>
                    </a:cubicBezTo>
                    <a:cubicBezTo>
                      <a:pt x="15523" y="4115"/>
                      <a:pt x="16121" y="3709"/>
                      <a:pt x="16121" y="3265"/>
                    </a:cubicBezTo>
                    <a:cubicBezTo>
                      <a:pt x="16121" y="3006"/>
                      <a:pt x="15932" y="2858"/>
                      <a:pt x="15869" y="2710"/>
                    </a:cubicBezTo>
                    <a:cubicBezTo>
                      <a:pt x="15712" y="2414"/>
                      <a:pt x="15869" y="1933"/>
                      <a:pt x="15932" y="1526"/>
                    </a:cubicBezTo>
                    <a:cubicBezTo>
                      <a:pt x="15995" y="750"/>
                      <a:pt x="15397" y="-101"/>
                      <a:pt x="14673" y="10"/>
                    </a:cubicBezTo>
                    <a:cubicBezTo>
                      <a:pt x="14610" y="1009"/>
                      <a:pt x="14264" y="2007"/>
                      <a:pt x="13665" y="2710"/>
                    </a:cubicBezTo>
                    <a:cubicBezTo>
                      <a:pt x="13413" y="3006"/>
                      <a:pt x="13162" y="3413"/>
                      <a:pt x="13162" y="3783"/>
                    </a:cubicBezTo>
                    <a:lnTo>
                      <a:pt x="12563" y="3783"/>
                    </a:lnTo>
                    <a:cubicBezTo>
                      <a:pt x="12406" y="4189"/>
                      <a:pt x="12311" y="4633"/>
                      <a:pt x="12406" y="5040"/>
                    </a:cubicBezTo>
                    <a:cubicBezTo>
                      <a:pt x="12469" y="5410"/>
                      <a:pt x="12878" y="5817"/>
                      <a:pt x="13224" y="5743"/>
                    </a:cubicBezTo>
                    <a:lnTo>
                      <a:pt x="13224" y="6372"/>
                    </a:lnTo>
                    <a:cubicBezTo>
                      <a:pt x="13602" y="6520"/>
                      <a:pt x="14012" y="6741"/>
                      <a:pt x="14327" y="7037"/>
                    </a:cubicBezTo>
                    <a:cubicBezTo>
                      <a:pt x="14012" y="7666"/>
                      <a:pt x="13728" y="8221"/>
                      <a:pt x="13413" y="8850"/>
                    </a:cubicBezTo>
                    <a:cubicBezTo>
                      <a:pt x="13665" y="8998"/>
                      <a:pt x="13949" y="9072"/>
                      <a:pt x="14138" y="8998"/>
                    </a:cubicBezTo>
                    <a:cubicBezTo>
                      <a:pt x="14138" y="9294"/>
                      <a:pt x="14138" y="9552"/>
                      <a:pt x="14012" y="9848"/>
                    </a:cubicBezTo>
                    <a:cubicBezTo>
                      <a:pt x="14484" y="9996"/>
                      <a:pt x="14893" y="10292"/>
                      <a:pt x="15114" y="10773"/>
                    </a:cubicBezTo>
                    <a:cubicBezTo>
                      <a:pt x="15303" y="11217"/>
                      <a:pt x="15334" y="11957"/>
                      <a:pt x="14862" y="12252"/>
                    </a:cubicBezTo>
                    <a:cubicBezTo>
                      <a:pt x="14075" y="12807"/>
                      <a:pt x="12941" y="11254"/>
                      <a:pt x="12217" y="11957"/>
                    </a:cubicBezTo>
                    <a:cubicBezTo>
                      <a:pt x="12028" y="12104"/>
                      <a:pt x="11902" y="12400"/>
                      <a:pt x="11682" y="12326"/>
                    </a:cubicBezTo>
                    <a:cubicBezTo>
                      <a:pt x="11556" y="12326"/>
                      <a:pt x="11493" y="12178"/>
                      <a:pt x="11430" y="12104"/>
                    </a:cubicBezTo>
                    <a:cubicBezTo>
                      <a:pt x="11020" y="11550"/>
                      <a:pt x="10643" y="10921"/>
                      <a:pt x="10296" y="10403"/>
                    </a:cubicBezTo>
                    <a:cubicBezTo>
                      <a:pt x="10706" y="9996"/>
                      <a:pt x="10296" y="9294"/>
                      <a:pt x="9918" y="8924"/>
                    </a:cubicBezTo>
                    <a:cubicBezTo>
                      <a:pt x="9572" y="8517"/>
                      <a:pt x="9257" y="8221"/>
                      <a:pt x="8911" y="7814"/>
                    </a:cubicBezTo>
                    <a:cubicBezTo>
                      <a:pt x="8722" y="7666"/>
                      <a:pt x="8533" y="7444"/>
                      <a:pt x="8470" y="7222"/>
                    </a:cubicBezTo>
                    <a:cubicBezTo>
                      <a:pt x="8407" y="7037"/>
                      <a:pt x="8407" y="6815"/>
                      <a:pt x="8313" y="6667"/>
                    </a:cubicBezTo>
                    <a:cubicBezTo>
                      <a:pt x="8187" y="6261"/>
                      <a:pt x="7809" y="6039"/>
                      <a:pt x="7399" y="5965"/>
                    </a:cubicBezTo>
                    <a:cubicBezTo>
                      <a:pt x="6990" y="5891"/>
                      <a:pt x="6675" y="6113"/>
                      <a:pt x="6266" y="6261"/>
                    </a:cubicBezTo>
                    <a:cubicBezTo>
                      <a:pt x="6329" y="5595"/>
                      <a:pt x="6014" y="4818"/>
                      <a:pt x="5479" y="4411"/>
                    </a:cubicBezTo>
                    <a:cubicBezTo>
                      <a:pt x="4880" y="3709"/>
                      <a:pt x="3904" y="3635"/>
                      <a:pt x="3243" y="4189"/>
                    </a:cubicBezTo>
                    <a:cubicBezTo>
                      <a:pt x="2834" y="4485"/>
                      <a:pt x="2645" y="3967"/>
                      <a:pt x="2393" y="4485"/>
                    </a:cubicBezTo>
                    <a:cubicBezTo>
                      <a:pt x="2236" y="5262"/>
                      <a:pt x="2645" y="5965"/>
                      <a:pt x="2897" y="6187"/>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50" name="Form">
                <a:extLst>
                  <a:ext uri="{FF2B5EF4-FFF2-40B4-BE49-F238E27FC236}">
                    <a16:creationId xmlns:a16="http://schemas.microsoft.com/office/drawing/2014/main" id="{63178EC8-A355-41C0-8C80-AC9AC3CE0D77}"/>
                  </a:ext>
                </a:extLst>
              </p:cNvPr>
              <p:cNvSpPr/>
              <p:nvPr/>
            </p:nvSpPr>
            <p:spPr>
              <a:xfrm>
                <a:off x="1997473" y="1468247"/>
                <a:ext cx="47624" cy="63055"/>
              </a:xfrm>
              <a:custGeom>
                <a:avLst/>
                <a:gdLst/>
                <a:ahLst/>
                <a:cxnLst>
                  <a:cxn ang="0">
                    <a:pos x="wd2" y="hd2"/>
                  </a:cxn>
                  <a:cxn ang="5400000">
                    <a:pos x="wd2" y="hd2"/>
                  </a:cxn>
                  <a:cxn ang="10800000">
                    <a:pos x="wd2" y="hd2"/>
                  </a:cxn>
                  <a:cxn ang="16200000">
                    <a:pos x="wd2" y="hd2"/>
                  </a:cxn>
                </a:cxnLst>
                <a:rect l="0" t="0" r="r" b="b"/>
                <a:pathLst>
                  <a:path w="20509" h="20315" extrusionOk="0">
                    <a:moveTo>
                      <a:pt x="3410" y="9426"/>
                    </a:moveTo>
                    <a:cubicBezTo>
                      <a:pt x="2946" y="10675"/>
                      <a:pt x="1552" y="11568"/>
                      <a:pt x="1088" y="12817"/>
                    </a:cubicBezTo>
                    <a:cubicBezTo>
                      <a:pt x="391" y="13889"/>
                      <a:pt x="-538" y="15495"/>
                      <a:pt x="391" y="16209"/>
                    </a:cubicBezTo>
                    <a:cubicBezTo>
                      <a:pt x="1552" y="17280"/>
                      <a:pt x="3875" y="17280"/>
                      <a:pt x="5965" y="17816"/>
                    </a:cubicBezTo>
                    <a:cubicBezTo>
                      <a:pt x="7823" y="17816"/>
                      <a:pt x="10146" y="19244"/>
                      <a:pt x="9681" y="20315"/>
                    </a:cubicBezTo>
                    <a:cubicBezTo>
                      <a:pt x="12236" y="19601"/>
                      <a:pt x="15023" y="20672"/>
                      <a:pt x="16649" y="19244"/>
                    </a:cubicBezTo>
                    <a:cubicBezTo>
                      <a:pt x="18043" y="17280"/>
                      <a:pt x="15023" y="15138"/>
                      <a:pt x="16649" y="13174"/>
                    </a:cubicBezTo>
                    <a:cubicBezTo>
                      <a:pt x="17114" y="12460"/>
                      <a:pt x="18507" y="12103"/>
                      <a:pt x="19436" y="11389"/>
                    </a:cubicBezTo>
                    <a:cubicBezTo>
                      <a:pt x="20365" y="10675"/>
                      <a:pt x="21062" y="9426"/>
                      <a:pt x="19901" y="9069"/>
                    </a:cubicBezTo>
                    <a:cubicBezTo>
                      <a:pt x="18507" y="9426"/>
                      <a:pt x="17114" y="7998"/>
                      <a:pt x="16649" y="6927"/>
                    </a:cubicBezTo>
                    <a:cubicBezTo>
                      <a:pt x="16185" y="5677"/>
                      <a:pt x="16649" y="4249"/>
                      <a:pt x="16185" y="3178"/>
                    </a:cubicBezTo>
                    <a:cubicBezTo>
                      <a:pt x="15488" y="-214"/>
                      <a:pt x="6894" y="-928"/>
                      <a:pt x="3875" y="1214"/>
                    </a:cubicBezTo>
                    <a:cubicBezTo>
                      <a:pt x="-73" y="3535"/>
                      <a:pt x="4804" y="6927"/>
                      <a:pt x="3410" y="9426"/>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51" name="Form">
                <a:extLst>
                  <a:ext uri="{FF2B5EF4-FFF2-40B4-BE49-F238E27FC236}">
                    <a16:creationId xmlns:a16="http://schemas.microsoft.com/office/drawing/2014/main" id="{01511C4A-FD6F-4CFA-A4DB-5E1D3119D416}"/>
                  </a:ext>
                </a:extLst>
              </p:cNvPr>
              <p:cNvSpPr/>
              <p:nvPr/>
            </p:nvSpPr>
            <p:spPr>
              <a:xfrm>
                <a:off x="1737282" y="1100836"/>
                <a:ext cx="117055" cy="128863"/>
              </a:xfrm>
              <a:custGeom>
                <a:avLst/>
                <a:gdLst/>
                <a:ahLst/>
                <a:cxnLst>
                  <a:cxn ang="0">
                    <a:pos x="wd2" y="hd2"/>
                  </a:cxn>
                  <a:cxn ang="5400000">
                    <a:pos x="wd2" y="hd2"/>
                  </a:cxn>
                  <a:cxn ang="10800000">
                    <a:pos x="wd2" y="hd2"/>
                  </a:cxn>
                  <a:cxn ang="16200000">
                    <a:pos x="wd2" y="hd2"/>
                  </a:cxn>
                </a:cxnLst>
                <a:rect l="0" t="0" r="r" b="b"/>
                <a:pathLst>
                  <a:path w="21043" h="21442" extrusionOk="0">
                    <a:moveTo>
                      <a:pt x="12362" y="368"/>
                    </a:moveTo>
                    <a:cubicBezTo>
                      <a:pt x="12758" y="0"/>
                      <a:pt x="13650" y="0"/>
                      <a:pt x="14244" y="0"/>
                    </a:cubicBezTo>
                    <a:cubicBezTo>
                      <a:pt x="15433" y="0"/>
                      <a:pt x="16721" y="0"/>
                      <a:pt x="18009" y="0"/>
                    </a:cubicBezTo>
                    <a:cubicBezTo>
                      <a:pt x="18802" y="0"/>
                      <a:pt x="19595" y="0"/>
                      <a:pt x="20288" y="368"/>
                    </a:cubicBezTo>
                    <a:cubicBezTo>
                      <a:pt x="20883" y="735"/>
                      <a:pt x="21279" y="1563"/>
                      <a:pt x="20883" y="2298"/>
                    </a:cubicBezTo>
                    <a:cubicBezTo>
                      <a:pt x="20486" y="3033"/>
                      <a:pt x="18802" y="3493"/>
                      <a:pt x="19198" y="4228"/>
                    </a:cubicBezTo>
                    <a:cubicBezTo>
                      <a:pt x="19396" y="4596"/>
                      <a:pt x="19595" y="4596"/>
                      <a:pt x="19793" y="4963"/>
                    </a:cubicBezTo>
                    <a:cubicBezTo>
                      <a:pt x="20288" y="5607"/>
                      <a:pt x="19396" y="6342"/>
                      <a:pt x="19396" y="7077"/>
                    </a:cubicBezTo>
                    <a:cubicBezTo>
                      <a:pt x="19396" y="8089"/>
                      <a:pt x="20685" y="8824"/>
                      <a:pt x="20090" y="9651"/>
                    </a:cubicBezTo>
                    <a:cubicBezTo>
                      <a:pt x="19793" y="9835"/>
                      <a:pt x="19595" y="10019"/>
                      <a:pt x="19396" y="10019"/>
                    </a:cubicBezTo>
                    <a:cubicBezTo>
                      <a:pt x="19000" y="10386"/>
                      <a:pt x="18802" y="10938"/>
                      <a:pt x="18802" y="11581"/>
                    </a:cubicBezTo>
                    <a:cubicBezTo>
                      <a:pt x="18604" y="12868"/>
                      <a:pt x="18406" y="14063"/>
                      <a:pt x="18207" y="15442"/>
                    </a:cubicBezTo>
                    <a:cubicBezTo>
                      <a:pt x="18207" y="15809"/>
                      <a:pt x="18207" y="16361"/>
                      <a:pt x="18604" y="16361"/>
                    </a:cubicBezTo>
                    <a:cubicBezTo>
                      <a:pt x="15631" y="18843"/>
                      <a:pt x="11569" y="19670"/>
                      <a:pt x="7804" y="18475"/>
                    </a:cubicBezTo>
                    <a:cubicBezTo>
                      <a:pt x="7407" y="18843"/>
                      <a:pt x="7407" y="19670"/>
                      <a:pt x="7110" y="20221"/>
                    </a:cubicBezTo>
                    <a:cubicBezTo>
                      <a:pt x="6912" y="20773"/>
                      <a:pt x="6714" y="21600"/>
                      <a:pt x="6119" y="21416"/>
                    </a:cubicBezTo>
                    <a:cubicBezTo>
                      <a:pt x="5723" y="21416"/>
                      <a:pt x="5327" y="20957"/>
                      <a:pt x="5029" y="20405"/>
                    </a:cubicBezTo>
                    <a:cubicBezTo>
                      <a:pt x="4237" y="19026"/>
                      <a:pt x="3246" y="17556"/>
                      <a:pt x="2354" y="16177"/>
                    </a:cubicBezTo>
                    <a:cubicBezTo>
                      <a:pt x="2156" y="15809"/>
                      <a:pt x="1958" y="15442"/>
                      <a:pt x="1562" y="15166"/>
                    </a:cubicBezTo>
                    <a:cubicBezTo>
                      <a:pt x="1165" y="14798"/>
                      <a:pt x="273" y="14798"/>
                      <a:pt x="75" y="14247"/>
                    </a:cubicBezTo>
                    <a:cubicBezTo>
                      <a:pt x="-321" y="13236"/>
                      <a:pt x="967" y="12500"/>
                      <a:pt x="967" y="11581"/>
                    </a:cubicBezTo>
                    <a:cubicBezTo>
                      <a:pt x="967" y="10754"/>
                      <a:pt x="472" y="10203"/>
                      <a:pt x="670" y="9467"/>
                    </a:cubicBezTo>
                    <a:cubicBezTo>
                      <a:pt x="967" y="8824"/>
                      <a:pt x="1562" y="8640"/>
                      <a:pt x="1562" y="8089"/>
                    </a:cubicBezTo>
                    <a:cubicBezTo>
                      <a:pt x="1562" y="7721"/>
                      <a:pt x="1165" y="7261"/>
                      <a:pt x="967" y="6894"/>
                    </a:cubicBezTo>
                    <a:cubicBezTo>
                      <a:pt x="75" y="4780"/>
                      <a:pt x="4435" y="5147"/>
                      <a:pt x="5525" y="4963"/>
                    </a:cubicBezTo>
                    <a:cubicBezTo>
                      <a:pt x="3048" y="919"/>
                      <a:pt x="10677" y="1563"/>
                      <a:pt x="12362" y="368"/>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52" name="Form">
                <a:extLst>
                  <a:ext uri="{FF2B5EF4-FFF2-40B4-BE49-F238E27FC236}">
                    <a16:creationId xmlns:a16="http://schemas.microsoft.com/office/drawing/2014/main" id="{D96D8883-A118-4683-ABB6-71F91ECA66EF}"/>
                  </a:ext>
                </a:extLst>
              </p:cNvPr>
              <p:cNvSpPr/>
              <p:nvPr/>
            </p:nvSpPr>
            <p:spPr>
              <a:xfrm>
                <a:off x="1708501" y="997797"/>
                <a:ext cx="151205" cy="93894"/>
              </a:xfrm>
              <a:custGeom>
                <a:avLst/>
                <a:gdLst/>
                <a:ahLst/>
                <a:cxnLst>
                  <a:cxn ang="0">
                    <a:pos x="wd2" y="hd2"/>
                  </a:cxn>
                  <a:cxn ang="5400000">
                    <a:pos x="wd2" y="hd2"/>
                  </a:cxn>
                  <a:cxn ang="10800000">
                    <a:pos x="wd2" y="hd2"/>
                  </a:cxn>
                  <a:cxn ang="16200000">
                    <a:pos x="wd2" y="hd2"/>
                  </a:cxn>
                </a:cxnLst>
                <a:rect l="0" t="0" r="r" b="b"/>
                <a:pathLst>
                  <a:path w="21213" h="21123" extrusionOk="0">
                    <a:moveTo>
                      <a:pt x="5295" y="20930"/>
                    </a:moveTo>
                    <a:cubicBezTo>
                      <a:pt x="6058" y="20434"/>
                      <a:pt x="6592" y="19317"/>
                      <a:pt x="7203" y="18075"/>
                    </a:cubicBezTo>
                    <a:cubicBezTo>
                      <a:pt x="7813" y="16710"/>
                      <a:pt x="8348" y="15965"/>
                      <a:pt x="9111" y="15717"/>
                    </a:cubicBezTo>
                    <a:cubicBezTo>
                      <a:pt x="10103" y="17455"/>
                      <a:pt x="11859" y="15717"/>
                      <a:pt x="13156" y="16461"/>
                    </a:cubicBezTo>
                    <a:cubicBezTo>
                      <a:pt x="13462" y="16710"/>
                      <a:pt x="13767" y="16958"/>
                      <a:pt x="13919" y="16958"/>
                    </a:cubicBezTo>
                    <a:cubicBezTo>
                      <a:pt x="14225" y="16958"/>
                      <a:pt x="14606" y="16461"/>
                      <a:pt x="14912" y="16213"/>
                    </a:cubicBezTo>
                    <a:cubicBezTo>
                      <a:pt x="15522" y="15965"/>
                      <a:pt x="16209" y="16958"/>
                      <a:pt x="16820" y="17206"/>
                    </a:cubicBezTo>
                    <a:cubicBezTo>
                      <a:pt x="17965" y="17827"/>
                      <a:pt x="19186" y="16461"/>
                      <a:pt x="20178" y="17455"/>
                    </a:cubicBezTo>
                    <a:cubicBezTo>
                      <a:pt x="20331" y="17827"/>
                      <a:pt x="20483" y="17827"/>
                      <a:pt x="20636" y="17827"/>
                    </a:cubicBezTo>
                    <a:cubicBezTo>
                      <a:pt x="21323" y="18075"/>
                      <a:pt x="21323" y="16213"/>
                      <a:pt x="21018" y="15468"/>
                    </a:cubicBezTo>
                    <a:cubicBezTo>
                      <a:pt x="20636" y="14599"/>
                      <a:pt x="20025" y="13855"/>
                      <a:pt x="20178" y="12861"/>
                    </a:cubicBezTo>
                    <a:cubicBezTo>
                      <a:pt x="20331" y="11993"/>
                      <a:pt x="21018" y="11496"/>
                      <a:pt x="21018" y="10751"/>
                    </a:cubicBezTo>
                    <a:cubicBezTo>
                      <a:pt x="21018" y="9386"/>
                      <a:pt x="19415" y="9137"/>
                      <a:pt x="19415" y="7896"/>
                    </a:cubicBezTo>
                    <a:cubicBezTo>
                      <a:pt x="19415" y="7648"/>
                      <a:pt x="19568" y="7151"/>
                      <a:pt x="19568" y="6779"/>
                    </a:cubicBezTo>
                    <a:cubicBezTo>
                      <a:pt x="19720" y="5786"/>
                      <a:pt x="19186" y="5041"/>
                      <a:pt x="18575" y="4544"/>
                    </a:cubicBezTo>
                    <a:cubicBezTo>
                      <a:pt x="18117" y="3924"/>
                      <a:pt x="17430" y="3675"/>
                      <a:pt x="16820" y="3179"/>
                    </a:cubicBezTo>
                    <a:cubicBezTo>
                      <a:pt x="16362" y="2682"/>
                      <a:pt x="15828" y="1813"/>
                      <a:pt x="15370" y="1068"/>
                    </a:cubicBezTo>
                    <a:cubicBezTo>
                      <a:pt x="14912" y="199"/>
                      <a:pt x="14225" y="-173"/>
                      <a:pt x="13614" y="75"/>
                    </a:cubicBezTo>
                    <a:cubicBezTo>
                      <a:pt x="13004" y="324"/>
                      <a:pt x="12469" y="1317"/>
                      <a:pt x="12851" y="2434"/>
                    </a:cubicBezTo>
                    <a:cubicBezTo>
                      <a:pt x="12011" y="2434"/>
                      <a:pt x="11401" y="3924"/>
                      <a:pt x="11553" y="5289"/>
                    </a:cubicBezTo>
                    <a:cubicBezTo>
                      <a:pt x="11553" y="5786"/>
                      <a:pt x="11706" y="6034"/>
                      <a:pt x="11706" y="6530"/>
                    </a:cubicBezTo>
                    <a:cubicBezTo>
                      <a:pt x="11706" y="7896"/>
                      <a:pt x="10561" y="8144"/>
                      <a:pt x="9951" y="7648"/>
                    </a:cubicBezTo>
                    <a:cubicBezTo>
                      <a:pt x="9264" y="7151"/>
                      <a:pt x="8653" y="6282"/>
                      <a:pt x="8042" y="6282"/>
                    </a:cubicBezTo>
                    <a:cubicBezTo>
                      <a:pt x="6592" y="6530"/>
                      <a:pt x="6287" y="10006"/>
                      <a:pt x="4989" y="10999"/>
                    </a:cubicBezTo>
                    <a:cubicBezTo>
                      <a:pt x="4455" y="11496"/>
                      <a:pt x="3692" y="11248"/>
                      <a:pt x="3234" y="10751"/>
                    </a:cubicBezTo>
                    <a:cubicBezTo>
                      <a:pt x="3234" y="10751"/>
                      <a:pt x="3387" y="15717"/>
                      <a:pt x="3539" y="16213"/>
                    </a:cubicBezTo>
                    <a:cubicBezTo>
                      <a:pt x="2394" y="16710"/>
                      <a:pt x="334" y="14351"/>
                      <a:pt x="28" y="17455"/>
                    </a:cubicBezTo>
                    <a:cubicBezTo>
                      <a:pt x="-277" y="20434"/>
                      <a:pt x="1936" y="21179"/>
                      <a:pt x="3081" y="19813"/>
                    </a:cubicBezTo>
                    <a:cubicBezTo>
                      <a:pt x="3539" y="20930"/>
                      <a:pt x="4303" y="21427"/>
                      <a:pt x="5295" y="20930"/>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53" name="Form">
                <a:extLst>
                  <a:ext uri="{FF2B5EF4-FFF2-40B4-BE49-F238E27FC236}">
                    <a16:creationId xmlns:a16="http://schemas.microsoft.com/office/drawing/2014/main" id="{99ECDC91-F96E-429E-8821-CBB1E497A97E}"/>
                  </a:ext>
                </a:extLst>
              </p:cNvPr>
              <p:cNvSpPr/>
              <p:nvPr/>
            </p:nvSpPr>
            <p:spPr>
              <a:xfrm>
                <a:off x="1972291" y="907668"/>
                <a:ext cx="217747" cy="249119"/>
              </a:xfrm>
              <a:custGeom>
                <a:avLst/>
                <a:gdLst/>
                <a:ahLst/>
                <a:cxnLst>
                  <a:cxn ang="0">
                    <a:pos x="wd2" y="hd2"/>
                  </a:cxn>
                  <a:cxn ang="5400000">
                    <a:pos x="wd2" y="hd2"/>
                  </a:cxn>
                  <a:cxn ang="10800000">
                    <a:pos x="wd2" y="hd2"/>
                  </a:cxn>
                  <a:cxn ang="16200000">
                    <a:pos x="wd2" y="hd2"/>
                  </a:cxn>
                </a:cxnLst>
                <a:rect l="0" t="0" r="r" b="b"/>
                <a:pathLst>
                  <a:path w="20342" h="21274" extrusionOk="0">
                    <a:moveTo>
                      <a:pt x="2084" y="6263"/>
                    </a:moveTo>
                    <a:cubicBezTo>
                      <a:pt x="2644" y="6497"/>
                      <a:pt x="2950" y="6966"/>
                      <a:pt x="2848" y="7387"/>
                    </a:cubicBezTo>
                    <a:cubicBezTo>
                      <a:pt x="2746" y="7856"/>
                      <a:pt x="1880" y="8043"/>
                      <a:pt x="1676" y="7669"/>
                    </a:cubicBezTo>
                    <a:cubicBezTo>
                      <a:pt x="1574" y="8746"/>
                      <a:pt x="1574" y="9824"/>
                      <a:pt x="1676" y="10808"/>
                    </a:cubicBezTo>
                    <a:cubicBezTo>
                      <a:pt x="1982" y="10808"/>
                      <a:pt x="2186" y="10808"/>
                      <a:pt x="2542" y="10808"/>
                    </a:cubicBezTo>
                    <a:cubicBezTo>
                      <a:pt x="2746" y="11511"/>
                      <a:pt x="2542" y="12401"/>
                      <a:pt x="1880" y="12869"/>
                    </a:cubicBezTo>
                    <a:cubicBezTo>
                      <a:pt x="2950" y="13760"/>
                      <a:pt x="3816" y="14837"/>
                      <a:pt x="4427" y="16009"/>
                    </a:cubicBezTo>
                    <a:cubicBezTo>
                      <a:pt x="5191" y="15540"/>
                      <a:pt x="5497" y="14697"/>
                      <a:pt x="6159" y="14135"/>
                    </a:cubicBezTo>
                    <a:cubicBezTo>
                      <a:pt x="6770" y="13525"/>
                      <a:pt x="8095" y="13572"/>
                      <a:pt x="8299" y="14322"/>
                    </a:cubicBezTo>
                    <a:cubicBezTo>
                      <a:pt x="8401" y="15118"/>
                      <a:pt x="7127" y="15728"/>
                      <a:pt x="7127" y="16524"/>
                    </a:cubicBezTo>
                    <a:cubicBezTo>
                      <a:pt x="8197" y="16290"/>
                      <a:pt x="9165" y="15540"/>
                      <a:pt x="9470" y="14650"/>
                    </a:cubicBezTo>
                    <a:cubicBezTo>
                      <a:pt x="9980" y="14228"/>
                      <a:pt x="10744" y="14650"/>
                      <a:pt x="11304" y="15025"/>
                    </a:cubicBezTo>
                    <a:cubicBezTo>
                      <a:pt x="11610" y="15212"/>
                      <a:pt x="11814" y="15446"/>
                      <a:pt x="12120" y="15634"/>
                    </a:cubicBezTo>
                    <a:cubicBezTo>
                      <a:pt x="12782" y="16102"/>
                      <a:pt x="13648" y="16899"/>
                      <a:pt x="13189" y="17695"/>
                    </a:cubicBezTo>
                    <a:cubicBezTo>
                      <a:pt x="14157" y="17695"/>
                      <a:pt x="14921" y="18586"/>
                      <a:pt x="14820" y="19335"/>
                    </a:cubicBezTo>
                    <a:cubicBezTo>
                      <a:pt x="14820" y="19570"/>
                      <a:pt x="14718" y="19757"/>
                      <a:pt x="14718" y="20038"/>
                    </a:cubicBezTo>
                    <a:cubicBezTo>
                      <a:pt x="14718" y="20319"/>
                      <a:pt x="14921" y="20647"/>
                      <a:pt x="15227" y="20835"/>
                    </a:cubicBezTo>
                    <a:cubicBezTo>
                      <a:pt x="15889" y="21303"/>
                      <a:pt x="16908" y="21397"/>
                      <a:pt x="17672" y="21116"/>
                    </a:cubicBezTo>
                    <a:cubicBezTo>
                      <a:pt x="18386" y="20788"/>
                      <a:pt x="18997" y="19945"/>
                      <a:pt x="18895" y="19148"/>
                    </a:cubicBezTo>
                    <a:cubicBezTo>
                      <a:pt x="19303" y="19335"/>
                      <a:pt x="19710" y="19570"/>
                      <a:pt x="20270" y="19757"/>
                    </a:cubicBezTo>
                    <a:cubicBezTo>
                      <a:pt x="20678" y="19054"/>
                      <a:pt x="19201" y="18258"/>
                      <a:pt x="19404" y="17602"/>
                    </a:cubicBezTo>
                    <a:cubicBezTo>
                      <a:pt x="19506" y="17414"/>
                      <a:pt x="19710" y="17180"/>
                      <a:pt x="19812" y="16899"/>
                    </a:cubicBezTo>
                    <a:cubicBezTo>
                      <a:pt x="20067" y="16430"/>
                      <a:pt x="19404" y="15915"/>
                      <a:pt x="18895" y="15634"/>
                    </a:cubicBezTo>
                    <a:cubicBezTo>
                      <a:pt x="18335" y="15306"/>
                      <a:pt x="17825" y="14744"/>
                      <a:pt x="18233" y="14228"/>
                    </a:cubicBezTo>
                    <a:cubicBezTo>
                      <a:pt x="17825" y="14463"/>
                      <a:pt x="17265" y="14041"/>
                      <a:pt x="17163" y="13666"/>
                    </a:cubicBezTo>
                    <a:cubicBezTo>
                      <a:pt x="17061" y="13244"/>
                      <a:pt x="17061" y="12776"/>
                      <a:pt x="17163" y="12401"/>
                    </a:cubicBezTo>
                    <a:cubicBezTo>
                      <a:pt x="17367" y="10995"/>
                      <a:pt x="17469" y="9355"/>
                      <a:pt x="16093" y="8653"/>
                    </a:cubicBezTo>
                    <a:cubicBezTo>
                      <a:pt x="15533" y="8371"/>
                      <a:pt x="14870" y="8231"/>
                      <a:pt x="14361" y="7950"/>
                    </a:cubicBezTo>
                    <a:cubicBezTo>
                      <a:pt x="13801" y="7669"/>
                      <a:pt x="13648" y="6872"/>
                      <a:pt x="14157" y="6591"/>
                    </a:cubicBezTo>
                    <a:cubicBezTo>
                      <a:pt x="13750" y="6778"/>
                      <a:pt x="13291" y="6450"/>
                      <a:pt x="13087" y="6076"/>
                    </a:cubicBezTo>
                    <a:cubicBezTo>
                      <a:pt x="12884" y="5654"/>
                      <a:pt x="12986" y="5326"/>
                      <a:pt x="12782" y="4904"/>
                    </a:cubicBezTo>
                    <a:cubicBezTo>
                      <a:pt x="12374" y="3920"/>
                      <a:pt x="10642" y="3639"/>
                      <a:pt x="9878" y="4529"/>
                    </a:cubicBezTo>
                    <a:cubicBezTo>
                      <a:pt x="9674" y="4717"/>
                      <a:pt x="9470" y="5092"/>
                      <a:pt x="9165" y="5092"/>
                    </a:cubicBezTo>
                    <a:cubicBezTo>
                      <a:pt x="8706" y="5185"/>
                      <a:pt x="8401" y="4717"/>
                      <a:pt x="8299" y="4201"/>
                    </a:cubicBezTo>
                    <a:cubicBezTo>
                      <a:pt x="8299" y="3827"/>
                      <a:pt x="8299" y="3358"/>
                      <a:pt x="7993" y="2936"/>
                    </a:cubicBezTo>
                    <a:cubicBezTo>
                      <a:pt x="7738" y="2749"/>
                      <a:pt x="7535" y="2749"/>
                      <a:pt x="7331" y="2561"/>
                    </a:cubicBezTo>
                    <a:cubicBezTo>
                      <a:pt x="6923" y="2046"/>
                      <a:pt x="7331" y="1390"/>
                      <a:pt x="6770" y="875"/>
                    </a:cubicBezTo>
                    <a:cubicBezTo>
                      <a:pt x="6363" y="406"/>
                      <a:pt x="5599" y="312"/>
                      <a:pt x="4987" y="172"/>
                    </a:cubicBezTo>
                    <a:cubicBezTo>
                      <a:pt x="3714" y="-16"/>
                      <a:pt x="2186" y="-203"/>
                      <a:pt x="1116" y="500"/>
                    </a:cubicBezTo>
                    <a:cubicBezTo>
                      <a:pt x="-922" y="1765"/>
                      <a:pt x="46" y="6685"/>
                      <a:pt x="2287" y="5092"/>
                    </a:cubicBezTo>
                    <a:cubicBezTo>
                      <a:pt x="2644" y="5607"/>
                      <a:pt x="2542" y="6076"/>
                      <a:pt x="2084" y="6263"/>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54" name="Form">
                <a:extLst>
                  <a:ext uri="{FF2B5EF4-FFF2-40B4-BE49-F238E27FC236}">
                    <a16:creationId xmlns:a16="http://schemas.microsoft.com/office/drawing/2014/main" id="{9027BBA8-C814-428A-8324-DA976F20EB18}"/>
                  </a:ext>
                </a:extLst>
              </p:cNvPr>
              <p:cNvSpPr/>
              <p:nvPr/>
            </p:nvSpPr>
            <p:spPr>
              <a:xfrm>
                <a:off x="2067227" y="1133920"/>
                <a:ext cx="51563" cy="50049"/>
              </a:xfrm>
              <a:custGeom>
                <a:avLst/>
                <a:gdLst/>
                <a:ahLst/>
                <a:cxnLst>
                  <a:cxn ang="0">
                    <a:pos x="wd2" y="hd2"/>
                  </a:cxn>
                  <a:cxn ang="5400000">
                    <a:pos x="wd2" y="hd2"/>
                  </a:cxn>
                  <a:cxn ang="10800000">
                    <a:pos x="wd2" y="hd2"/>
                  </a:cxn>
                  <a:cxn ang="16200000">
                    <a:pos x="wd2" y="hd2"/>
                  </a:cxn>
                </a:cxnLst>
                <a:rect l="0" t="0" r="r" b="b"/>
                <a:pathLst>
                  <a:path w="21191" h="20569" extrusionOk="0">
                    <a:moveTo>
                      <a:pt x="46" y="8396"/>
                    </a:moveTo>
                    <a:cubicBezTo>
                      <a:pt x="46" y="9305"/>
                      <a:pt x="46" y="9987"/>
                      <a:pt x="728" y="10897"/>
                    </a:cubicBezTo>
                    <a:cubicBezTo>
                      <a:pt x="1183" y="11806"/>
                      <a:pt x="2547" y="11806"/>
                      <a:pt x="3456" y="12261"/>
                    </a:cubicBezTo>
                    <a:cubicBezTo>
                      <a:pt x="7322" y="13170"/>
                      <a:pt x="10732" y="15672"/>
                      <a:pt x="12096" y="19309"/>
                    </a:cubicBezTo>
                    <a:cubicBezTo>
                      <a:pt x="12096" y="19992"/>
                      <a:pt x="12551" y="20446"/>
                      <a:pt x="13006" y="20446"/>
                    </a:cubicBezTo>
                    <a:cubicBezTo>
                      <a:pt x="13915" y="20901"/>
                      <a:pt x="14370" y="19992"/>
                      <a:pt x="15507" y="19309"/>
                    </a:cubicBezTo>
                    <a:cubicBezTo>
                      <a:pt x="16871" y="17945"/>
                      <a:pt x="19145" y="17490"/>
                      <a:pt x="21191" y="17945"/>
                    </a:cubicBezTo>
                    <a:cubicBezTo>
                      <a:pt x="21191" y="14762"/>
                      <a:pt x="21191" y="11806"/>
                      <a:pt x="21191" y="8396"/>
                    </a:cubicBezTo>
                    <a:cubicBezTo>
                      <a:pt x="20282" y="8850"/>
                      <a:pt x="18690" y="7941"/>
                      <a:pt x="18235" y="7032"/>
                    </a:cubicBezTo>
                    <a:cubicBezTo>
                      <a:pt x="17780" y="6122"/>
                      <a:pt x="17780" y="5213"/>
                      <a:pt x="17326" y="3621"/>
                    </a:cubicBezTo>
                    <a:cubicBezTo>
                      <a:pt x="15962" y="-699"/>
                      <a:pt x="11642" y="-244"/>
                      <a:pt x="7776" y="438"/>
                    </a:cubicBezTo>
                    <a:cubicBezTo>
                      <a:pt x="2547" y="1802"/>
                      <a:pt x="-409" y="3166"/>
                      <a:pt x="46" y="8396"/>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55" name="Form">
                <a:extLst>
                  <a:ext uri="{FF2B5EF4-FFF2-40B4-BE49-F238E27FC236}">
                    <a16:creationId xmlns:a16="http://schemas.microsoft.com/office/drawing/2014/main" id="{126D617F-09F5-4BF8-9827-3BB65E7C5F75}"/>
                  </a:ext>
                </a:extLst>
              </p:cNvPr>
              <p:cNvSpPr/>
              <p:nvPr/>
            </p:nvSpPr>
            <p:spPr>
              <a:xfrm>
                <a:off x="1956392" y="1157121"/>
                <a:ext cx="81827" cy="106309"/>
              </a:xfrm>
              <a:custGeom>
                <a:avLst/>
                <a:gdLst/>
                <a:ahLst/>
                <a:cxnLst>
                  <a:cxn ang="0">
                    <a:pos x="wd2" y="hd2"/>
                  </a:cxn>
                  <a:cxn ang="5400000">
                    <a:pos x="wd2" y="hd2"/>
                  </a:cxn>
                  <a:cxn ang="10800000">
                    <a:pos x="wd2" y="hd2"/>
                  </a:cxn>
                  <a:cxn ang="16200000">
                    <a:pos x="wd2" y="hd2"/>
                  </a:cxn>
                </a:cxnLst>
                <a:rect l="0" t="0" r="r" b="b"/>
                <a:pathLst>
                  <a:path w="19381" h="20336" extrusionOk="0">
                    <a:moveTo>
                      <a:pt x="10727" y="6795"/>
                    </a:moveTo>
                    <a:cubicBezTo>
                      <a:pt x="10984" y="6795"/>
                      <a:pt x="11498" y="6795"/>
                      <a:pt x="11755" y="7110"/>
                    </a:cubicBezTo>
                    <a:cubicBezTo>
                      <a:pt x="12012" y="7319"/>
                      <a:pt x="12269" y="7529"/>
                      <a:pt x="12269" y="7948"/>
                    </a:cubicBezTo>
                    <a:cubicBezTo>
                      <a:pt x="12269" y="8578"/>
                      <a:pt x="12269" y="9521"/>
                      <a:pt x="12269" y="10150"/>
                    </a:cubicBezTo>
                    <a:cubicBezTo>
                      <a:pt x="12269" y="10780"/>
                      <a:pt x="12527" y="11723"/>
                      <a:pt x="13427" y="12143"/>
                    </a:cubicBezTo>
                    <a:cubicBezTo>
                      <a:pt x="13684" y="12352"/>
                      <a:pt x="14198" y="12352"/>
                      <a:pt x="14455" y="12562"/>
                    </a:cubicBezTo>
                    <a:cubicBezTo>
                      <a:pt x="15227" y="12981"/>
                      <a:pt x="15227" y="13925"/>
                      <a:pt x="15484" y="14554"/>
                    </a:cubicBezTo>
                    <a:cubicBezTo>
                      <a:pt x="15869" y="15813"/>
                      <a:pt x="16641" y="17176"/>
                      <a:pt x="17669" y="18014"/>
                    </a:cubicBezTo>
                    <a:cubicBezTo>
                      <a:pt x="18569" y="18748"/>
                      <a:pt x="19598" y="19378"/>
                      <a:pt x="19341" y="20216"/>
                    </a:cubicBezTo>
                    <a:cubicBezTo>
                      <a:pt x="17412" y="20531"/>
                      <a:pt x="15484" y="20216"/>
                      <a:pt x="13941" y="19378"/>
                    </a:cubicBezTo>
                    <a:cubicBezTo>
                      <a:pt x="13684" y="19168"/>
                      <a:pt x="13427" y="19168"/>
                      <a:pt x="13169" y="18958"/>
                    </a:cubicBezTo>
                    <a:cubicBezTo>
                      <a:pt x="12912" y="18748"/>
                      <a:pt x="12912" y="18329"/>
                      <a:pt x="12912" y="17805"/>
                    </a:cubicBezTo>
                    <a:cubicBezTo>
                      <a:pt x="12912" y="17176"/>
                      <a:pt x="12269" y="16337"/>
                      <a:pt x="11498" y="16127"/>
                    </a:cubicBezTo>
                    <a:cubicBezTo>
                      <a:pt x="10727" y="15813"/>
                      <a:pt x="9569" y="16337"/>
                      <a:pt x="9569" y="16966"/>
                    </a:cubicBezTo>
                    <a:cubicBezTo>
                      <a:pt x="8027" y="15813"/>
                      <a:pt x="5327" y="15393"/>
                      <a:pt x="4812" y="13715"/>
                    </a:cubicBezTo>
                    <a:cubicBezTo>
                      <a:pt x="4427" y="12562"/>
                      <a:pt x="4941" y="11199"/>
                      <a:pt x="4427" y="10360"/>
                    </a:cubicBezTo>
                    <a:cubicBezTo>
                      <a:pt x="3784" y="9521"/>
                      <a:pt x="2627" y="8997"/>
                      <a:pt x="2627" y="8158"/>
                    </a:cubicBezTo>
                    <a:cubicBezTo>
                      <a:pt x="2627" y="7739"/>
                      <a:pt x="3141" y="7319"/>
                      <a:pt x="3141" y="6585"/>
                    </a:cubicBezTo>
                    <a:cubicBezTo>
                      <a:pt x="3398" y="5537"/>
                      <a:pt x="1469" y="4593"/>
                      <a:pt x="1855" y="3335"/>
                    </a:cubicBezTo>
                    <a:cubicBezTo>
                      <a:pt x="1855" y="3125"/>
                      <a:pt x="2112" y="2706"/>
                      <a:pt x="1855" y="2496"/>
                    </a:cubicBezTo>
                    <a:cubicBezTo>
                      <a:pt x="1469" y="2181"/>
                      <a:pt x="1212" y="2181"/>
                      <a:pt x="955" y="1972"/>
                    </a:cubicBezTo>
                    <a:cubicBezTo>
                      <a:pt x="-2002" y="923"/>
                      <a:pt x="2627" y="-1069"/>
                      <a:pt x="5069" y="714"/>
                    </a:cubicBezTo>
                    <a:cubicBezTo>
                      <a:pt x="7127" y="2496"/>
                      <a:pt x="7769" y="6585"/>
                      <a:pt x="10727" y="6795"/>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56" name="Form">
                <a:extLst>
                  <a:ext uri="{FF2B5EF4-FFF2-40B4-BE49-F238E27FC236}">
                    <a16:creationId xmlns:a16="http://schemas.microsoft.com/office/drawing/2014/main" id="{F01189B6-2583-43EC-B04A-0348CCE4022C}"/>
                  </a:ext>
                </a:extLst>
              </p:cNvPr>
              <p:cNvSpPr/>
              <p:nvPr/>
            </p:nvSpPr>
            <p:spPr>
              <a:xfrm>
                <a:off x="2005928" y="1299738"/>
                <a:ext cx="248057" cy="228753"/>
              </a:xfrm>
              <a:custGeom>
                <a:avLst/>
                <a:gdLst/>
                <a:ahLst/>
                <a:cxnLst>
                  <a:cxn ang="0">
                    <a:pos x="wd2" y="hd2"/>
                  </a:cxn>
                  <a:cxn ang="5400000">
                    <a:pos x="wd2" y="hd2"/>
                  </a:cxn>
                  <a:cxn ang="10800000">
                    <a:pos x="wd2" y="hd2"/>
                  </a:cxn>
                  <a:cxn ang="16200000">
                    <a:pos x="wd2" y="hd2"/>
                  </a:cxn>
                </a:cxnLst>
                <a:rect l="0" t="0" r="r" b="b"/>
                <a:pathLst>
                  <a:path w="21184" h="21370" extrusionOk="0">
                    <a:moveTo>
                      <a:pt x="334" y="4191"/>
                    </a:moveTo>
                    <a:cubicBezTo>
                      <a:pt x="334" y="4548"/>
                      <a:pt x="334" y="4854"/>
                      <a:pt x="427" y="5159"/>
                    </a:cubicBezTo>
                    <a:cubicBezTo>
                      <a:pt x="662" y="5618"/>
                      <a:pt x="1318" y="5618"/>
                      <a:pt x="1411" y="6025"/>
                    </a:cubicBezTo>
                    <a:cubicBezTo>
                      <a:pt x="1646" y="6687"/>
                      <a:pt x="334" y="7197"/>
                      <a:pt x="662" y="7859"/>
                    </a:cubicBezTo>
                    <a:cubicBezTo>
                      <a:pt x="943" y="7961"/>
                      <a:pt x="1224" y="8063"/>
                      <a:pt x="1505" y="7961"/>
                    </a:cubicBezTo>
                    <a:cubicBezTo>
                      <a:pt x="1505" y="8369"/>
                      <a:pt x="1505" y="8827"/>
                      <a:pt x="1646" y="9235"/>
                    </a:cubicBezTo>
                    <a:cubicBezTo>
                      <a:pt x="2114" y="9133"/>
                      <a:pt x="2911" y="9337"/>
                      <a:pt x="2723" y="9897"/>
                    </a:cubicBezTo>
                    <a:cubicBezTo>
                      <a:pt x="2630" y="10101"/>
                      <a:pt x="2302" y="10203"/>
                      <a:pt x="2114" y="10304"/>
                    </a:cubicBezTo>
                    <a:cubicBezTo>
                      <a:pt x="1927" y="10406"/>
                      <a:pt x="1739" y="10712"/>
                      <a:pt x="1833" y="10967"/>
                    </a:cubicBezTo>
                    <a:cubicBezTo>
                      <a:pt x="2302" y="11374"/>
                      <a:pt x="2817" y="11782"/>
                      <a:pt x="3286" y="12240"/>
                    </a:cubicBezTo>
                    <a:cubicBezTo>
                      <a:pt x="3286" y="12444"/>
                      <a:pt x="3379" y="12648"/>
                      <a:pt x="3379" y="12852"/>
                    </a:cubicBezTo>
                    <a:cubicBezTo>
                      <a:pt x="3707" y="12852"/>
                      <a:pt x="3988" y="12852"/>
                      <a:pt x="4269" y="12852"/>
                    </a:cubicBezTo>
                    <a:cubicBezTo>
                      <a:pt x="4269" y="13616"/>
                      <a:pt x="5253" y="14023"/>
                      <a:pt x="5769" y="13514"/>
                    </a:cubicBezTo>
                    <a:cubicBezTo>
                      <a:pt x="5956" y="13820"/>
                      <a:pt x="6050" y="14125"/>
                      <a:pt x="5956" y="14584"/>
                    </a:cubicBezTo>
                    <a:cubicBezTo>
                      <a:pt x="6331" y="14482"/>
                      <a:pt x="6518" y="14889"/>
                      <a:pt x="6940" y="15093"/>
                    </a:cubicBezTo>
                    <a:cubicBezTo>
                      <a:pt x="7924" y="15755"/>
                      <a:pt x="9283" y="14380"/>
                      <a:pt x="10173" y="15195"/>
                    </a:cubicBezTo>
                    <a:cubicBezTo>
                      <a:pt x="10361" y="16061"/>
                      <a:pt x="10689" y="16825"/>
                      <a:pt x="10876" y="17691"/>
                    </a:cubicBezTo>
                    <a:cubicBezTo>
                      <a:pt x="11157" y="18659"/>
                      <a:pt x="11345" y="19576"/>
                      <a:pt x="11532" y="20544"/>
                    </a:cubicBezTo>
                    <a:cubicBezTo>
                      <a:pt x="12141" y="20544"/>
                      <a:pt x="12516" y="21104"/>
                      <a:pt x="13031" y="21308"/>
                    </a:cubicBezTo>
                    <a:cubicBezTo>
                      <a:pt x="13500" y="21512"/>
                      <a:pt x="14390" y="21206"/>
                      <a:pt x="14203" y="20544"/>
                    </a:cubicBezTo>
                    <a:cubicBezTo>
                      <a:pt x="15280" y="21308"/>
                      <a:pt x="16686" y="21512"/>
                      <a:pt x="17857" y="21104"/>
                    </a:cubicBezTo>
                    <a:cubicBezTo>
                      <a:pt x="18326" y="20340"/>
                      <a:pt x="18513" y="19576"/>
                      <a:pt x="18841" y="18761"/>
                    </a:cubicBezTo>
                    <a:cubicBezTo>
                      <a:pt x="18935" y="18659"/>
                      <a:pt x="18935" y="18404"/>
                      <a:pt x="19029" y="18303"/>
                    </a:cubicBezTo>
                    <a:cubicBezTo>
                      <a:pt x="19122" y="17997"/>
                      <a:pt x="19216" y="17589"/>
                      <a:pt x="19404" y="17233"/>
                    </a:cubicBezTo>
                    <a:cubicBezTo>
                      <a:pt x="19732" y="16418"/>
                      <a:pt x="20387" y="15348"/>
                      <a:pt x="21184" y="15755"/>
                    </a:cubicBezTo>
                    <a:cubicBezTo>
                      <a:pt x="20575" y="14889"/>
                      <a:pt x="19732" y="14125"/>
                      <a:pt x="18841" y="13616"/>
                    </a:cubicBezTo>
                    <a:cubicBezTo>
                      <a:pt x="19029" y="12138"/>
                      <a:pt x="19310" y="10508"/>
                      <a:pt x="19216" y="9031"/>
                    </a:cubicBezTo>
                    <a:cubicBezTo>
                      <a:pt x="19122" y="6891"/>
                      <a:pt x="18420" y="4752"/>
                      <a:pt x="19029" y="2714"/>
                    </a:cubicBezTo>
                    <a:cubicBezTo>
                      <a:pt x="18326" y="2612"/>
                      <a:pt x="17857" y="1950"/>
                      <a:pt x="17248" y="1542"/>
                    </a:cubicBezTo>
                    <a:cubicBezTo>
                      <a:pt x="16873" y="1237"/>
                      <a:pt x="16264" y="1135"/>
                      <a:pt x="15796" y="880"/>
                    </a:cubicBezTo>
                    <a:cubicBezTo>
                      <a:pt x="14999" y="676"/>
                      <a:pt x="14109" y="472"/>
                      <a:pt x="13312" y="167"/>
                    </a:cubicBezTo>
                    <a:cubicBezTo>
                      <a:pt x="12938" y="65"/>
                      <a:pt x="12516" y="-88"/>
                      <a:pt x="12141" y="65"/>
                    </a:cubicBezTo>
                    <a:cubicBezTo>
                      <a:pt x="11954" y="167"/>
                      <a:pt x="11673" y="269"/>
                      <a:pt x="11438" y="269"/>
                    </a:cubicBezTo>
                    <a:cubicBezTo>
                      <a:pt x="10970" y="370"/>
                      <a:pt x="10454" y="65"/>
                      <a:pt x="9986" y="65"/>
                    </a:cubicBezTo>
                    <a:cubicBezTo>
                      <a:pt x="9470" y="65"/>
                      <a:pt x="9002" y="778"/>
                      <a:pt x="9377" y="1135"/>
                    </a:cubicBezTo>
                    <a:cubicBezTo>
                      <a:pt x="8486" y="880"/>
                      <a:pt x="7643" y="1644"/>
                      <a:pt x="7502" y="2612"/>
                    </a:cubicBezTo>
                    <a:cubicBezTo>
                      <a:pt x="7502" y="3121"/>
                      <a:pt x="7737" y="3631"/>
                      <a:pt x="7643" y="4191"/>
                    </a:cubicBezTo>
                    <a:cubicBezTo>
                      <a:pt x="7502" y="4701"/>
                      <a:pt x="7221" y="5363"/>
                      <a:pt x="6753" y="5261"/>
                    </a:cubicBezTo>
                    <a:cubicBezTo>
                      <a:pt x="6846" y="5720"/>
                      <a:pt x="6940" y="6025"/>
                      <a:pt x="7034" y="6331"/>
                    </a:cubicBezTo>
                    <a:cubicBezTo>
                      <a:pt x="6659" y="7095"/>
                      <a:pt x="5956" y="7859"/>
                      <a:pt x="5347" y="7401"/>
                    </a:cubicBezTo>
                    <a:cubicBezTo>
                      <a:pt x="5160" y="7299"/>
                      <a:pt x="5066" y="6993"/>
                      <a:pt x="4972" y="6687"/>
                    </a:cubicBezTo>
                    <a:cubicBezTo>
                      <a:pt x="4691" y="5618"/>
                      <a:pt x="4457" y="4446"/>
                      <a:pt x="4597" y="3376"/>
                    </a:cubicBezTo>
                    <a:cubicBezTo>
                      <a:pt x="3895" y="3682"/>
                      <a:pt x="3098" y="3121"/>
                      <a:pt x="2395" y="2714"/>
                    </a:cubicBezTo>
                    <a:cubicBezTo>
                      <a:pt x="1927" y="2306"/>
                      <a:pt x="1130" y="1338"/>
                      <a:pt x="334" y="1746"/>
                    </a:cubicBezTo>
                    <a:cubicBezTo>
                      <a:pt x="-416" y="2052"/>
                      <a:pt x="334" y="3478"/>
                      <a:pt x="334" y="4191"/>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57" name="Form">
                <a:extLst>
                  <a:ext uri="{FF2B5EF4-FFF2-40B4-BE49-F238E27FC236}">
                    <a16:creationId xmlns:a16="http://schemas.microsoft.com/office/drawing/2014/main" id="{D0AC197A-29EF-43F3-9299-BC0A7215371E}"/>
                  </a:ext>
                </a:extLst>
              </p:cNvPr>
              <p:cNvSpPr/>
              <p:nvPr/>
            </p:nvSpPr>
            <p:spPr>
              <a:xfrm>
                <a:off x="2246561" y="1447204"/>
                <a:ext cx="103990" cy="133495"/>
              </a:xfrm>
              <a:custGeom>
                <a:avLst/>
                <a:gdLst/>
                <a:ahLst/>
                <a:cxnLst>
                  <a:cxn ang="0">
                    <a:pos x="wd2" y="hd2"/>
                  </a:cxn>
                  <a:cxn ang="5400000">
                    <a:pos x="wd2" y="hd2"/>
                  </a:cxn>
                  <a:cxn ang="10800000">
                    <a:pos x="wd2" y="hd2"/>
                  </a:cxn>
                  <a:cxn ang="16200000">
                    <a:pos x="wd2" y="hd2"/>
                  </a:cxn>
                </a:cxnLst>
                <a:rect l="0" t="0" r="r" b="b"/>
                <a:pathLst>
                  <a:path w="21256" h="21416" extrusionOk="0">
                    <a:moveTo>
                      <a:pt x="10960" y="518"/>
                    </a:moveTo>
                    <a:cubicBezTo>
                      <a:pt x="11407" y="518"/>
                      <a:pt x="11631" y="343"/>
                      <a:pt x="12191" y="167"/>
                    </a:cubicBezTo>
                    <a:cubicBezTo>
                      <a:pt x="13310" y="-184"/>
                      <a:pt x="14989" y="-8"/>
                      <a:pt x="15660" y="957"/>
                    </a:cubicBezTo>
                    <a:cubicBezTo>
                      <a:pt x="16667" y="1660"/>
                      <a:pt x="16667" y="2977"/>
                      <a:pt x="15884" y="3855"/>
                    </a:cubicBezTo>
                    <a:cubicBezTo>
                      <a:pt x="17563" y="4206"/>
                      <a:pt x="19241" y="5172"/>
                      <a:pt x="19241" y="6314"/>
                    </a:cubicBezTo>
                    <a:cubicBezTo>
                      <a:pt x="19913" y="6050"/>
                      <a:pt x="20584" y="6665"/>
                      <a:pt x="21032" y="7016"/>
                    </a:cubicBezTo>
                    <a:cubicBezTo>
                      <a:pt x="21256" y="7543"/>
                      <a:pt x="21256" y="8070"/>
                      <a:pt x="21256" y="8860"/>
                    </a:cubicBezTo>
                    <a:cubicBezTo>
                      <a:pt x="21256" y="10177"/>
                      <a:pt x="21256" y="11406"/>
                      <a:pt x="21032" y="12899"/>
                    </a:cubicBezTo>
                    <a:cubicBezTo>
                      <a:pt x="21032" y="13075"/>
                      <a:pt x="21032" y="13426"/>
                      <a:pt x="20808" y="13601"/>
                    </a:cubicBezTo>
                    <a:cubicBezTo>
                      <a:pt x="20584" y="13865"/>
                      <a:pt x="20584" y="13865"/>
                      <a:pt x="20361" y="14040"/>
                    </a:cubicBezTo>
                    <a:cubicBezTo>
                      <a:pt x="19689" y="14743"/>
                      <a:pt x="20584" y="15709"/>
                      <a:pt x="20808" y="16587"/>
                    </a:cubicBezTo>
                    <a:cubicBezTo>
                      <a:pt x="21256" y="17465"/>
                      <a:pt x="21032" y="18606"/>
                      <a:pt x="20137" y="19309"/>
                    </a:cubicBezTo>
                    <a:cubicBezTo>
                      <a:pt x="18906" y="19923"/>
                      <a:pt x="17339" y="19923"/>
                      <a:pt x="15660" y="19923"/>
                    </a:cubicBezTo>
                    <a:cubicBezTo>
                      <a:pt x="14317" y="19923"/>
                      <a:pt x="12638" y="20275"/>
                      <a:pt x="11967" y="21416"/>
                    </a:cubicBezTo>
                    <a:cubicBezTo>
                      <a:pt x="10960" y="20977"/>
                      <a:pt x="9840" y="20450"/>
                      <a:pt x="9057" y="19923"/>
                    </a:cubicBezTo>
                    <a:cubicBezTo>
                      <a:pt x="8386" y="19133"/>
                      <a:pt x="7714" y="18255"/>
                      <a:pt x="8162" y="17465"/>
                    </a:cubicBezTo>
                    <a:cubicBezTo>
                      <a:pt x="5811" y="16938"/>
                      <a:pt x="3461" y="16060"/>
                      <a:pt x="1559" y="14743"/>
                    </a:cubicBezTo>
                    <a:cubicBezTo>
                      <a:pt x="1335" y="14567"/>
                      <a:pt x="1335" y="14567"/>
                      <a:pt x="1111" y="14392"/>
                    </a:cubicBezTo>
                    <a:cubicBezTo>
                      <a:pt x="663" y="13865"/>
                      <a:pt x="1782" y="13250"/>
                      <a:pt x="2342" y="12899"/>
                    </a:cubicBezTo>
                    <a:cubicBezTo>
                      <a:pt x="3014" y="12196"/>
                      <a:pt x="2566" y="11406"/>
                      <a:pt x="2566" y="10528"/>
                    </a:cubicBezTo>
                    <a:cubicBezTo>
                      <a:pt x="2342" y="9738"/>
                      <a:pt x="3014" y="8684"/>
                      <a:pt x="3909" y="8684"/>
                    </a:cubicBezTo>
                    <a:cubicBezTo>
                      <a:pt x="2790" y="8509"/>
                      <a:pt x="1559" y="8070"/>
                      <a:pt x="887" y="7543"/>
                    </a:cubicBezTo>
                    <a:cubicBezTo>
                      <a:pt x="-8" y="7016"/>
                      <a:pt x="-344" y="5875"/>
                      <a:pt x="439" y="5172"/>
                    </a:cubicBezTo>
                    <a:cubicBezTo>
                      <a:pt x="663" y="4821"/>
                      <a:pt x="1111" y="4645"/>
                      <a:pt x="1559" y="4470"/>
                    </a:cubicBezTo>
                    <a:cubicBezTo>
                      <a:pt x="2006" y="4031"/>
                      <a:pt x="2006" y="3504"/>
                      <a:pt x="2006" y="3153"/>
                    </a:cubicBezTo>
                    <a:cubicBezTo>
                      <a:pt x="2006" y="2977"/>
                      <a:pt x="2006" y="2977"/>
                      <a:pt x="2006" y="2801"/>
                    </a:cubicBezTo>
                    <a:cubicBezTo>
                      <a:pt x="2006" y="2626"/>
                      <a:pt x="2566" y="2362"/>
                      <a:pt x="2790" y="2187"/>
                    </a:cubicBezTo>
                    <a:cubicBezTo>
                      <a:pt x="5588" y="957"/>
                      <a:pt x="8162" y="343"/>
                      <a:pt x="10960" y="518"/>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58" name="Form">
                <a:extLst>
                  <a:ext uri="{FF2B5EF4-FFF2-40B4-BE49-F238E27FC236}">
                    <a16:creationId xmlns:a16="http://schemas.microsoft.com/office/drawing/2014/main" id="{390CD94D-C977-44FF-88DB-03C998042984}"/>
                  </a:ext>
                </a:extLst>
              </p:cNvPr>
              <p:cNvSpPr/>
              <p:nvPr/>
            </p:nvSpPr>
            <p:spPr>
              <a:xfrm>
                <a:off x="2240654" y="1256314"/>
                <a:ext cx="549696" cy="339586"/>
              </a:xfrm>
              <a:custGeom>
                <a:avLst/>
                <a:gdLst/>
                <a:ahLst/>
                <a:cxnLst>
                  <a:cxn ang="0">
                    <a:pos x="wd2" y="hd2"/>
                  </a:cxn>
                  <a:cxn ang="5400000">
                    <a:pos x="wd2" y="hd2"/>
                  </a:cxn>
                  <a:cxn ang="10800000">
                    <a:pos x="wd2" y="hd2"/>
                  </a:cxn>
                  <a:cxn ang="16200000">
                    <a:pos x="wd2" y="hd2"/>
                  </a:cxn>
                </a:cxnLst>
                <a:rect l="0" t="0" r="r" b="b"/>
                <a:pathLst>
                  <a:path w="21129" h="21281" extrusionOk="0">
                    <a:moveTo>
                      <a:pt x="2607" y="660"/>
                    </a:moveTo>
                    <a:cubicBezTo>
                      <a:pt x="3006" y="866"/>
                      <a:pt x="3405" y="1072"/>
                      <a:pt x="3741" y="1450"/>
                    </a:cubicBezTo>
                    <a:cubicBezTo>
                      <a:pt x="3846" y="1519"/>
                      <a:pt x="3972" y="1656"/>
                      <a:pt x="4014" y="1862"/>
                    </a:cubicBezTo>
                    <a:cubicBezTo>
                      <a:pt x="4056" y="2034"/>
                      <a:pt x="4056" y="2102"/>
                      <a:pt x="4098" y="2240"/>
                    </a:cubicBezTo>
                    <a:cubicBezTo>
                      <a:pt x="4140" y="2308"/>
                      <a:pt x="4182" y="2308"/>
                      <a:pt x="4287" y="2377"/>
                    </a:cubicBezTo>
                    <a:cubicBezTo>
                      <a:pt x="4813" y="2652"/>
                      <a:pt x="5170" y="3545"/>
                      <a:pt x="5107" y="4472"/>
                    </a:cubicBezTo>
                    <a:cubicBezTo>
                      <a:pt x="5863" y="4094"/>
                      <a:pt x="6620" y="3819"/>
                      <a:pt x="7418" y="3682"/>
                    </a:cubicBezTo>
                    <a:cubicBezTo>
                      <a:pt x="7670" y="4403"/>
                      <a:pt x="7944" y="5193"/>
                      <a:pt x="7796" y="5983"/>
                    </a:cubicBezTo>
                    <a:cubicBezTo>
                      <a:pt x="8028" y="5846"/>
                      <a:pt x="8238" y="5983"/>
                      <a:pt x="8469" y="6120"/>
                    </a:cubicBezTo>
                    <a:cubicBezTo>
                      <a:pt x="8784" y="6326"/>
                      <a:pt x="9036" y="6567"/>
                      <a:pt x="9351" y="6704"/>
                    </a:cubicBezTo>
                    <a:cubicBezTo>
                      <a:pt x="9435" y="6773"/>
                      <a:pt x="9519" y="6841"/>
                      <a:pt x="9561" y="6910"/>
                    </a:cubicBezTo>
                    <a:cubicBezTo>
                      <a:pt x="9709" y="7288"/>
                      <a:pt x="9372" y="7631"/>
                      <a:pt x="9162" y="7631"/>
                    </a:cubicBezTo>
                    <a:cubicBezTo>
                      <a:pt x="8931" y="7631"/>
                      <a:pt x="8637" y="7563"/>
                      <a:pt x="8469" y="7940"/>
                    </a:cubicBezTo>
                    <a:cubicBezTo>
                      <a:pt x="8511" y="8078"/>
                      <a:pt x="8595" y="8215"/>
                      <a:pt x="8679" y="8284"/>
                    </a:cubicBezTo>
                    <a:cubicBezTo>
                      <a:pt x="8595" y="8490"/>
                      <a:pt x="8511" y="8730"/>
                      <a:pt x="8385" y="9005"/>
                    </a:cubicBezTo>
                    <a:cubicBezTo>
                      <a:pt x="8511" y="9142"/>
                      <a:pt x="8637" y="9211"/>
                      <a:pt x="8784" y="9211"/>
                    </a:cubicBezTo>
                    <a:cubicBezTo>
                      <a:pt x="8679" y="9726"/>
                      <a:pt x="8994" y="10104"/>
                      <a:pt x="9309" y="10310"/>
                    </a:cubicBezTo>
                    <a:cubicBezTo>
                      <a:pt x="9561" y="10516"/>
                      <a:pt x="9919" y="11031"/>
                      <a:pt x="9751" y="11443"/>
                    </a:cubicBezTo>
                    <a:cubicBezTo>
                      <a:pt x="10003" y="11100"/>
                      <a:pt x="10360" y="11615"/>
                      <a:pt x="10591" y="11958"/>
                    </a:cubicBezTo>
                    <a:cubicBezTo>
                      <a:pt x="10885" y="12336"/>
                      <a:pt x="11242" y="12542"/>
                      <a:pt x="11600" y="12817"/>
                    </a:cubicBezTo>
                    <a:cubicBezTo>
                      <a:pt x="12167" y="13194"/>
                      <a:pt x="12776" y="13538"/>
                      <a:pt x="13365" y="13915"/>
                    </a:cubicBezTo>
                    <a:cubicBezTo>
                      <a:pt x="13449" y="13778"/>
                      <a:pt x="13491" y="13606"/>
                      <a:pt x="13533" y="13469"/>
                    </a:cubicBezTo>
                    <a:cubicBezTo>
                      <a:pt x="14016" y="13057"/>
                      <a:pt x="14499" y="12542"/>
                      <a:pt x="14982" y="12095"/>
                    </a:cubicBezTo>
                    <a:cubicBezTo>
                      <a:pt x="15529" y="11615"/>
                      <a:pt x="16054" y="11100"/>
                      <a:pt x="16663" y="11100"/>
                    </a:cubicBezTo>
                    <a:cubicBezTo>
                      <a:pt x="16789" y="11100"/>
                      <a:pt x="16937" y="11100"/>
                      <a:pt x="17063" y="11100"/>
                    </a:cubicBezTo>
                    <a:cubicBezTo>
                      <a:pt x="17189" y="11100"/>
                      <a:pt x="17336" y="10962"/>
                      <a:pt x="17462" y="10962"/>
                    </a:cubicBezTo>
                    <a:cubicBezTo>
                      <a:pt x="17945" y="10722"/>
                      <a:pt x="18470" y="10722"/>
                      <a:pt x="18954" y="11100"/>
                    </a:cubicBezTo>
                    <a:cubicBezTo>
                      <a:pt x="19143" y="11237"/>
                      <a:pt x="19311" y="11374"/>
                      <a:pt x="19437" y="11546"/>
                    </a:cubicBezTo>
                    <a:cubicBezTo>
                      <a:pt x="19626" y="11683"/>
                      <a:pt x="19794" y="11889"/>
                      <a:pt x="19962" y="12027"/>
                    </a:cubicBezTo>
                    <a:cubicBezTo>
                      <a:pt x="20235" y="12336"/>
                      <a:pt x="20551" y="12679"/>
                      <a:pt x="20509" y="13263"/>
                    </a:cubicBezTo>
                    <a:cubicBezTo>
                      <a:pt x="20635" y="13332"/>
                      <a:pt x="20719" y="13400"/>
                      <a:pt x="20845" y="13469"/>
                    </a:cubicBezTo>
                    <a:cubicBezTo>
                      <a:pt x="20803" y="14259"/>
                      <a:pt x="20803" y="14980"/>
                      <a:pt x="20761" y="15770"/>
                    </a:cubicBezTo>
                    <a:cubicBezTo>
                      <a:pt x="20761" y="15839"/>
                      <a:pt x="20761" y="15839"/>
                      <a:pt x="20761" y="15907"/>
                    </a:cubicBezTo>
                    <a:cubicBezTo>
                      <a:pt x="20803" y="16079"/>
                      <a:pt x="20887" y="16079"/>
                      <a:pt x="20992" y="16148"/>
                    </a:cubicBezTo>
                    <a:cubicBezTo>
                      <a:pt x="21391" y="16560"/>
                      <a:pt x="20761" y="17727"/>
                      <a:pt x="21076" y="18242"/>
                    </a:cubicBezTo>
                    <a:cubicBezTo>
                      <a:pt x="20761" y="17933"/>
                      <a:pt x="20361" y="18277"/>
                      <a:pt x="20235" y="18792"/>
                    </a:cubicBezTo>
                    <a:cubicBezTo>
                      <a:pt x="20109" y="19273"/>
                      <a:pt x="20193" y="19891"/>
                      <a:pt x="20277" y="20474"/>
                    </a:cubicBezTo>
                    <a:cubicBezTo>
                      <a:pt x="19710" y="20543"/>
                      <a:pt x="19143" y="20612"/>
                      <a:pt x="18512" y="20680"/>
                    </a:cubicBezTo>
                    <a:cubicBezTo>
                      <a:pt x="18512" y="20818"/>
                      <a:pt x="18512" y="21024"/>
                      <a:pt x="18512" y="21196"/>
                    </a:cubicBezTo>
                    <a:cubicBezTo>
                      <a:pt x="18113" y="21539"/>
                      <a:pt x="17672" y="20749"/>
                      <a:pt x="17189" y="20612"/>
                    </a:cubicBezTo>
                    <a:cubicBezTo>
                      <a:pt x="16705" y="20474"/>
                      <a:pt x="16180" y="21127"/>
                      <a:pt x="15697" y="20955"/>
                    </a:cubicBezTo>
                    <a:cubicBezTo>
                      <a:pt x="15529" y="20887"/>
                      <a:pt x="15340" y="20749"/>
                      <a:pt x="15172" y="20749"/>
                    </a:cubicBezTo>
                    <a:cubicBezTo>
                      <a:pt x="14940" y="20680"/>
                      <a:pt x="14730" y="20818"/>
                      <a:pt x="14499" y="20887"/>
                    </a:cubicBezTo>
                    <a:cubicBezTo>
                      <a:pt x="14142" y="21024"/>
                      <a:pt x="13806" y="21024"/>
                      <a:pt x="13449" y="21024"/>
                    </a:cubicBezTo>
                    <a:cubicBezTo>
                      <a:pt x="13091" y="21024"/>
                      <a:pt x="12734" y="21024"/>
                      <a:pt x="12398" y="20955"/>
                    </a:cubicBezTo>
                    <a:cubicBezTo>
                      <a:pt x="11999" y="20955"/>
                      <a:pt x="11600" y="20887"/>
                      <a:pt x="11200" y="20818"/>
                    </a:cubicBezTo>
                    <a:cubicBezTo>
                      <a:pt x="10801" y="20749"/>
                      <a:pt x="10360" y="20749"/>
                      <a:pt x="9961" y="20680"/>
                    </a:cubicBezTo>
                    <a:cubicBezTo>
                      <a:pt x="9919" y="20474"/>
                      <a:pt x="9877" y="20303"/>
                      <a:pt x="9835" y="20097"/>
                    </a:cubicBezTo>
                    <a:cubicBezTo>
                      <a:pt x="9435" y="19891"/>
                      <a:pt x="8994" y="20406"/>
                      <a:pt x="8553" y="20303"/>
                    </a:cubicBezTo>
                    <a:cubicBezTo>
                      <a:pt x="8385" y="20234"/>
                      <a:pt x="8196" y="20097"/>
                      <a:pt x="8070" y="19959"/>
                    </a:cubicBezTo>
                    <a:cubicBezTo>
                      <a:pt x="7754" y="19685"/>
                      <a:pt x="7460" y="19307"/>
                      <a:pt x="7187" y="19032"/>
                    </a:cubicBezTo>
                    <a:cubicBezTo>
                      <a:pt x="7103" y="19307"/>
                      <a:pt x="6830" y="19376"/>
                      <a:pt x="6662" y="19307"/>
                    </a:cubicBezTo>
                    <a:cubicBezTo>
                      <a:pt x="6473" y="19238"/>
                      <a:pt x="6305" y="19032"/>
                      <a:pt x="6137" y="18792"/>
                    </a:cubicBezTo>
                    <a:cubicBezTo>
                      <a:pt x="6095" y="18723"/>
                      <a:pt x="5989" y="18654"/>
                      <a:pt x="5989" y="18517"/>
                    </a:cubicBezTo>
                    <a:cubicBezTo>
                      <a:pt x="5989" y="18311"/>
                      <a:pt x="6095" y="18174"/>
                      <a:pt x="6137" y="18002"/>
                    </a:cubicBezTo>
                    <a:cubicBezTo>
                      <a:pt x="6221" y="17727"/>
                      <a:pt x="6095" y="17349"/>
                      <a:pt x="5947" y="17075"/>
                    </a:cubicBezTo>
                    <a:cubicBezTo>
                      <a:pt x="5863" y="16800"/>
                      <a:pt x="5821" y="16354"/>
                      <a:pt x="5989" y="16216"/>
                    </a:cubicBezTo>
                    <a:cubicBezTo>
                      <a:pt x="5737" y="16079"/>
                      <a:pt x="5506" y="15632"/>
                      <a:pt x="5464" y="15117"/>
                    </a:cubicBezTo>
                    <a:cubicBezTo>
                      <a:pt x="5422" y="14705"/>
                      <a:pt x="5422" y="14190"/>
                      <a:pt x="5464" y="13675"/>
                    </a:cubicBezTo>
                    <a:cubicBezTo>
                      <a:pt x="5695" y="13778"/>
                      <a:pt x="5905" y="13469"/>
                      <a:pt x="5905" y="13126"/>
                    </a:cubicBezTo>
                    <a:cubicBezTo>
                      <a:pt x="5905" y="12954"/>
                      <a:pt x="5863" y="12817"/>
                      <a:pt x="5863" y="12679"/>
                    </a:cubicBezTo>
                    <a:cubicBezTo>
                      <a:pt x="5863" y="12542"/>
                      <a:pt x="5926" y="12370"/>
                      <a:pt x="5989" y="12233"/>
                    </a:cubicBezTo>
                    <a:cubicBezTo>
                      <a:pt x="6116" y="11786"/>
                      <a:pt x="6031" y="11374"/>
                      <a:pt x="5989" y="10894"/>
                    </a:cubicBezTo>
                    <a:cubicBezTo>
                      <a:pt x="5863" y="10172"/>
                      <a:pt x="5737" y="9383"/>
                      <a:pt x="5464" y="8730"/>
                    </a:cubicBezTo>
                    <a:cubicBezTo>
                      <a:pt x="5254" y="8215"/>
                      <a:pt x="4939" y="7769"/>
                      <a:pt x="4813" y="7219"/>
                    </a:cubicBezTo>
                    <a:cubicBezTo>
                      <a:pt x="4771" y="6910"/>
                      <a:pt x="4729" y="6704"/>
                      <a:pt x="4624" y="6429"/>
                    </a:cubicBezTo>
                    <a:cubicBezTo>
                      <a:pt x="4540" y="6189"/>
                      <a:pt x="4372" y="5983"/>
                      <a:pt x="4182" y="6120"/>
                    </a:cubicBezTo>
                    <a:cubicBezTo>
                      <a:pt x="3972" y="6258"/>
                      <a:pt x="3972" y="6910"/>
                      <a:pt x="3741" y="7047"/>
                    </a:cubicBezTo>
                    <a:cubicBezTo>
                      <a:pt x="3573" y="7219"/>
                      <a:pt x="3405" y="6910"/>
                      <a:pt x="3174" y="6773"/>
                    </a:cubicBezTo>
                    <a:cubicBezTo>
                      <a:pt x="2817" y="6498"/>
                      <a:pt x="2417" y="6635"/>
                      <a:pt x="2165" y="7150"/>
                    </a:cubicBezTo>
                    <a:cubicBezTo>
                      <a:pt x="2333" y="7356"/>
                      <a:pt x="2249" y="7872"/>
                      <a:pt x="2039" y="7940"/>
                    </a:cubicBezTo>
                    <a:cubicBezTo>
                      <a:pt x="1724" y="7356"/>
                      <a:pt x="1640" y="6498"/>
                      <a:pt x="1808" y="5777"/>
                    </a:cubicBezTo>
                    <a:cubicBezTo>
                      <a:pt x="1325" y="4987"/>
                      <a:pt x="884" y="4025"/>
                      <a:pt x="526" y="3030"/>
                    </a:cubicBezTo>
                    <a:cubicBezTo>
                      <a:pt x="400" y="2583"/>
                      <a:pt x="316" y="2171"/>
                      <a:pt x="442" y="1725"/>
                    </a:cubicBezTo>
                    <a:cubicBezTo>
                      <a:pt x="-83" y="1244"/>
                      <a:pt x="-209" y="214"/>
                      <a:pt x="442" y="8"/>
                    </a:cubicBezTo>
                    <a:cubicBezTo>
                      <a:pt x="1010" y="-61"/>
                      <a:pt x="1934" y="351"/>
                      <a:pt x="2607" y="660"/>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59" name="Form">
                <a:extLst>
                  <a:ext uri="{FF2B5EF4-FFF2-40B4-BE49-F238E27FC236}">
                    <a16:creationId xmlns:a16="http://schemas.microsoft.com/office/drawing/2014/main" id="{5150CD6A-B7C1-4132-9E03-763918505633}"/>
                  </a:ext>
                </a:extLst>
              </p:cNvPr>
              <p:cNvSpPr/>
              <p:nvPr/>
            </p:nvSpPr>
            <p:spPr>
              <a:xfrm>
                <a:off x="2192018" y="1000408"/>
                <a:ext cx="172606" cy="208562"/>
              </a:xfrm>
              <a:custGeom>
                <a:avLst/>
                <a:gdLst/>
                <a:ahLst/>
                <a:cxnLst>
                  <a:cxn ang="0">
                    <a:pos x="wd2" y="hd2"/>
                  </a:cxn>
                  <a:cxn ang="5400000">
                    <a:pos x="wd2" y="hd2"/>
                  </a:cxn>
                  <a:cxn ang="10800000">
                    <a:pos x="wd2" y="hd2"/>
                  </a:cxn>
                  <a:cxn ang="16200000">
                    <a:pos x="wd2" y="hd2"/>
                  </a:cxn>
                </a:cxnLst>
                <a:rect l="0" t="0" r="r" b="b"/>
                <a:pathLst>
                  <a:path w="20381" h="21260" extrusionOk="0">
                    <a:moveTo>
                      <a:pt x="7367" y="1693"/>
                    </a:moveTo>
                    <a:cubicBezTo>
                      <a:pt x="8466" y="2476"/>
                      <a:pt x="9565" y="3427"/>
                      <a:pt x="10212" y="4603"/>
                    </a:cubicBezTo>
                    <a:cubicBezTo>
                      <a:pt x="10923" y="4938"/>
                      <a:pt x="11699" y="4379"/>
                      <a:pt x="12540" y="4491"/>
                    </a:cubicBezTo>
                    <a:cubicBezTo>
                      <a:pt x="13510" y="4603"/>
                      <a:pt x="13898" y="5554"/>
                      <a:pt x="14028" y="6393"/>
                    </a:cubicBezTo>
                    <a:cubicBezTo>
                      <a:pt x="14157" y="7177"/>
                      <a:pt x="14674" y="8128"/>
                      <a:pt x="15644" y="8128"/>
                    </a:cubicBezTo>
                    <a:cubicBezTo>
                      <a:pt x="14868" y="9303"/>
                      <a:pt x="14286" y="10702"/>
                      <a:pt x="14416" y="11989"/>
                    </a:cubicBezTo>
                    <a:cubicBezTo>
                      <a:pt x="14674" y="12213"/>
                      <a:pt x="14868" y="12493"/>
                      <a:pt x="15127" y="12605"/>
                    </a:cubicBezTo>
                    <a:cubicBezTo>
                      <a:pt x="14157" y="13052"/>
                      <a:pt x="13058" y="13892"/>
                      <a:pt x="13769" y="14675"/>
                    </a:cubicBezTo>
                    <a:cubicBezTo>
                      <a:pt x="14028" y="15067"/>
                      <a:pt x="14545" y="15179"/>
                      <a:pt x="14998" y="15179"/>
                    </a:cubicBezTo>
                    <a:cubicBezTo>
                      <a:pt x="16356" y="15403"/>
                      <a:pt x="17714" y="15514"/>
                      <a:pt x="19072" y="15738"/>
                    </a:cubicBezTo>
                    <a:cubicBezTo>
                      <a:pt x="19589" y="15850"/>
                      <a:pt x="20107" y="15850"/>
                      <a:pt x="20236" y="16354"/>
                    </a:cubicBezTo>
                    <a:cubicBezTo>
                      <a:pt x="20430" y="16578"/>
                      <a:pt x="20430" y="16801"/>
                      <a:pt x="20236" y="17025"/>
                    </a:cubicBezTo>
                    <a:cubicBezTo>
                      <a:pt x="20107" y="18480"/>
                      <a:pt x="19848" y="19879"/>
                      <a:pt x="19719" y="21166"/>
                    </a:cubicBezTo>
                    <a:cubicBezTo>
                      <a:pt x="17132" y="21502"/>
                      <a:pt x="14545" y="20942"/>
                      <a:pt x="12540" y="19487"/>
                    </a:cubicBezTo>
                    <a:cubicBezTo>
                      <a:pt x="11958" y="20215"/>
                      <a:pt x="10794" y="20551"/>
                      <a:pt x="9824" y="20327"/>
                    </a:cubicBezTo>
                    <a:cubicBezTo>
                      <a:pt x="8854" y="20103"/>
                      <a:pt x="8207" y="19264"/>
                      <a:pt x="8078" y="18312"/>
                    </a:cubicBezTo>
                    <a:cubicBezTo>
                      <a:pt x="8078" y="18200"/>
                      <a:pt x="8078" y="17977"/>
                      <a:pt x="8207" y="17865"/>
                    </a:cubicBezTo>
                    <a:cubicBezTo>
                      <a:pt x="8337" y="17753"/>
                      <a:pt x="8595" y="17753"/>
                      <a:pt x="8725" y="17641"/>
                    </a:cubicBezTo>
                    <a:cubicBezTo>
                      <a:pt x="9565" y="17417"/>
                      <a:pt x="9953" y="16410"/>
                      <a:pt x="9565" y="15850"/>
                    </a:cubicBezTo>
                    <a:cubicBezTo>
                      <a:pt x="9113" y="15235"/>
                      <a:pt x="8078" y="15067"/>
                      <a:pt x="7367" y="15514"/>
                    </a:cubicBezTo>
                    <a:cubicBezTo>
                      <a:pt x="6979" y="15738"/>
                      <a:pt x="6590" y="16354"/>
                      <a:pt x="6138" y="16242"/>
                    </a:cubicBezTo>
                    <a:cubicBezTo>
                      <a:pt x="5750" y="15738"/>
                      <a:pt x="5750" y="15179"/>
                      <a:pt x="6008" y="14563"/>
                    </a:cubicBezTo>
                    <a:cubicBezTo>
                      <a:pt x="5362" y="14339"/>
                      <a:pt x="4650" y="14115"/>
                      <a:pt x="4133" y="14004"/>
                    </a:cubicBezTo>
                    <a:cubicBezTo>
                      <a:pt x="4392" y="13500"/>
                      <a:pt x="3939" y="12940"/>
                      <a:pt x="3422" y="12605"/>
                    </a:cubicBezTo>
                    <a:cubicBezTo>
                      <a:pt x="2840" y="12213"/>
                      <a:pt x="2322" y="11989"/>
                      <a:pt x="2064" y="11429"/>
                    </a:cubicBezTo>
                    <a:cubicBezTo>
                      <a:pt x="1740" y="10814"/>
                      <a:pt x="2193" y="10142"/>
                      <a:pt x="1934" y="9527"/>
                    </a:cubicBezTo>
                    <a:cubicBezTo>
                      <a:pt x="1805" y="9191"/>
                      <a:pt x="1546" y="9079"/>
                      <a:pt x="1287" y="8687"/>
                    </a:cubicBezTo>
                    <a:cubicBezTo>
                      <a:pt x="705" y="7904"/>
                      <a:pt x="1158" y="6953"/>
                      <a:pt x="1287" y="6001"/>
                    </a:cubicBezTo>
                    <a:cubicBezTo>
                      <a:pt x="1287" y="4714"/>
                      <a:pt x="-1170" y="741"/>
                      <a:pt x="705" y="14"/>
                    </a:cubicBezTo>
                    <a:cubicBezTo>
                      <a:pt x="1029" y="-98"/>
                      <a:pt x="3034" y="518"/>
                      <a:pt x="3422" y="629"/>
                    </a:cubicBezTo>
                    <a:cubicBezTo>
                      <a:pt x="5038" y="741"/>
                      <a:pt x="6008" y="741"/>
                      <a:pt x="7367" y="1693"/>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60" name="Form">
                <a:extLst>
                  <a:ext uri="{FF2B5EF4-FFF2-40B4-BE49-F238E27FC236}">
                    <a16:creationId xmlns:a16="http://schemas.microsoft.com/office/drawing/2014/main" id="{CAA7C6DE-5732-46BE-8140-183ABDA61A7B}"/>
                  </a:ext>
                </a:extLst>
              </p:cNvPr>
              <p:cNvSpPr/>
              <p:nvPr/>
            </p:nvSpPr>
            <p:spPr>
              <a:xfrm>
                <a:off x="2132503" y="754086"/>
                <a:ext cx="69077" cy="115915"/>
              </a:xfrm>
              <a:custGeom>
                <a:avLst/>
                <a:gdLst/>
                <a:ahLst/>
                <a:cxnLst>
                  <a:cxn ang="0">
                    <a:pos x="wd2" y="hd2"/>
                  </a:cxn>
                  <a:cxn ang="5400000">
                    <a:pos x="wd2" y="hd2"/>
                  </a:cxn>
                  <a:cxn ang="10800000">
                    <a:pos x="wd2" y="hd2"/>
                  </a:cxn>
                  <a:cxn ang="16200000">
                    <a:pos x="wd2" y="hd2"/>
                  </a:cxn>
                </a:cxnLst>
                <a:rect l="0" t="0" r="r" b="b"/>
                <a:pathLst>
                  <a:path w="20758" h="21264" extrusionOk="0">
                    <a:moveTo>
                      <a:pt x="3109" y="10738"/>
                    </a:moveTo>
                    <a:cubicBezTo>
                      <a:pt x="3437" y="11338"/>
                      <a:pt x="4418" y="12038"/>
                      <a:pt x="5400" y="12038"/>
                    </a:cubicBezTo>
                    <a:cubicBezTo>
                      <a:pt x="5728" y="12038"/>
                      <a:pt x="6546" y="12038"/>
                      <a:pt x="6873" y="12238"/>
                    </a:cubicBezTo>
                    <a:cubicBezTo>
                      <a:pt x="7200" y="12438"/>
                      <a:pt x="6873" y="12838"/>
                      <a:pt x="7200" y="13038"/>
                    </a:cubicBezTo>
                    <a:cubicBezTo>
                      <a:pt x="7528" y="13738"/>
                      <a:pt x="8509" y="13938"/>
                      <a:pt x="9164" y="14138"/>
                    </a:cubicBezTo>
                    <a:cubicBezTo>
                      <a:pt x="10964" y="14738"/>
                      <a:pt x="11946" y="16038"/>
                      <a:pt x="12600" y="17038"/>
                    </a:cubicBezTo>
                    <a:cubicBezTo>
                      <a:pt x="13746" y="18138"/>
                      <a:pt x="14728" y="19338"/>
                      <a:pt x="16855" y="19538"/>
                    </a:cubicBezTo>
                    <a:cubicBezTo>
                      <a:pt x="16364" y="20438"/>
                      <a:pt x="17837" y="21438"/>
                      <a:pt x="19146" y="21238"/>
                    </a:cubicBezTo>
                    <a:cubicBezTo>
                      <a:pt x="20618" y="21038"/>
                      <a:pt x="21273" y="19738"/>
                      <a:pt x="20291" y="19138"/>
                    </a:cubicBezTo>
                    <a:cubicBezTo>
                      <a:pt x="19800" y="18938"/>
                      <a:pt x="19473" y="18738"/>
                      <a:pt x="19146" y="18538"/>
                    </a:cubicBezTo>
                    <a:cubicBezTo>
                      <a:pt x="17509" y="17438"/>
                      <a:pt x="19146" y="15838"/>
                      <a:pt x="18818" y="14338"/>
                    </a:cubicBezTo>
                    <a:cubicBezTo>
                      <a:pt x="18491" y="12838"/>
                      <a:pt x="16855" y="11838"/>
                      <a:pt x="16855" y="10338"/>
                    </a:cubicBezTo>
                    <a:cubicBezTo>
                      <a:pt x="16855" y="9338"/>
                      <a:pt x="18164" y="8438"/>
                      <a:pt x="17509" y="7438"/>
                    </a:cubicBezTo>
                    <a:cubicBezTo>
                      <a:pt x="17182" y="7238"/>
                      <a:pt x="16855" y="6938"/>
                      <a:pt x="16364" y="6538"/>
                    </a:cubicBezTo>
                    <a:cubicBezTo>
                      <a:pt x="14728" y="5138"/>
                      <a:pt x="15709" y="3038"/>
                      <a:pt x="14400" y="1538"/>
                    </a:cubicBezTo>
                    <a:cubicBezTo>
                      <a:pt x="13418" y="438"/>
                      <a:pt x="11291" y="-162"/>
                      <a:pt x="9655" y="38"/>
                    </a:cubicBezTo>
                    <a:cubicBezTo>
                      <a:pt x="7528" y="238"/>
                      <a:pt x="6218" y="1338"/>
                      <a:pt x="5728" y="2538"/>
                    </a:cubicBezTo>
                    <a:cubicBezTo>
                      <a:pt x="5728" y="3038"/>
                      <a:pt x="5728" y="3238"/>
                      <a:pt x="5400" y="3638"/>
                    </a:cubicBezTo>
                    <a:cubicBezTo>
                      <a:pt x="5073" y="4038"/>
                      <a:pt x="4091" y="4238"/>
                      <a:pt x="3437" y="4038"/>
                    </a:cubicBezTo>
                    <a:cubicBezTo>
                      <a:pt x="2782" y="3838"/>
                      <a:pt x="1964" y="3638"/>
                      <a:pt x="1309" y="3238"/>
                    </a:cubicBezTo>
                    <a:cubicBezTo>
                      <a:pt x="0" y="4638"/>
                      <a:pt x="-327" y="6338"/>
                      <a:pt x="328" y="7838"/>
                    </a:cubicBezTo>
                    <a:lnTo>
                      <a:pt x="3109" y="8238"/>
                    </a:lnTo>
                    <a:cubicBezTo>
                      <a:pt x="3437" y="9338"/>
                      <a:pt x="3109" y="10138"/>
                      <a:pt x="3109" y="10738"/>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61" name="Form">
                <a:extLst>
                  <a:ext uri="{FF2B5EF4-FFF2-40B4-BE49-F238E27FC236}">
                    <a16:creationId xmlns:a16="http://schemas.microsoft.com/office/drawing/2014/main" id="{2705AA61-4463-494C-BD39-B0846157DFCE}"/>
                  </a:ext>
                </a:extLst>
              </p:cNvPr>
              <p:cNvSpPr/>
              <p:nvPr/>
            </p:nvSpPr>
            <p:spPr>
              <a:xfrm>
                <a:off x="2422950" y="1173935"/>
                <a:ext cx="43482" cy="68506"/>
              </a:xfrm>
              <a:custGeom>
                <a:avLst/>
                <a:gdLst/>
                <a:ahLst/>
                <a:cxnLst>
                  <a:cxn ang="0">
                    <a:pos x="wd2" y="hd2"/>
                  </a:cxn>
                  <a:cxn ang="5400000">
                    <a:pos x="wd2" y="hd2"/>
                  </a:cxn>
                  <a:cxn ang="10800000">
                    <a:pos x="wd2" y="hd2"/>
                  </a:cxn>
                  <a:cxn ang="16200000">
                    <a:pos x="wd2" y="hd2"/>
                  </a:cxn>
                </a:cxnLst>
                <a:rect l="0" t="0" r="r" b="b"/>
                <a:pathLst>
                  <a:path w="18727" h="20588" extrusionOk="0">
                    <a:moveTo>
                      <a:pt x="18727" y="14358"/>
                    </a:moveTo>
                    <a:cubicBezTo>
                      <a:pt x="18727" y="16850"/>
                      <a:pt x="17788" y="19509"/>
                      <a:pt x="14970" y="20007"/>
                    </a:cubicBezTo>
                    <a:cubicBezTo>
                      <a:pt x="12857" y="20340"/>
                      <a:pt x="10510" y="19177"/>
                      <a:pt x="8397" y="20007"/>
                    </a:cubicBezTo>
                    <a:cubicBezTo>
                      <a:pt x="7927" y="20007"/>
                      <a:pt x="7927" y="20340"/>
                      <a:pt x="7457" y="20340"/>
                    </a:cubicBezTo>
                    <a:cubicBezTo>
                      <a:pt x="6518" y="20672"/>
                      <a:pt x="5579" y="20672"/>
                      <a:pt x="5110" y="20340"/>
                    </a:cubicBezTo>
                    <a:cubicBezTo>
                      <a:pt x="2997" y="20007"/>
                      <a:pt x="1588" y="18180"/>
                      <a:pt x="1118" y="16850"/>
                    </a:cubicBezTo>
                    <a:cubicBezTo>
                      <a:pt x="1118" y="15355"/>
                      <a:pt x="2057" y="13694"/>
                      <a:pt x="3936" y="13029"/>
                    </a:cubicBezTo>
                    <a:cubicBezTo>
                      <a:pt x="-2873" y="11866"/>
                      <a:pt x="1118" y="8044"/>
                      <a:pt x="1588" y="5220"/>
                    </a:cubicBezTo>
                    <a:cubicBezTo>
                      <a:pt x="1588" y="2561"/>
                      <a:pt x="-1934" y="734"/>
                      <a:pt x="3466" y="69"/>
                    </a:cubicBezTo>
                    <a:cubicBezTo>
                      <a:pt x="12857" y="-928"/>
                      <a:pt x="18727" y="9207"/>
                      <a:pt x="18727" y="14358"/>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62" name="Form">
                <a:extLst>
                  <a:ext uri="{FF2B5EF4-FFF2-40B4-BE49-F238E27FC236}">
                    <a16:creationId xmlns:a16="http://schemas.microsoft.com/office/drawing/2014/main" id="{72DE0D1B-4348-48DB-8B5F-BF9F43BD5426}"/>
                  </a:ext>
                </a:extLst>
              </p:cNvPr>
              <p:cNvSpPr/>
              <p:nvPr/>
            </p:nvSpPr>
            <p:spPr>
              <a:xfrm>
                <a:off x="2250694" y="139213"/>
                <a:ext cx="1101329" cy="1242534"/>
              </a:xfrm>
              <a:custGeom>
                <a:avLst/>
                <a:gdLst/>
                <a:ahLst/>
                <a:cxnLst>
                  <a:cxn ang="0">
                    <a:pos x="wd2" y="hd2"/>
                  </a:cxn>
                  <a:cxn ang="5400000">
                    <a:pos x="wd2" y="hd2"/>
                  </a:cxn>
                  <a:cxn ang="10800000">
                    <a:pos x="wd2" y="hd2"/>
                  </a:cxn>
                  <a:cxn ang="16200000">
                    <a:pos x="wd2" y="hd2"/>
                  </a:cxn>
                </a:cxnLst>
                <a:rect l="0" t="0" r="r" b="b"/>
                <a:pathLst>
                  <a:path w="21526" h="21555" extrusionOk="0">
                    <a:moveTo>
                      <a:pt x="1458" y="6701"/>
                    </a:moveTo>
                    <a:lnTo>
                      <a:pt x="1447" y="6701"/>
                    </a:lnTo>
                    <a:lnTo>
                      <a:pt x="1458" y="6701"/>
                    </a:lnTo>
                    <a:close/>
                    <a:moveTo>
                      <a:pt x="1372" y="7574"/>
                    </a:moveTo>
                    <a:cubicBezTo>
                      <a:pt x="1169" y="7555"/>
                      <a:pt x="1051" y="7754"/>
                      <a:pt x="987" y="7934"/>
                    </a:cubicBezTo>
                    <a:cubicBezTo>
                      <a:pt x="923" y="8153"/>
                      <a:pt x="827" y="8352"/>
                      <a:pt x="762" y="8570"/>
                    </a:cubicBezTo>
                    <a:cubicBezTo>
                      <a:pt x="677" y="8751"/>
                      <a:pt x="559" y="8931"/>
                      <a:pt x="473" y="9111"/>
                    </a:cubicBezTo>
                    <a:cubicBezTo>
                      <a:pt x="291" y="9462"/>
                      <a:pt x="88" y="9823"/>
                      <a:pt x="163" y="10222"/>
                    </a:cubicBezTo>
                    <a:cubicBezTo>
                      <a:pt x="184" y="10345"/>
                      <a:pt x="227" y="10459"/>
                      <a:pt x="184" y="10582"/>
                    </a:cubicBezTo>
                    <a:cubicBezTo>
                      <a:pt x="131" y="10725"/>
                      <a:pt x="-19" y="10819"/>
                      <a:pt x="2" y="10962"/>
                    </a:cubicBezTo>
                    <a:cubicBezTo>
                      <a:pt x="24" y="11038"/>
                      <a:pt x="88" y="11095"/>
                      <a:pt x="131" y="11180"/>
                    </a:cubicBezTo>
                    <a:cubicBezTo>
                      <a:pt x="184" y="11275"/>
                      <a:pt x="184" y="11398"/>
                      <a:pt x="163" y="11512"/>
                    </a:cubicBezTo>
                    <a:cubicBezTo>
                      <a:pt x="131" y="11835"/>
                      <a:pt x="163" y="12129"/>
                      <a:pt x="270" y="12433"/>
                    </a:cubicBezTo>
                    <a:cubicBezTo>
                      <a:pt x="452" y="12452"/>
                      <a:pt x="538" y="12632"/>
                      <a:pt x="613" y="12793"/>
                    </a:cubicBezTo>
                    <a:lnTo>
                      <a:pt x="944" y="13629"/>
                    </a:lnTo>
                    <a:cubicBezTo>
                      <a:pt x="1009" y="13610"/>
                      <a:pt x="1083" y="13610"/>
                      <a:pt x="1148" y="13591"/>
                    </a:cubicBezTo>
                    <a:cubicBezTo>
                      <a:pt x="1212" y="13828"/>
                      <a:pt x="1415" y="14027"/>
                      <a:pt x="1554" y="14226"/>
                    </a:cubicBezTo>
                    <a:cubicBezTo>
                      <a:pt x="1704" y="14426"/>
                      <a:pt x="1801" y="14701"/>
                      <a:pt x="1661" y="14919"/>
                    </a:cubicBezTo>
                    <a:cubicBezTo>
                      <a:pt x="1950" y="15223"/>
                      <a:pt x="2132" y="15593"/>
                      <a:pt x="2132" y="15992"/>
                    </a:cubicBezTo>
                    <a:cubicBezTo>
                      <a:pt x="2518" y="15973"/>
                      <a:pt x="2646" y="16476"/>
                      <a:pt x="2989" y="16637"/>
                    </a:cubicBezTo>
                    <a:cubicBezTo>
                      <a:pt x="3321" y="16789"/>
                      <a:pt x="3792" y="16533"/>
                      <a:pt x="4113" y="16713"/>
                    </a:cubicBezTo>
                    <a:cubicBezTo>
                      <a:pt x="4155" y="16590"/>
                      <a:pt x="4177" y="16476"/>
                      <a:pt x="4220" y="16352"/>
                    </a:cubicBezTo>
                    <a:cubicBezTo>
                      <a:pt x="4444" y="16476"/>
                      <a:pt x="4691" y="16571"/>
                      <a:pt x="4937" y="16590"/>
                    </a:cubicBezTo>
                    <a:cubicBezTo>
                      <a:pt x="4894" y="16476"/>
                      <a:pt x="4990" y="16333"/>
                      <a:pt x="5097" y="16276"/>
                    </a:cubicBezTo>
                    <a:cubicBezTo>
                      <a:pt x="5301" y="15479"/>
                      <a:pt x="5772" y="14739"/>
                      <a:pt x="6425" y="14189"/>
                    </a:cubicBezTo>
                    <a:cubicBezTo>
                      <a:pt x="6489" y="14321"/>
                      <a:pt x="6510" y="14483"/>
                      <a:pt x="6467" y="14625"/>
                    </a:cubicBezTo>
                    <a:cubicBezTo>
                      <a:pt x="6307" y="14805"/>
                      <a:pt x="6157" y="14976"/>
                      <a:pt x="6018" y="15157"/>
                    </a:cubicBezTo>
                    <a:cubicBezTo>
                      <a:pt x="5836" y="15375"/>
                      <a:pt x="5633" y="15593"/>
                      <a:pt x="5547" y="15859"/>
                    </a:cubicBezTo>
                    <a:cubicBezTo>
                      <a:pt x="5461" y="16115"/>
                      <a:pt x="5504" y="16438"/>
                      <a:pt x="5729" y="16609"/>
                    </a:cubicBezTo>
                    <a:cubicBezTo>
                      <a:pt x="5954" y="16694"/>
                      <a:pt x="6200" y="16751"/>
                      <a:pt x="6446" y="16751"/>
                    </a:cubicBezTo>
                    <a:cubicBezTo>
                      <a:pt x="6692" y="16751"/>
                      <a:pt x="6938" y="16656"/>
                      <a:pt x="7078" y="16476"/>
                    </a:cubicBezTo>
                    <a:cubicBezTo>
                      <a:pt x="7099" y="16457"/>
                      <a:pt x="7120" y="16409"/>
                      <a:pt x="7142" y="16390"/>
                    </a:cubicBezTo>
                    <a:cubicBezTo>
                      <a:pt x="7163" y="16390"/>
                      <a:pt x="7185" y="16390"/>
                      <a:pt x="7206" y="16409"/>
                    </a:cubicBezTo>
                    <a:cubicBezTo>
                      <a:pt x="7431" y="16533"/>
                      <a:pt x="7452" y="16836"/>
                      <a:pt x="7281" y="16988"/>
                    </a:cubicBezTo>
                    <a:cubicBezTo>
                      <a:pt x="7206" y="17055"/>
                      <a:pt x="7142" y="17074"/>
                      <a:pt x="7078" y="17131"/>
                    </a:cubicBezTo>
                    <a:cubicBezTo>
                      <a:pt x="6874" y="17311"/>
                      <a:pt x="6981" y="17624"/>
                      <a:pt x="7142" y="17852"/>
                    </a:cubicBezTo>
                    <a:cubicBezTo>
                      <a:pt x="7302" y="18070"/>
                      <a:pt x="7527" y="18288"/>
                      <a:pt x="7506" y="18545"/>
                    </a:cubicBezTo>
                    <a:cubicBezTo>
                      <a:pt x="7078" y="18583"/>
                      <a:pt x="6671" y="18165"/>
                      <a:pt x="6778" y="17804"/>
                    </a:cubicBezTo>
                    <a:cubicBezTo>
                      <a:pt x="6328" y="17586"/>
                      <a:pt x="5836" y="17453"/>
                      <a:pt x="5322" y="17387"/>
                    </a:cubicBezTo>
                    <a:cubicBezTo>
                      <a:pt x="5183" y="17529"/>
                      <a:pt x="5290" y="17747"/>
                      <a:pt x="5386" y="17909"/>
                    </a:cubicBezTo>
                    <a:cubicBezTo>
                      <a:pt x="5472" y="18070"/>
                      <a:pt x="5568" y="18307"/>
                      <a:pt x="5386" y="18421"/>
                    </a:cubicBezTo>
                    <a:cubicBezTo>
                      <a:pt x="5568" y="18507"/>
                      <a:pt x="5729" y="18602"/>
                      <a:pt x="5911" y="18687"/>
                    </a:cubicBezTo>
                    <a:cubicBezTo>
                      <a:pt x="5707" y="18725"/>
                      <a:pt x="5525" y="18924"/>
                      <a:pt x="5568" y="19123"/>
                    </a:cubicBezTo>
                    <a:cubicBezTo>
                      <a:pt x="5322" y="19199"/>
                      <a:pt x="5097" y="19256"/>
                      <a:pt x="4851" y="19342"/>
                    </a:cubicBezTo>
                    <a:cubicBezTo>
                      <a:pt x="4830" y="19399"/>
                      <a:pt x="4851" y="19456"/>
                      <a:pt x="4873" y="19522"/>
                    </a:cubicBezTo>
                    <a:cubicBezTo>
                      <a:pt x="4787" y="19560"/>
                      <a:pt x="4691" y="19598"/>
                      <a:pt x="4584" y="19636"/>
                    </a:cubicBezTo>
                    <a:cubicBezTo>
                      <a:pt x="4584" y="19702"/>
                      <a:pt x="4562" y="19778"/>
                      <a:pt x="4562" y="19835"/>
                    </a:cubicBezTo>
                    <a:lnTo>
                      <a:pt x="4016" y="19902"/>
                    </a:lnTo>
                    <a:cubicBezTo>
                      <a:pt x="4016" y="20177"/>
                      <a:pt x="4070" y="20538"/>
                      <a:pt x="4380" y="20613"/>
                    </a:cubicBezTo>
                    <a:cubicBezTo>
                      <a:pt x="4466" y="20632"/>
                      <a:pt x="4562" y="20632"/>
                      <a:pt x="4648" y="20651"/>
                    </a:cubicBezTo>
                    <a:cubicBezTo>
                      <a:pt x="4712" y="20699"/>
                      <a:pt x="4766" y="20756"/>
                      <a:pt x="4808" y="20794"/>
                    </a:cubicBezTo>
                    <a:cubicBezTo>
                      <a:pt x="5076" y="21050"/>
                      <a:pt x="5547" y="20955"/>
                      <a:pt x="5932" y="21012"/>
                    </a:cubicBezTo>
                    <a:cubicBezTo>
                      <a:pt x="6136" y="21050"/>
                      <a:pt x="6328" y="21135"/>
                      <a:pt x="6510" y="21249"/>
                    </a:cubicBezTo>
                    <a:cubicBezTo>
                      <a:pt x="6425" y="21173"/>
                      <a:pt x="6628" y="21088"/>
                      <a:pt x="6735" y="21135"/>
                    </a:cubicBezTo>
                    <a:cubicBezTo>
                      <a:pt x="6981" y="21192"/>
                      <a:pt x="7227" y="21230"/>
                      <a:pt x="7452" y="21287"/>
                    </a:cubicBezTo>
                    <a:cubicBezTo>
                      <a:pt x="7452" y="21211"/>
                      <a:pt x="7431" y="21135"/>
                      <a:pt x="7431" y="21050"/>
                    </a:cubicBezTo>
                    <a:cubicBezTo>
                      <a:pt x="7634" y="20974"/>
                      <a:pt x="7902" y="21069"/>
                      <a:pt x="7977" y="21268"/>
                    </a:cubicBezTo>
                    <a:cubicBezTo>
                      <a:pt x="8201" y="21230"/>
                      <a:pt x="8426" y="21088"/>
                      <a:pt x="8533" y="20917"/>
                    </a:cubicBezTo>
                    <a:cubicBezTo>
                      <a:pt x="8651" y="21069"/>
                      <a:pt x="8897" y="20889"/>
                      <a:pt x="9047" y="20794"/>
                    </a:cubicBezTo>
                    <a:cubicBezTo>
                      <a:pt x="9272" y="20651"/>
                      <a:pt x="9614" y="20670"/>
                      <a:pt x="9818" y="20832"/>
                    </a:cubicBezTo>
                    <a:cubicBezTo>
                      <a:pt x="9796" y="21031"/>
                      <a:pt x="9679" y="21192"/>
                      <a:pt x="9657" y="21392"/>
                    </a:cubicBezTo>
                    <a:lnTo>
                      <a:pt x="9657" y="21487"/>
                    </a:lnTo>
                    <a:cubicBezTo>
                      <a:pt x="9700" y="21572"/>
                      <a:pt x="9860" y="21572"/>
                      <a:pt x="9946" y="21515"/>
                    </a:cubicBezTo>
                    <a:cubicBezTo>
                      <a:pt x="10042" y="21449"/>
                      <a:pt x="10085" y="21354"/>
                      <a:pt x="10149" y="21287"/>
                    </a:cubicBezTo>
                    <a:cubicBezTo>
                      <a:pt x="10235" y="21230"/>
                      <a:pt x="10374" y="21211"/>
                      <a:pt x="10438" y="21287"/>
                    </a:cubicBezTo>
                    <a:cubicBezTo>
                      <a:pt x="10460" y="21230"/>
                      <a:pt x="10492" y="21192"/>
                      <a:pt x="10492" y="21135"/>
                    </a:cubicBezTo>
                    <a:cubicBezTo>
                      <a:pt x="10556" y="21154"/>
                      <a:pt x="10620" y="21192"/>
                      <a:pt x="10717" y="21211"/>
                    </a:cubicBezTo>
                    <a:lnTo>
                      <a:pt x="10642" y="20917"/>
                    </a:lnTo>
                    <a:cubicBezTo>
                      <a:pt x="10738" y="20851"/>
                      <a:pt x="10845" y="20870"/>
                      <a:pt x="10963" y="20917"/>
                    </a:cubicBezTo>
                    <a:cubicBezTo>
                      <a:pt x="11134" y="20955"/>
                      <a:pt x="11338" y="20946"/>
                      <a:pt x="11498" y="20851"/>
                    </a:cubicBezTo>
                    <a:cubicBezTo>
                      <a:pt x="11659" y="20746"/>
                      <a:pt x="11702" y="20538"/>
                      <a:pt x="11562" y="20414"/>
                    </a:cubicBezTo>
                    <a:cubicBezTo>
                      <a:pt x="11520" y="20357"/>
                      <a:pt x="11434" y="20338"/>
                      <a:pt x="11413" y="20272"/>
                    </a:cubicBezTo>
                    <a:cubicBezTo>
                      <a:pt x="11359" y="20120"/>
                      <a:pt x="11702" y="19978"/>
                      <a:pt x="11584" y="19835"/>
                    </a:cubicBezTo>
                    <a:cubicBezTo>
                      <a:pt x="11477" y="19835"/>
                      <a:pt x="11413" y="19740"/>
                      <a:pt x="11380" y="19655"/>
                    </a:cubicBezTo>
                    <a:cubicBezTo>
                      <a:pt x="11359" y="19560"/>
                      <a:pt x="11359" y="19484"/>
                      <a:pt x="11316" y="19380"/>
                    </a:cubicBezTo>
                    <a:cubicBezTo>
                      <a:pt x="11209" y="19161"/>
                      <a:pt x="10888" y="19123"/>
                      <a:pt x="10642" y="19123"/>
                    </a:cubicBezTo>
                    <a:cubicBezTo>
                      <a:pt x="10578" y="19123"/>
                      <a:pt x="10481" y="19123"/>
                      <a:pt x="10417" y="19142"/>
                    </a:cubicBezTo>
                    <a:cubicBezTo>
                      <a:pt x="10342" y="19161"/>
                      <a:pt x="10310" y="19199"/>
                      <a:pt x="10235" y="19199"/>
                    </a:cubicBezTo>
                    <a:cubicBezTo>
                      <a:pt x="10085" y="19218"/>
                      <a:pt x="9925" y="19105"/>
                      <a:pt x="9796" y="19019"/>
                    </a:cubicBezTo>
                    <a:cubicBezTo>
                      <a:pt x="9657" y="18924"/>
                      <a:pt x="9411" y="18886"/>
                      <a:pt x="9347" y="19019"/>
                    </a:cubicBezTo>
                    <a:cubicBezTo>
                      <a:pt x="9250" y="18924"/>
                      <a:pt x="9368" y="18763"/>
                      <a:pt x="9497" y="18706"/>
                    </a:cubicBezTo>
                    <a:cubicBezTo>
                      <a:pt x="9636" y="18668"/>
                      <a:pt x="9786" y="18687"/>
                      <a:pt x="9925" y="18725"/>
                    </a:cubicBezTo>
                    <a:cubicBezTo>
                      <a:pt x="10053" y="18763"/>
                      <a:pt x="10214" y="18801"/>
                      <a:pt x="10353" y="18782"/>
                    </a:cubicBezTo>
                    <a:cubicBezTo>
                      <a:pt x="10492" y="18763"/>
                      <a:pt x="10599" y="18706"/>
                      <a:pt x="10717" y="18706"/>
                    </a:cubicBezTo>
                    <a:cubicBezTo>
                      <a:pt x="10931" y="18706"/>
                      <a:pt x="11091" y="18905"/>
                      <a:pt x="11295" y="18924"/>
                    </a:cubicBezTo>
                    <a:cubicBezTo>
                      <a:pt x="11455" y="18943"/>
                      <a:pt x="11605" y="18839"/>
                      <a:pt x="11744" y="18763"/>
                    </a:cubicBezTo>
                    <a:cubicBezTo>
                      <a:pt x="11969" y="18621"/>
                      <a:pt x="12172" y="18488"/>
                      <a:pt x="12397" y="18326"/>
                    </a:cubicBezTo>
                    <a:cubicBezTo>
                      <a:pt x="12483" y="18269"/>
                      <a:pt x="12579" y="18165"/>
                      <a:pt x="12504" y="18108"/>
                    </a:cubicBezTo>
                    <a:cubicBezTo>
                      <a:pt x="12483" y="18070"/>
                      <a:pt x="12419" y="18070"/>
                      <a:pt x="12376" y="18004"/>
                    </a:cubicBezTo>
                    <a:cubicBezTo>
                      <a:pt x="12354" y="17947"/>
                      <a:pt x="12376" y="17890"/>
                      <a:pt x="12419" y="17852"/>
                    </a:cubicBezTo>
                    <a:cubicBezTo>
                      <a:pt x="12579" y="17624"/>
                      <a:pt x="12643" y="17368"/>
                      <a:pt x="12622" y="17112"/>
                    </a:cubicBezTo>
                    <a:cubicBezTo>
                      <a:pt x="12825" y="17131"/>
                      <a:pt x="13029" y="16950"/>
                      <a:pt x="12997" y="16751"/>
                    </a:cubicBezTo>
                    <a:cubicBezTo>
                      <a:pt x="12975" y="16675"/>
                      <a:pt x="12932" y="16609"/>
                      <a:pt x="12932" y="16552"/>
                    </a:cubicBezTo>
                    <a:cubicBezTo>
                      <a:pt x="12932" y="16476"/>
                      <a:pt x="12975" y="16390"/>
                      <a:pt x="13072" y="16390"/>
                    </a:cubicBezTo>
                    <a:cubicBezTo>
                      <a:pt x="12975" y="16352"/>
                      <a:pt x="12975" y="16248"/>
                      <a:pt x="13029" y="16191"/>
                    </a:cubicBezTo>
                    <a:cubicBezTo>
                      <a:pt x="13072" y="16125"/>
                      <a:pt x="13136" y="16077"/>
                      <a:pt x="13157" y="15992"/>
                    </a:cubicBezTo>
                    <a:cubicBezTo>
                      <a:pt x="13200" y="15878"/>
                      <a:pt x="13114" y="15716"/>
                      <a:pt x="12975" y="15679"/>
                    </a:cubicBezTo>
                    <a:cubicBezTo>
                      <a:pt x="13200" y="15641"/>
                      <a:pt x="13478" y="15536"/>
                      <a:pt x="13478" y="15337"/>
                    </a:cubicBezTo>
                    <a:cubicBezTo>
                      <a:pt x="13478" y="15242"/>
                      <a:pt x="13403" y="15176"/>
                      <a:pt x="13361" y="15081"/>
                    </a:cubicBezTo>
                    <a:cubicBezTo>
                      <a:pt x="13318" y="14976"/>
                      <a:pt x="13318" y="14881"/>
                      <a:pt x="13403" y="14843"/>
                    </a:cubicBezTo>
                    <a:cubicBezTo>
                      <a:pt x="13275" y="14805"/>
                      <a:pt x="13104" y="14758"/>
                      <a:pt x="12997" y="14682"/>
                    </a:cubicBezTo>
                    <a:cubicBezTo>
                      <a:pt x="12879" y="14606"/>
                      <a:pt x="12804" y="14483"/>
                      <a:pt x="12825" y="14340"/>
                    </a:cubicBezTo>
                    <a:cubicBezTo>
                      <a:pt x="12868" y="14407"/>
                      <a:pt x="12975" y="14340"/>
                      <a:pt x="12975" y="14264"/>
                    </a:cubicBezTo>
                    <a:cubicBezTo>
                      <a:pt x="12975" y="14189"/>
                      <a:pt x="12911" y="14141"/>
                      <a:pt x="12868" y="14084"/>
                    </a:cubicBezTo>
                    <a:cubicBezTo>
                      <a:pt x="12750" y="13942"/>
                      <a:pt x="12783" y="13705"/>
                      <a:pt x="12954" y="13667"/>
                    </a:cubicBezTo>
                    <a:cubicBezTo>
                      <a:pt x="13072" y="13629"/>
                      <a:pt x="13179" y="13686"/>
                      <a:pt x="13296" y="13705"/>
                    </a:cubicBezTo>
                    <a:cubicBezTo>
                      <a:pt x="13543" y="13742"/>
                      <a:pt x="13832" y="13610"/>
                      <a:pt x="13896" y="13372"/>
                    </a:cubicBezTo>
                    <a:cubicBezTo>
                      <a:pt x="13949" y="13230"/>
                      <a:pt x="13949" y="13031"/>
                      <a:pt x="14121" y="12993"/>
                    </a:cubicBezTo>
                    <a:cubicBezTo>
                      <a:pt x="14195" y="12974"/>
                      <a:pt x="14238" y="13012"/>
                      <a:pt x="14303" y="13012"/>
                    </a:cubicBezTo>
                    <a:cubicBezTo>
                      <a:pt x="14484" y="13012"/>
                      <a:pt x="14624" y="12888"/>
                      <a:pt x="14731" y="12774"/>
                    </a:cubicBezTo>
                    <a:cubicBezTo>
                      <a:pt x="14709" y="12708"/>
                      <a:pt x="14731" y="12689"/>
                      <a:pt x="14752" y="12632"/>
                    </a:cubicBezTo>
                    <a:cubicBezTo>
                      <a:pt x="15159" y="12509"/>
                      <a:pt x="15544" y="12309"/>
                      <a:pt x="15855" y="12053"/>
                    </a:cubicBezTo>
                    <a:cubicBezTo>
                      <a:pt x="15919" y="11996"/>
                      <a:pt x="16015" y="11892"/>
                      <a:pt x="15962" y="11816"/>
                    </a:cubicBezTo>
                    <a:cubicBezTo>
                      <a:pt x="15940" y="11759"/>
                      <a:pt x="15855" y="11712"/>
                      <a:pt x="15833" y="11655"/>
                    </a:cubicBezTo>
                    <a:cubicBezTo>
                      <a:pt x="15769" y="11512"/>
                      <a:pt x="15962" y="11417"/>
                      <a:pt x="16101" y="11313"/>
                    </a:cubicBezTo>
                    <a:cubicBezTo>
                      <a:pt x="16347" y="11114"/>
                      <a:pt x="16304" y="10744"/>
                      <a:pt x="16550" y="10544"/>
                    </a:cubicBezTo>
                    <a:cubicBezTo>
                      <a:pt x="16593" y="10497"/>
                      <a:pt x="16636" y="10478"/>
                      <a:pt x="16689" y="10421"/>
                    </a:cubicBezTo>
                    <a:cubicBezTo>
                      <a:pt x="16711" y="10364"/>
                      <a:pt x="16689" y="10297"/>
                      <a:pt x="16711" y="10241"/>
                    </a:cubicBezTo>
                    <a:cubicBezTo>
                      <a:pt x="16711" y="10060"/>
                      <a:pt x="16882" y="9946"/>
                      <a:pt x="17043" y="9842"/>
                    </a:cubicBezTo>
                    <a:cubicBezTo>
                      <a:pt x="17182" y="9728"/>
                      <a:pt x="17332" y="9567"/>
                      <a:pt x="17246" y="9405"/>
                    </a:cubicBezTo>
                    <a:cubicBezTo>
                      <a:pt x="17332" y="9263"/>
                      <a:pt x="17428" y="9149"/>
                      <a:pt x="17535" y="9007"/>
                    </a:cubicBezTo>
                    <a:cubicBezTo>
                      <a:pt x="17631" y="8893"/>
                      <a:pt x="17717" y="8770"/>
                      <a:pt x="17781" y="8646"/>
                    </a:cubicBezTo>
                    <a:cubicBezTo>
                      <a:pt x="17899" y="8494"/>
                      <a:pt x="18006" y="8314"/>
                      <a:pt x="18145" y="8153"/>
                    </a:cubicBezTo>
                    <a:cubicBezTo>
                      <a:pt x="18274" y="7972"/>
                      <a:pt x="18413" y="7773"/>
                      <a:pt x="18637" y="7697"/>
                    </a:cubicBezTo>
                    <a:cubicBezTo>
                      <a:pt x="18680" y="7678"/>
                      <a:pt x="18755" y="7650"/>
                      <a:pt x="18777" y="7631"/>
                    </a:cubicBezTo>
                    <a:cubicBezTo>
                      <a:pt x="18841" y="7574"/>
                      <a:pt x="18819" y="7450"/>
                      <a:pt x="18862" y="7355"/>
                    </a:cubicBezTo>
                    <a:cubicBezTo>
                      <a:pt x="18905" y="7280"/>
                      <a:pt x="19012" y="7232"/>
                      <a:pt x="19130" y="7213"/>
                    </a:cubicBezTo>
                    <a:cubicBezTo>
                      <a:pt x="19237" y="7194"/>
                      <a:pt x="19344" y="7175"/>
                      <a:pt x="19419" y="7118"/>
                    </a:cubicBezTo>
                    <a:cubicBezTo>
                      <a:pt x="19483" y="7061"/>
                      <a:pt x="19515" y="6919"/>
                      <a:pt x="19419" y="6881"/>
                    </a:cubicBezTo>
                    <a:cubicBezTo>
                      <a:pt x="19579" y="6919"/>
                      <a:pt x="19719" y="6777"/>
                      <a:pt x="19740" y="6634"/>
                    </a:cubicBezTo>
                    <a:cubicBezTo>
                      <a:pt x="19761" y="6501"/>
                      <a:pt x="19719" y="6359"/>
                      <a:pt x="19761" y="6217"/>
                    </a:cubicBezTo>
                    <a:cubicBezTo>
                      <a:pt x="19804" y="6103"/>
                      <a:pt x="19901" y="6017"/>
                      <a:pt x="19943" y="5922"/>
                    </a:cubicBezTo>
                    <a:cubicBezTo>
                      <a:pt x="19986" y="5818"/>
                      <a:pt x="19965" y="5666"/>
                      <a:pt x="19847" y="5619"/>
                    </a:cubicBezTo>
                    <a:cubicBezTo>
                      <a:pt x="19965" y="5600"/>
                      <a:pt x="20008" y="5486"/>
                      <a:pt x="20029" y="5400"/>
                    </a:cubicBezTo>
                    <a:cubicBezTo>
                      <a:pt x="20050" y="5306"/>
                      <a:pt x="20168" y="5201"/>
                      <a:pt x="20254" y="5268"/>
                    </a:cubicBezTo>
                    <a:cubicBezTo>
                      <a:pt x="20275" y="5201"/>
                      <a:pt x="20254" y="5125"/>
                      <a:pt x="20275" y="5068"/>
                    </a:cubicBezTo>
                    <a:cubicBezTo>
                      <a:pt x="20339" y="5087"/>
                      <a:pt x="20393" y="5106"/>
                      <a:pt x="20457" y="5106"/>
                    </a:cubicBezTo>
                    <a:cubicBezTo>
                      <a:pt x="20500" y="4888"/>
                      <a:pt x="20660" y="4689"/>
                      <a:pt x="20885" y="4584"/>
                    </a:cubicBezTo>
                    <a:cubicBezTo>
                      <a:pt x="20885" y="4470"/>
                      <a:pt x="20885" y="4328"/>
                      <a:pt x="20907" y="4214"/>
                    </a:cubicBezTo>
                    <a:cubicBezTo>
                      <a:pt x="21313" y="4129"/>
                      <a:pt x="21581" y="3749"/>
                      <a:pt x="21517" y="3398"/>
                    </a:cubicBezTo>
                    <a:cubicBezTo>
                      <a:pt x="21442" y="3037"/>
                      <a:pt x="21110" y="2734"/>
                      <a:pt x="20703" y="2658"/>
                    </a:cubicBezTo>
                    <a:cubicBezTo>
                      <a:pt x="20660" y="2734"/>
                      <a:pt x="20618" y="2819"/>
                      <a:pt x="20564" y="2914"/>
                    </a:cubicBezTo>
                    <a:cubicBezTo>
                      <a:pt x="20521" y="2876"/>
                      <a:pt x="20500" y="2819"/>
                      <a:pt x="20457" y="2772"/>
                    </a:cubicBezTo>
                    <a:cubicBezTo>
                      <a:pt x="20393" y="2819"/>
                      <a:pt x="20318" y="2838"/>
                      <a:pt x="20254" y="2876"/>
                    </a:cubicBezTo>
                    <a:cubicBezTo>
                      <a:pt x="20211" y="2753"/>
                      <a:pt x="20275" y="2639"/>
                      <a:pt x="20297" y="2534"/>
                    </a:cubicBezTo>
                    <a:cubicBezTo>
                      <a:pt x="20318" y="2421"/>
                      <a:pt x="20232" y="2259"/>
                      <a:pt x="20115" y="2278"/>
                    </a:cubicBezTo>
                    <a:cubicBezTo>
                      <a:pt x="19965" y="2136"/>
                      <a:pt x="19901" y="1918"/>
                      <a:pt x="19986" y="1737"/>
                    </a:cubicBezTo>
                    <a:cubicBezTo>
                      <a:pt x="20008" y="1680"/>
                      <a:pt x="20050" y="1623"/>
                      <a:pt x="20050" y="1566"/>
                    </a:cubicBezTo>
                    <a:cubicBezTo>
                      <a:pt x="20050" y="1481"/>
                      <a:pt x="19965" y="1405"/>
                      <a:pt x="20008" y="1320"/>
                    </a:cubicBezTo>
                    <a:cubicBezTo>
                      <a:pt x="19783" y="1301"/>
                      <a:pt x="19558" y="1500"/>
                      <a:pt x="19579" y="1699"/>
                    </a:cubicBezTo>
                    <a:cubicBezTo>
                      <a:pt x="19515" y="1623"/>
                      <a:pt x="19494" y="1519"/>
                      <a:pt x="19515" y="1424"/>
                    </a:cubicBezTo>
                    <a:cubicBezTo>
                      <a:pt x="19355" y="1405"/>
                      <a:pt x="19355" y="1215"/>
                      <a:pt x="19355" y="1101"/>
                    </a:cubicBezTo>
                    <a:cubicBezTo>
                      <a:pt x="19355" y="978"/>
                      <a:pt x="19290" y="788"/>
                      <a:pt x="19151" y="826"/>
                    </a:cubicBezTo>
                    <a:cubicBezTo>
                      <a:pt x="19108" y="1139"/>
                      <a:pt x="19087" y="1462"/>
                      <a:pt x="19108" y="1756"/>
                    </a:cubicBezTo>
                    <a:cubicBezTo>
                      <a:pt x="18948" y="1680"/>
                      <a:pt x="18862" y="1500"/>
                      <a:pt x="18905" y="1367"/>
                    </a:cubicBezTo>
                    <a:cubicBezTo>
                      <a:pt x="18755" y="1320"/>
                      <a:pt x="18552" y="1405"/>
                      <a:pt x="18477" y="1538"/>
                    </a:cubicBezTo>
                    <a:cubicBezTo>
                      <a:pt x="18456" y="1585"/>
                      <a:pt x="18456" y="1623"/>
                      <a:pt x="18434" y="1642"/>
                    </a:cubicBezTo>
                    <a:cubicBezTo>
                      <a:pt x="18413" y="1680"/>
                      <a:pt x="18370" y="1699"/>
                      <a:pt x="18327" y="1737"/>
                    </a:cubicBezTo>
                    <a:cubicBezTo>
                      <a:pt x="17942" y="2003"/>
                      <a:pt x="17492" y="2202"/>
                      <a:pt x="17000" y="2259"/>
                    </a:cubicBezTo>
                    <a:cubicBezTo>
                      <a:pt x="16957" y="2136"/>
                      <a:pt x="17085" y="2041"/>
                      <a:pt x="17203" y="1984"/>
                    </a:cubicBezTo>
                    <a:cubicBezTo>
                      <a:pt x="17428" y="1842"/>
                      <a:pt x="17631" y="1718"/>
                      <a:pt x="17856" y="1585"/>
                    </a:cubicBezTo>
                    <a:cubicBezTo>
                      <a:pt x="18027" y="1481"/>
                      <a:pt x="18209" y="1367"/>
                      <a:pt x="18274" y="1168"/>
                    </a:cubicBezTo>
                    <a:cubicBezTo>
                      <a:pt x="18274" y="1139"/>
                      <a:pt x="18306" y="1101"/>
                      <a:pt x="18274" y="1082"/>
                    </a:cubicBezTo>
                    <a:cubicBezTo>
                      <a:pt x="18252" y="1044"/>
                      <a:pt x="18209" y="1025"/>
                      <a:pt x="18145" y="1006"/>
                    </a:cubicBezTo>
                    <a:cubicBezTo>
                      <a:pt x="17856" y="902"/>
                      <a:pt x="17535" y="807"/>
                      <a:pt x="17246" y="722"/>
                    </a:cubicBezTo>
                    <a:cubicBezTo>
                      <a:pt x="17128" y="684"/>
                      <a:pt x="17021" y="665"/>
                      <a:pt x="16914" y="665"/>
                    </a:cubicBezTo>
                    <a:cubicBezTo>
                      <a:pt x="16839" y="684"/>
                      <a:pt x="16775" y="703"/>
                      <a:pt x="16711" y="703"/>
                    </a:cubicBezTo>
                    <a:cubicBezTo>
                      <a:pt x="16529" y="722"/>
                      <a:pt x="16390" y="589"/>
                      <a:pt x="16325" y="428"/>
                    </a:cubicBezTo>
                    <a:cubicBezTo>
                      <a:pt x="16325" y="409"/>
                      <a:pt x="16304" y="371"/>
                      <a:pt x="16283" y="352"/>
                    </a:cubicBezTo>
                    <a:cubicBezTo>
                      <a:pt x="16240" y="323"/>
                      <a:pt x="16186" y="323"/>
                      <a:pt x="16122" y="323"/>
                    </a:cubicBezTo>
                    <a:cubicBezTo>
                      <a:pt x="16015" y="323"/>
                      <a:pt x="15940" y="266"/>
                      <a:pt x="15833" y="228"/>
                    </a:cubicBezTo>
                    <a:cubicBezTo>
                      <a:pt x="15737" y="190"/>
                      <a:pt x="15608" y="190"/>
                      <a:pt x="15566" y="266"/>
                    </a:cubicBezTo>
                    <a:cubicBezTo>
                      <a:pt x="15491" y="371"/>
                      <a:pt x="15608" y="465"/>
                      <a:pt x="15694" y="522"/>
                    </a:cubicBezTo>
                    <a:cubicBezTo>
                      <a:pt x="15790" y="589"/>
                      <a:pt x="15876" y="703"/>
                      <a:pt x="15790" y="788"/>
                    </a:cubicBezTo>
                    <a:cubicBezTo>
                      <a:pt x="15737" y="845"/>
                      <a:pt x="15630" y="826"/>
                      <a:pt x="15566" y="788"/>
                    </a:cubicBezTo>
                    <a:cubicBezTo>
                      <a:pt x="15491" y="750"/>
                      <a:pt x="15469" y="665"/>
                      <a:pt x="15448" y="589"/>
                    </a:cubicBezTo>
                    <a:cubicBezTo>
                      <a:pt x="15405" y="484"/>
                      <a:pt x="15384" y="390"/>
                      <a:pt x="15341" y="266"/>
                    </a:cubicBezTo>
                    <a:cubicBezTo>
                      <a:pt x="15319" y="228"/>
                      <a:pt x="15309" y="190"/>
                      <a:pt x="15266" y="152"/>
                    </a:cubicBezTo>
                    <a:cubicBezTo>
                      <a:pt x="15212" y="105"/>
                      <a:pt x="15180" y="86"/>
                      <a:pt x="15137" y="86"/>
                    </a:cubicBezTo>
                    <a:cubicBezTo>
                      <a:pt x="15095" y="67"/>
                      <a:pt x="15041" y="48"/>
                      <a:pt x="14998" y="48"/>
                    </a:cubicBezTo>
                    <a:cubicBezTo>
                      <a:pt x="14870" y="10"/>
                      <a:pt x="14731" y="-28"/>
                      <a:pt x="14624" y="29"/>
                    </a:cubicBezTo>
                    <a:cubicBezTo>
                      <a:pt x="14506" y="86"/>
                      <a:pt x="14463" y="266"/>
                      <a:pt x="14592" y="304"/>
                    </a:cubicBezTo>
                    <a:cubicBezTo>
                      <a:pt x="14420" y="323"/>
                      <a:pt x="14195" y="409"/>
                      <a:pt x="14238" y="570"/>
                    </a:cubicBezTo>
                    <a:cubicBezTo>
                      <a:pt x="14238" y="608"/>
                      <a:pt x="14260" y="627"/>
                      <a:pt x="14281" y="665"/>
                    </a:cubicBezTo>
                    <a:cubicBezTo>
                      <a:pt x="14463" y="940"/>
                      <a:pt x="14645" y="1244"/>
                      <a:pt x="14816" y="1519"/>
                    </a:cubicBezTo>
                    <a:cubicBezTo>
                      <a:pt x="14506" y="1462"/>
                      <a:pt x="14238" y="1244"/>
                      <a:pt x="14174" y="968"/>
                    </a:cubicBezTo>
                    <a:cubicBezTo>
                      <a:pt x="14121" y="826"/>
                      <a:pt x="14142" y="684"/>
                      <a:pt x="14078" y="570"/>
                    </a:cubicBezTo>
                    <a:cubicBezTo>
                      <a:pt x="13949" y="285"/>
                      <a:pt x="13521" y="190"/>
                      <a:pt x="13254" y="323"/>
                    </a:cubicBezTo>
                    <a:cubicBezTo>
                      <a:pt x="13179" y="171"/>
                      <a:pt x="12911" y="152"/>
                      <a:pt x="12815" y="295"/>
                    </a:cubicBezTo>
                    <a:cubicBezTo>
                      <a:pt x="12815" y="257"/>
                      <a:pt x="12729" y="209"/>
                      <a:pt x="12665" y="228"/>
                    </a:cubicBezTo>
                    <a:cubicBezTo>
                      <a:pt x="12461" y="266"/>
                      <a:pt x="12237" y="304"/>
                      <a:pt x="12033" y="352"/>
                    </a:cubicBezTo>
                    <a:cubicBezTo>
                      <a:pt x="11991" y="352"/>
                      <a:pt x="11969" y="371"/>
                      <a:pt x="11926" y="390"/>
                    </a:cubicBezTo>
                    <a:cubicBezTo>
                      <a:pt x="11862" y="447"/>
                      <a:pt x="11926" y="522"/>
                      <a:pt x="11991" y="589"/>
                    </a:cubicBezTo>
                    <a:lnTo>
                      <a:pt x="12461" y="1063"/>
                    </a:lnTo>
                    <a:cubicBezTo>
                      <a:pt x="12504" y="1101"/>
                      <a:pt x="12558" y="1168"/>
                      <a:pt x="12579" y="1225"/>
                    </a:cubicBezTo>
                    <a:lnTo>
                      <a:pt x="12579" y="1339"/>
                    </a:lnTo>
                    <a:cubicBezTo>
                      <a:pt x="12579" y="1405"/>
                      <a:pt x="12622" y="1462"/>
                      <a:pt x="12665" y="1519"/>
                    </a:cubicBezTo>
                    <a:cubicBezTo>
                      <a:pt x="12783" y="1680"/>
                      <a:pt x="12911" y="1842"/>
                      <a:pt x="12997" y="2022"/>
                    </a:cubicBezTo>
                    <a:cubicBezTo>
                      <a:pt x="13072" y="2202"/>
                      <a:pt x="13093" y="2421"/>
                      <a:pt x="12997" y="2582"/>
                    </a:cubicBezTo>
                    <a:cubicBezTo>
                      <a:pt x="12932" y="2383"/>
                      <a:pt x="12825" y="2202"/>
                      <a:pt x="12665" y="2041"/>
                    </a:cubicBezTo>
                    <a:cubicBezTo>
                      <a:pt x="12579" y="1936"/>
                      <a:pt x="12483" y="1842"/>
                      <a:pt x="12483" y="1718"/>
                    </a:cubicBezTo>
                    <a:cubicBezTo>
                      <a:pt x="12333" y="1443"/>
                      <a:pt x="12172" y="1187"/>
                      <a:pt x="11991" y="921"/>
                    </a:cubicBezTo>
                    <a:cubicBezTo>
                      <a:pt x="11926" y="826"/>
                      <a:pt x="11787" y="703"/>
                      <a:pt x="11659" y="722"/>
                    </a:cubicBezTo>
                    <a:cubicBezTo>
                      <a:pt x="11520" y="769"/>
                      <a:pt x="11477" y="921"/>
                      <a:pt x="11477" y="1063"/>
                    </a:cubicBezTo>
                    <a:cubicBezTo>
                      <a:pt x="11477" y="1244"/>
                      <a:pt x="11477" y="1424"/>
                      <a:pt x="11455" y="1604"/>
                    </a:cubicBezTo>
                    <a:cubicBezTo>
                      <a:pt x="11380" y="1642"/>
                      <a:pt x="11295" y="1538"/>
                      <a:pt x="11273" y="1462"/>
                    </a:cubicBezTo>
                    <a:cubicBezTo>
                      <a:pt x="11209" y="1225"/>
                      <a:pt x="11231" y="987"/>
                      <a:pt x="11338" y="769"/>
                    </a:cubicBezTo>
                    <a:cubicBezTo>
                      <a:pt x="11231" y="665"/>
                      <a:pt x="11038" y="684"/>
                      <a:pt x="10909" y="750"/>
                    </a:cubicBezTo>
                    <a:cubicBezTo>
                      <a:pt x="10770" y="807"/>
                      <a:pt x="10685" y="940"/>
                      <a:pt x="10717" y="1082"/>
                    </a:cubicBezTo>
                    <a:cubicBezTo>
                      <a:pt x="10620" y="1006"/>
                      <a:pt x="10599" y="902"/>
                      <a:pt x="10599" y="807"/>
                    </a:cubicBezTo>
                    <a:cubicBezTo>
                      <a:pt x="10438" y="722"/>
                      <a:pt x="10192" y="684"/>
                      <a:pt x="10128" y="845"/>
                    </a:cubicBezTo>
                    <a:cubicBezTo>
                      <a:pt x="10107" y="940"/>
                      <a:pt x="10171" y="1025"/>
                      <a:pt x="10235" y="1101"/>
                    </a:cubicBezTo>
                    <a:cubicBezTo>
                      <a:pt x="10396" y="1301"/>
                      <a:pt x="10417" y="1566"/>
                      <a:pt x="10310" y="1785"/>
                    </a:cubicBezTo>
                    <a:cubicBezTo>
                      <a:pt x="10289" y="1566"/>
                      <a:pt x="10192" y="1339"/>
                      <a:pt x="9989" y="1225"/>
                    </a:cubicBezTo>
                    <a:cubicBezTo>
                      <a:pt x="9796" y="1101"/>
                      <a:pt x="9475" y="1120"/>
                      <a:pt x="9368" y="1320"/>
                    </a:cubicBezTo>
                    <a:cubicBezTo>
                      <a:pt x="9636" y="1585"/>
                      <a:pt x="9839" y="1918"/>
                      <a:pt x="9903" y="2278"/>
                    </a:cubicBezTo>
                    <a:cubicBezTo>
                      <a:pt x="9743" y="2297"/>
                      <a:pt x="9636" y="2136"/>
                      <a:pt x="9539" y="2022"/>
                    </a:cubicBezTo>
                    <a:cubicBezTo>
                      <a:pt x="9411" y="1861"/>
                      <a:pt x="9186" y="1756"/>
                      <a:pt x="8961" y="1756"/>
                    </a:cubicBezTo>
                    <a:cubicBezTo>
                      <a:pt x="8801" y="2022"/>
                      <a:pt x="8961" y="2383"/>
                      <a:pt x="9272" y="2496"/>
                    </a:cubicBezTo>
                    <a:cubicBezTo>
                      <a:pt x="9143" y="2582"/>
                      <a:pt x="8983" y="2601"/>
                      <a:pt x="8801" y="2582"/>
                    </a:cubicBezTo>
                    <a:cubicBezTo>
                      <a:pt x="8715" y="2658"/>
                      <a:pt x="8672" y="2772"/>
                      <a:pt x="8672" y="2895"/>
                    </a:cubicBezTo>
                    <a:cubicBezTo>
                      <a:pt x="8694" y="3132"/>
                      <a:pt x="8897" y="3313"/>
                      <a:pt x="9090" y="3455"/>
                    </a:cubicBezTo>
                    <a:cubicBezTo>
                      <a:pt x="9432" y="3711"/>
                      <a:pt x="9764" y="3967"/>
                      <a:pt x="10085" y="4233"/>
                    </a:cubicBezTo>
                    <a:cubicBezTo>
                      <a:pt x="10331" y="4432"/>
                      <a:pt x="10599" y="4651"/>
                      <a:pt x="10642" y="4945"/>
                    </a:cubicBezTo>
                    <a:cubicBezTo>
                      <a:pt x="10353" y="4632"/>
                      <a:pt x="9989" y="4385"/>
                      <a:pt x="9571" y="4233"/>
                    </a:cubicBezTo>
                    <a:cubicBezTo>
                      <a:pt x="9593" y="4328"/>
                      <a:pt x="9614" y="4451"/>
                      <a:pt x="9614" y="4565"/>
                    </a:cubicBezTo>
                    <a:cubicBezTo>
                      <a:pt x="9432" y="4451"/>
                      <a:pt x="9272" y="4309"/>
                      <a:pt x="9165" y="4148"/>
                    </a:cubicBezTo>
                    <a:cubicBezTo>
                      <a:pt x="8822" y="4214"/>
                      <a:pt x="8448" y="3967"/>
                      <a:pt x="8426" y="3654"/>
                    </a:cubicBezTo>
                    <a:cubicBezTo>
                      <a:pt x="8105" y="3531"/>
                      <a:pt x="7795" y="3370"/>
                      <a:pt x="7548" y="3170"/>
                    </a:cubicBezTo>
                    <a:cubicBezTo>
                      <a:pt x="7548" y="2933"/>
                      <a:pt x="7281" y="2772"/>
                      <a:pt x="7024" y="2677"/>
                    </a:cubicBezTo>
                    <a:cubicBezTo>
                      <a:pt x="6853" y="2838"/>
                      <a:pt x="7142" y="3132"/>
                      <a:pt x="6981" y="3313"/>
                    </a:cubicBezTo>
                    <a:cubicBezTo>
                      <a:pt x="6938" y="3351"/>
                      <a:pt x="6896" y="3370"/>
                      <a:pt x="6831" y="3398"/>
                    </a:cubicBezTo>
                    <a:cubicBezTo>
                      <a:pt x="6692" y="3436"/>
                      <a:pt x="6553" y="3493"/>
                      <a:pt x="6403" y="3531"/>
                    </a:cubicBezTo>
                    <a:cubicBezTo>
                      <a:pt x="6328" y="3531"/>
                      <a:pt x="6328" y="3616"/>
                      <a:pt x="6382" y="3654"/>
                    </a:cubicBezTo>
                    <a:cubicBezTo>
                      <a:pt x="6425" y="3692"/>
                      <a:pt x="6489" y="3711"/>
                      <a:pt x="6510" y="3768"/>
                    </a:cubicBezTo>
                    <a:cubicBezTo>
                      <a:pt x="6553" y="3854"/>
                      <a:pt x="6425" y="3948"/>
                      <a:pt x="6360" y="3910"/>
                    </a:cubicBezTo>
                    <a:cubicBezTo>
                      <a:pt x="6307" y="4034"/>
                      <a:pt x="6414" y="4148"/>
                      <a:pt x="6553" y="4214"/>
                    </a:cubicBezTo>
                    <a:cubicBezTo>
                      <a:pt x="6681" y="4271"/>
                      <a:pt x="6831" y="4252"/>
                      <a:pt x="6981" y="4271"/>
                    </a:cubicBezTo>
                    <a:cubicBezTo>
                      <a:pt x="7249" y="4309"/>
                      <a:pt x="7506" y="4508"/>
                      <a:pt x="7591" y="4727"/>
                    </a:cubicBezTo>
                    <a:cubicBezTo>
                      <a:pt x="7431" y="4746"/>
                      <a:pt x="7281" y="4746"/>
                      <a:pt x="7120" y="4765"/>
                    </a:cubicBezTo>
                    <a:cubicBezTo>
                      <a:pt x="7120" y="4831"/>
                      <a:pt x="7142" y="4888"/>
                      <a:pt x="7185" y="4926"/>
                    </a:cubicBezTo>
                    <a:cubicBezTo>
                      <a:pt x="7099" y="4983"/>
                      <a:pt x="6981" y="4907"/>
                      <a:pt x="6896" y="4850"/>
                    </a:cubicBezTo>
                    <a:cubicBezTo>
                      <a:pt x="6799" y="4784"/>
                      <a:pt x="6628" y="4784"/>
                      <a:pt x="6628" y="4888"/>
                    </a:cubicBezTo>
                    <a:cubicBezTo>
                      <a:pt x="6532" y="4869"/>
                      <a:pt x="6467" y="4784"/>
                      <a:pt x="6425" y="4708"/>
                    </a:cubicBezTo>
                    <a:cubicBezTo>
                      <a:pt x="6382" y="4632"/>
                      <a:pt x="6264" y="4546"/>
                      <a:pt x="6178" y="4603"/>
                    </a:cubicBezTo>
                    <a:cubicBezTo>
                      <a:pt x="6136" y="4632"/>
                      <a:pt x="6103" y="4689"/>
                      <a:pt x="6082" y="4746"/>
                    </a:cubicBezTo>
                    <a:cubicBezTo>
                      <a:pt x="6039" y="4850"/>
                      <a:pt x="5879" y="4926"/>
                      <a:pt x="5772" y="4888"/>
                    </a:cubicBezTo>
                    <a:cubicBezTo>
                      <a:pt x="5665" y="4850"/>
                      <a:pt x="5611" y="4670"/>
                      <a:pt x="5750" y="4603"/>
                    </a:cubicBezTo>
                    <a:cubicBezTo>
                      <a:pt x="5568" y="4470"/>
                      <a:pt x="5344" y="4366"/>
                      <a:pt x="5119" y="4328"/>
                    </a:cubicBezTo>
                    <a:cubicBezTo>
                      <a:pt x="5097" y="4451"/>
                      <a:pt x="5076" y="4584"/>
                      <a:pt x="5012" y="4708"/>
                    </a:cubicBezTo>
                    <a:cubicBezTo>
                      <a:pt x="4915" y="4803"/>
                      <a:pt x="4766" y="4888"/>
                      <a:pt x="4626" y="4803"/>
                    </a:cubicBezTo>
                    <a:lnTo>
                      <a:pt x="4626" y="5030"/>
                    </a:lnTo>
                    <a:cubicBezTo>
                      <a:pt x="4466" y="5030"/>
                      <a:pt x="4337" y="4964"/>
                      <a:pt x="4241" y="4850"/>
                    </a:cubicBezTo>
                    <a:cubicBezTo>
                      <a:pt x="4241" y="4907"/>
                      <a:pt x="4220" y="4964"/>
                      <a:pt x="4220" y="5030"/>
                    </a:cubicBezTo>
                    <a:cubicBezTo>
                      <a:pt x="4038" y="4926"/>
                      <a:pt x="3792" y="5002"/>
                      <a:pt x="3642" y="5125"/>
                    </a:cubicBezTo>
                    <a:cubicBezTo>
                      <a:pt x="3481" y="5249"/>
                      <a:pt x="3374" y="5419"/>
                      <a:pt x="3214" y="5543"/>
                    </a:cubicBezTo>
                    <a:cubicBezTo>
                      <a:pt x="3117" y="5600"/>
                      <a:pt x="2989" y="5704"/>
                      <a:pt x="3032" y="5799"/>
                    </a:cubicBezTo>
                    <a:cubicBezTo>
                      <a:pt x="3074" y="5922"/>
                      <a:pt x="3321" y="5979"/>
                      <a:pt x="3235" y="6084"/>
                    </a:cubicBezTo>
                    <a:cubicBezTo>
                      <a:pt x="3395" y="6160"/>
                      <a:pt x="3567" y="6255"/>
                      <a:pt x="3727" y="6160"/>
                    </a:cubicBezTo>
                    <a:cubicBezTo>
                      <a:pt x="3888" y="6055"/>
                      <a:pt x="3888" y="5799"/>
                      <a:pt x="4091" y="5761"/>
                    </a:cubicBezTo>
                    <a:cubicBezTo>
                      <a:pt x="4241" y="5884"/>
                      <a:pt x="4402" y="6084"/>
                      <a:pt x="4262" y="6217"/>
                    </a:cubicBezTo>
                    <a:cubicBezTo>
                      <a:pt x="4220" y="6283"/>
                      <a:pt x="4134" y="6302"/>
                      <a:pt x="4091" y="6340"/>
                    </a:cubicBezTo>
                    <a:cubicBezTo>
                      <a:pt x="3973" y="6435"/>
                      <a:pt x="4038" y="6634"/>
                      <a:pt x="4177" y="6701"/>
                    </a:cubicBezTo>
                    <a:cubicBezTo>
                      <a:pt x="4316" y="6758"/>
                      <a:pt x="4487" y="6710"/>
                      <a:pt x="4626" y="6634"/>
                    </a:cubicBezTo>
                    <a:cubicBezTo>
                      <a:pt x="4766" y="6549"/>
                      <a:pt x="4851" y="6435"/>
                      <a:pt x="4937" y="6321"/>
                    </a:cubicBezTo>
                    <a:cubicBezTo>
                      <a:pt x="4894" y="6663"/>
                      <a:pt x="4691" y="6976"/>
                      <a:pt x="4380" y="7156"/>
                    </a:cubicBezTo>
                    <a:cubicBezTo>
                      <a:pt x="4487" y="7213"/>
                      <a:pt x="4584" y="7280"/>
                      <a:pt x="4648" y="7374"/>
                    </a:cubicBezTo>
                    <a:cubicBezTo>
                      <a:pt x="4562" y="7431"/>
                      <a:pt x="4423" y="7450"/>
                      <a:pt x="4337" y="7431"/>
                    </a:cubicBezTo>
                    <a:cubicBezTo>
                      <a:pt x="4359" y="7574"/>
                      <a:pt x="4380" y="7697"/>
                      <a:pt x="4402" y="7830"/>
                    </a:cubicBezTo>
                    <a:cubicBezTo>
                      <a:pt x="4402" y="7877"/>
                      <a:pt x="4423" y="7934"/>
                      <a:pt x="4466" y="7972"/>
                    </a:cubicBezTo>
                    <a:cubicBezTo>
                      <a:pt x="4519" y="7991"/>
                      <a:pt x="4562" y="7991"/>
                      <a:pt x="4605" y="8010"/>
                    </a:cubicBezTo>
                    <a:cubicBezTo>
                      <a:pt x="5097" y="8010"/>
                      <a:pt x="5590" y="8029"/>
                      <a:pt x="6061" y="7934"/>
                    </a:cubicBezTo>
                    <a:cubicBezTo>
                      <a:pt x="6532" y="7830"/>
                      <a:pt x="7003" y="7612"/>
                      <a:pt x="7281" y="7251"/>
                    </a:cubicBezTo>
                    <a:cubicBezTo>
                      <a:pt x="7185" y="7631"/>
                      <a:pt x="6714" y="7849"/>
                      <a:pt x="6307" y="7991"/>
                    </a:cubicBezTo>
                    <a:cubicBezTo>
                      <a:pt x="5932" y="8134"/>
                      <a:pt x="5568" y="8267"/>
                      <a:pt x="5162" y="8295"/>
                    </a:cubicBezTo>
                    <a:cubicBezTo>
                      <a:pt x="5055" y="8295"/>
                      <a:pt x="4937" y="8295"/>
                      <a:pt x="4851" y="8352"/>
                    </a:cubicBezTo>
                    <a:cubicBezTo>
                      <a:pt x="4766" y="8390"/>
                      <a:pt x="4712" y="8523"/>
                      <a:pt x="4787" y="8589"/>
                    </a:cubicBezTo>
                    <a:cubicBezTo>
                      <a:pt x="4873" y="8656"/>
                      <a:pt x="5055" y="8608"/>
                      <a:pt x="5119" y="8713"/>
                    </a:cubicBezTo>
                    <a:cubicBezTo>
                      <a:pt x="5162" y="8751"/>
                      <a:pt x="5140" y="8808"/>
                      <a:pt x="5183" y="8864"/>
                    </a:cubicBezTo>
                    <a:cubicBezTo>
                      <a:pt x="5237" y="8931"/>
                      <a:pt x="5344" y="8931"/>
                      <a:pt x="5440" y="8969"/>
                    </a:cubicBezTo>
                    <a:cubicBezTo>
                      <a:pt x="5525" y="9007"/>
                      <a:pt x="5568" y="9083"/>
                      <a:pt x="5633" y="9149"/>
                    </a:cubicBezTo>
                    <a:cubicBezTo>
                      <a:pt x="5793" y="9263"/>
                      <a:pt x="6039" y="9206"/>
                      <a:pt x="6178" y="9083"/>
                    </a:cubicBezTo>
                    <a:cubicBezTo>
                      <a:pt x="6307" y="8969"/>
                      <a:pt x="6382" y="8789"/>
                      <a:pt x="6425" y="8608"/>
                    </a:cubicBezTo>
                    <a:cubicBezTo>
                      <a:pt x="6553" y="8665"/>
                      <a:pt x="6574" y="8864"/>
                      <a:pt x="6532" y="9007"/>
                    </a:cubicBezTo>
                    <a:cubicBezTo>
                      <a:pt x="6478" y="9149"/>
                      <a:pt x="6403" y="9282"/>
                      <a:pt x="6425" y="9424"/>
                    </a:cubicBezTo>
                    <a:cubicBezTo>
                      <a:pt x="6607" y="9567"/>
                      <a:pt x="6853" y="9586"/>
                      <a:pt x="7099" y="9624"/>
                    </a:cubicBezTo>
                    <a:cubicBezTo>
                      <a:pt x="7506" y="9681"/>
                      <a:pt x="7902" y="9728"/>
                      <a:pt x="8330" y="9709"/>
                    </a:cubicBezTo>
                    <a:cubicBezTo>
                      <a:pt x="8533" y="9681"/>
                      <a:pt x="8758" y="9662"/>
                      <a:pt x="8961" y="9624"/>
                    </a:cubicBezTo>
                    <a:cubicBezTo>
                      <a:pt x="9068" y="9605"/>
                      <a:pt x="9186" y="9586"/>
                      <a:pt x="9293" y="9548"/>
                    </a:cubicBezTo>
                    <a:cubicBezTo>
                      <a:pt x="9454" y="9462"/>
                      <a:pt x="9571" y="9282"/>
                      <a:pt x="9764" y="9263"/>
                    </a:cubicBezTo>
                    <a:cubicBezTo>
                      <a:pt x="9860" y="9244"/>
                      <a:pt x="9946" y="9282"/>
                      <a:pt x="10042" y="9263"/>
                    </a:cubicBezTo>
                    <a:cubicBezTo>
                      <a:pt x="10149" y="9244"/>
                      <a:pt x="10235" y="9149"/>
                      <a:pt x="10310" y="9045"/>
                    </a:cubicBezTo>
                    <a:cubicBezTo>
                      <a:pt x="10513" y="8770"/>
                      <a:pt x="10717" y="8494"/>
                      <a:pt x="10909" y="8229"/>
                    </a:cubicBezTo>
                    <a:cubicBezTo>
                      <a:pt x="10963" y="8172"/>
                      <a:pt x="11006" y="8096"/>
                      <a:pt x="11049" y="8010"/>
                    </a:cubicBezTo>
                    <a:cubicBezTo>
                      <a:pt x="11070" y="7953"/>
                      <a:pt x="11091" y="7877"/>
                      <a:pt x="11113" y="7811"/>
                    </a:cubicBezTo>
                    <a:cubicBezTo>
                      <a:pt x="11156" y="7735"/>
                      <a:pt x="11231" y="7650"/>
                      <a:pt x="11273" y="7593"/>
                    </a:cubicBezTo>
                    <a:cubicBezTo>
                      <a:pt x="11584" y="7251"/>
                      <a:pt x="11905" y="6919"/>
                      <a:pt x="12237" y="6558"/>
                    </a:cubicBezTo>
                    <a:cubicBezTo>
                      <a:pt x="12108" y="6938"/>
                      <a:pt x="11830" y="7280"/>
                      <a:pt x="11520" y="7536"/>
                    </a:cubicBezTo>
                    <a:cubicBezTo>
                      <a:pt x="11434" y="7612"/>
                      <a:pt x="11316" y="7697"/>
                      <a:pt x="11295" y="7811"/>
                    </a:cubicBezTo>
                    <a:cubicBezTo>
                      <a:pt x="11295" y="7896"/>
                      <a:pt x="11316" y="7953"/>
                      <a:pt x="11316" y="8029"/>
                    </a:cubicBezTo>
                    <a:cubicBezTo>
                      <a:pt x="11316" y="8229"/>
                      <a:pt x="11027" y="8390"/>
                      <a:pt x="11070" y="8589"/>
                    </a:cubicBezTo>
                    <a:cubicBezTo>
                      <a:pt x="11134" y="8608"/>
                      <a:pt x="11188" y="8646"/>
                      <a:pt x="11188" y="8713"/>
                    </a:cubicBezTo>
                    <a:cubicBezTo>
                      <a:pt x="11316" y="8608"/>
                      <a:pt x="11520" y="8608"/>
                      <a:pt x="11702" y="8608"/>
                    </a:cubicBezTo>
                    <a:lnTo>
                      <a:pt x="12997" y="8608"/>
                    </a:lnTo>
                    <a:cubicBezTo>
                      <a:pt x="12890" y="8732"/>
                      <a:pt x="12686" y="8789"/>
                      <a:pt x="12504" y="8826"/>
                    </a:cubicBezTo>
                    <a:cubicBezTo>
                      <a:pt x="12033" y="8931"/>
                      <a:pt x="11541" y="9026"/>
                      <a:pt x="11070" y="9130"/>
                    </a:cubicBezTo>
                    <a:cubicBezTo>
                      <a:pt x="10963" y="9149"/>
                      <a:pt x="10824" y="9187"/>
                      <a:pt x="10760" y="9282"/>
                    </a:cubicBezTo>
                    <a:cubicBezTo>
                      <a:pt x="10685" y="9405"/>
                      <a:pt x="10824" y="9548"/>
                      <a:pt x="10963" y="9529"/>
                    </a:cubicBezTo>
                    <a:cubicBezTo>
                      <a:pt x="10802" y="9728"/>
                      <a:pt x="10556" y="9804"/>
                      <a:pt x="10310" y="9880"/>
                    </a:cubicBezTo>
                    <a:cubicBezTo>
                      <a:pt x="9989" y="9984"/>
                      <a:pt x="9657" y="10079"/>
                      <a:pt x="9347" y="10184"/>
                    </a:cubicBezTo>
                    <a:cubicBezTo>
                      <a:pt x="9068" y="10260"/>
                      <a:pt x="8779" y="10364"/>
                      <a:pt x="8490" y="10345"/>
                    </a:cubicBezTo>
                    <a:cubicBezTo>
                      <a:pt x="8844" y="10677"/>
                      <a:pt x="9122" y="11038"/>
                      <a:pt x="9475" y="11379"/>
                    </a:cubicBezTo>
                    <a:cubicBezTo>
                      <a:pt x="9518" y="11417"/>
                      <a:pt x="9571" y="11474"/>
                      <a:pt x="9614" y="11541"/>
                    </a:cubicBezTo>
                    <a:cubicBezTo>
                      <a:pt x="9636" y="11617"/>
                      <a:pt x="9636" y="11693"/>
                      <a:pt x="9636" y="11759"/>
                    </a:cubicBezTo>
                    <a:cubicBezTo>
                      <a:pt x="9636" y="11958"/>
                      <a:pt x="9614" y="12158"/>
                      <a:pt x="9614" y="12376"/>
                    </a:cubicBezTo>
                    <a:cubicBezTo>
                      <a:pt x="9390" y="12376"/>
                      <a:pt x="9411" y="12053"/>
                      <a:pt x="9250" y="11911"/>
                    </a:cubicBezTo>
                    <a:cubicBezTo>
                      <a:pt x="9208" y="11873"/>
                      <a:pt x="9143" y="11854"/>
                      <a:pt x="9068" y="11835"/>
                    </a:cubicBezTo>
                    <a:cubicBezTo>
                      <a:pt x="8865" y="11712"/>
                      <a:pt x="8865" y="11417"/>
                      <a:pt x="8672" y="11294"/>
                    </a:cubicBezTo>
                    <a:lnTo>
                      <a:pt x="8533" y="11237"/>
                    </a:lnTo>
                    <a:cubicBezTo>
                      <a:pt x="8266" y="11095"/>
                      <a:pt x="8244" y="10677"/>
                      <a:pt x="7945" y="10658"/>
                    </a:cubicBezTo>
                    <a:cubicBezTo>
                      <a:pt x="7837" y="10639"/>
                      <a:pt x="7752" y="10696"/>
                      <a:pt x="7634" y="10725"/>
                    </a:cubicBezTo>
                    <a:cubicBezTo>
                      <a:pt x="7388" y="10800"/>
                      <a:pt x="7099" y="10763"/>
                      <a:pt x="6896" y="10620"/>
                    </a:cubicBezTo>
                    <a:cubicBezTo>
                      <a:pt x="6853" y="10601"/>
                      <a:pt x="6799" y="10563"/>
                      <a:pt x="6756" y="10563"/>
                    </a:cubicBezTo>
                    <a:cubicBezTo>
                      <a:pt x="6607" y="10525"/>
                      <a:pt x="6467" y="10677"/>
                      <a:pt x="6467" y="10800"/>
                    </a:cubicBezTo>
                    <a:cubicBezTo>
                      <a:pt x="6467" y="10943"/>
                      <a:pt x="6532" y="11057"/>
                      <a:pt x="6585" y="11199"/>
                    </a:cubicBezTo>
                    <a:cubicBezTo>
                      <a:pt x="6628" y="11341"/>
                      <a:pt x="6607" y="11493"/>
                      <a:pt x="6489" y="11579"/>
                    </a:cubicBezTo>
                    <a:cubicBezTo>
                      <a:pt x="6285" y="11474"/>
                      <a:pt x="6178" y="11256"/>
                      <a:pt x="6082" y="11057"/>
                    </a:cubicBezTo>
                    <a:cubicBezTo>
                      <a:pt x="6039" y="10962"/>
                      <a:pt x="5996" y="10838"/>
                      <a:pt x="5975" y="10725"/>
                    </a:cubicBezTo>
                    <a:cubicBezTo>
                      <a:pt x="5975" y="10601"/>
                      <a:pt x="6018" y="10497"/>
                      <a:pt x="5975" y="10383"/>
                    </a:cubicBezTo>
                    <a:cubicBezTo>
                      <a:pt x="5911" y="10165"/>
                      <a:pt x="5590" y="10098"/>
                      <a:pt x="5322" y="10098"/>
                    </a:cubicBezTo>
                    <a:cubicBezTo>
                      <a:pt x="5301" y="10345"/>
                      <a:pt x="5322" y="10563"/>
                      <a:pt x="5386" y="10781"/>
                    </a:cubicBezTo>
                    <a:cubicBezTo>
                      <a:pt x="5183" y="10838"/>
                      <a:pt x="4958" y="10658"/>
                      <a:pt x="4915" y="10478"/>
                    </a:cubicBezTo>
                    <a:cubicBezTo>
                      <a:pt x="4873" y="10297"/>
                      <a:pt x="4937" y="10098"/>
                      <a:pt x="5012" y="9899"/>
                    </a:cubicBezTo>
                    <a:cubicBezTo>
                      <a:pt x="4626" y="9880"/>
                      <a:pt x="4177" y="9785"/>
                      <a:pt x="4070" y="9462"/>
                    </a:cubicBezTo>
                    <a:cubicBezTo>
                      <a:pt x="4038" y="9405"/>
                      <a:pt x="4038" y="9367"/>
                      <a:pt x="4016" y="9310"/>
                    </a:cubicBezTo>
                    <a:cubicBezTo>
                      <a:pt x="3995" y="9263"/>
                      <a:pt x="3931" y="9225"/>
                      <a:pt x="3888" y="9187"/>
                    </a:cubicBezTo>
                    <a:cubicBezTo>
                      <a:pt x="3620" y="8988"/>
                      <a:pt x="3599" y="8627"/>
                      <a:pt x="3599" y="8314"/>
                    </a:cubicBezTo>
                    <a:cubicBezTo>
                      <a:pt x="3599" y="8210"/>
                      <a:pt x="3588" y="8105"/>
                      <a:pt x="3524" y="8029"/>
                    </a:cubicBezTo>
                    <a:cubicBezTo>
                      <a:pt x="3449" y="7944"/>
                      <a:pt x="3321" y="7915"/>
                      <a:pt x="3235" y="7972"/>
                    </a:cubicBezTo>
                    <a:cubicBezTo>
                      <a:pt x="3235" y="7849"/>
                      <a:pt x="3214" y="7754"/>
                      <a:pt x="3214" y="7631"/>
                    </a:cubicBezTo>
                    <a:cubicBezTo>
                      <a:pt x="3074" y="7450"/>
                      <a:pt x="2946" y="7299"/>
                      <a:pt x="2785" y="7118"/>
                    </a:cubicBezTo>
                    <a:cubicBezTo>
                      <a:pt x="2646" y="6976"/>
                      <a:pt x="2518" y="6862"/>
                      <a:pt x="2314" y="6777"/>
                    </a:cubicBezTo>
                    <a:cubicBezTo>
                      <a:pt x="2132" y="6701"/>
                      <a:pt x="1908" y="6701"/>
                      <a:pt x="1726" y="6796"/>
                    </a:cubicBezTo>
                    <a:cubicBezTo>
                      <a:pt x="1565" y="6729"/>
                      <a:pt x="1490" y="6710"/>
                      <a:pt x="1458" y="6701"/>
                    </a:cubicBezTo>
                    <a:cubicBezTo>
                      <a:pt x="1351" y="6976"/>
                      <a:pt x="1308" y="7280"/>
                      <a:pt x="1372" y="7574"/>
                    </a:cubicBezTo>
                    <a:close/>
                    <a:moveTo>
                      <a:pt x="1447" y="6701"/>
                    </a:moveTo>
                    <a:cubicBezTo>
                      <a:pt x="1437" y="6701"/>
                      <a:pt x="1437" y="6701"/>
                      <a:pt x="1447" y="6701"/>
                    </a:cubicBezTo>
                    <a:close/>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63" name="Form">
                <a:extLst>
                  <a:ext uri="{FF2B5EF4-FFF2-40B4-BE49-F238E27FC236}">
                    <a16:creationId xmlns:a16="http://schemas.microsoft.com/office/drawing/2014/main" id="{7100F68C-1724-40E0-A59E-5BFAF3057E08}"/>
                  </a:ext>
                </a:extLst>
              </p:cNvPr>
              <p:cNvSpPr/>
              <p:nvPr/>
            </p:nvSpPr>
            <p:spPr>
              <a:xfrm>
                <a:off x="3003449" y="0"/>
                <a:ext cx="1915720" cy="2810895"/>
              </a:xfrm>
              <a:custGeom>
                <a:avLst/>
                <a:gdLst/>
                <a:ahLst/>
                <a:cxnLst>
                  <a:cxn ang="0">
                    <a:pos x="wd2" y="hd2"/>
                  </a:cxn>
                  <a:cxn ang="5400000">
                    <a:pos x="wd2" y="hd2"/>
                  </a:cxn>
                  <a:cxn ang="10800000">
                    <a:pos x="wd2" y="hd2"/>
                  </a:cxn>
                  <a:cxn ang="16200000">
                    <a:pos x="wd2" y="hd2"/>
                  </a:cxn>
                </a:cxnLst>
                <a:rect l="0" t="0" r="r" b="b"/>
                <a:pathLst>
                  <a:path w="21591" h="21592" extrusionOk="0">
                    <a:moveTo>
                      <a:pt x="4094" y="3256"/>
                    </a:moveTo>
                    <a:cubicBezTo>
                      <a:pt x="3964" y="3201"/>
                      <a:pt x="3835" y="3327"/>
                      <a:pt x="3847" y="3424"/>
                    </a:cubicBezTo>
                    <a:cubicBezTo>
                      <a:pt x="3859" y="3521"/>
                      <a:pt x="3952" y="3618"/>
                      <a:pt x="3915" y="3714"/>
                    </a:cubicBezTo>
                    <a:cubicBezTo>
                      <a:pt x="3899" y="3750"/>
                      <a:pt x="3873" y="3783"/>
                      <a:pt x="3848" y="3815"/>
                    </a:cubicBezTo>
                    <a:cubicBezTo>
                      <a:pt x="3822" y="3848"/>
                      <a:pt x="3798" y="3880"/>
                      <a:pt x="3785" y="3916"/>
                    </a:cubicBezTo>
                    <a:cubicBezTo>
                      <a:pt x="3770" y="3950"/>
                      <a:pt x="3788" y="3992"/>
                      <a:pt x="3822" y="4021"/>
                    </a:cubicBezTo>
                    <a:cubicBezTo>
                      <a:pt x="3856" y="4051"/>
                      <a:pt x="3906" y="4068"/>
                      <a:pt x="3952" y="4051"/>
                    </a:cubicBezTo>
                    <a:cubicBezTo>
                      <a:pt x="3875" y="4120"/>
                      <a:pt x="3822" y="4204"/>
                      <a:pt x="3799" y="4293"/>
                    </a:cubicBezTo>
                    <a:cubicBezTo>
                      <a:pt x="3776" y="4382"/>
                      <a:pt x="3782" y="4476"/>
                      <a:pt x="3822" y="4564"/>
                    </a:cubicBezTo>
                    <a:cubicBezTo>
                      <a:pt x="3705" y="4631"/>
                      <a:pt x="3588" y="4438"/>
                      <a:pt x="3434" y="4438"/>
                    </a:cubicBezTo>
                    <a:cubicBezTo>
                      <a:pt x="3372" y="4438"/>
                      <a:pt x="3316" y="4476"/>
                      <a:pt x="3255" y="4492"/>
                    </a:cubicBezTo>
                    <a:cubicBezTo>
                      <a:pt x="3227" y="4505"/>
                      <a:pt x="3187" y="4511"/>
                      <a:pt x="3152" y="4509"/>
                    </a:cubicBezTo>
                    <a:cubicBezTo>
                      <a:pt x="3117" y="4507"/>
                      <a:pt x="3088" y="4497"/>
                      <a:pt x="3082" y="4476"/>
                    </a:cubicBezTo>
                    <a:cubicBezTo>
                      <a:pt x="3057" y="4532"/>
                      <a:pt x="3036" y="4589"/>
                      <a:pt x="3013" y="4646"/>
                    </a:cubicBezTo>
                    <a:cubicBezTo>
                      <a:pt x="2991" y="4703"/>
                      <a:pt x="2968" y="4760"/>
                      <a:pt x="2940" y="4816"/>
                    </a:cubicBezTo>
                    <a:cubicBezTo>
                      <a:pt x="2909" y="4791"/>
                      <a:pt x="2858" y="4780"/>
                      <a:pt x="2804" y="4780"/>
                    </a:cubicBezTo>
                    <a:cubicBezTo>
                      <a:pt x="2749" y="4781"/>
                      <a:pt x="2690" y="4793"/>
                      <a:pt x="2644" y="4816"/>
                    </a:cubicBezTo>
                    <a:cubicBezTo>
                      <a:pt x="2598" y="4837"/>
                      <a:pt x="2565" y="4869"/>
                      <a:pt x="2540" y="4903"/>
                    </a:cubicBezTo>
                    <a:cubicBezTo>
                      <a:pt x="2514" y="4936"/>
                      <a:pt x="2496" y="4972"/>
                      <a:pt x="2477" y="5001"/>
                    </a:cubicBezTo>
                    <a:cubicBezTo>
                      <a:pt x="2450" y="5041"/>
                      <a:pt x="2426" y="5083"/>
                      <a:pt x="2404" y="5126"/>
                    </a:cubicBezTo>
                    <a:cubicBezTo>
                      <a:pt x="2382" y="5168"/>
                      <a:pt x="2360" y="5210"/>
                      <a:pt x="2335" y="5250"/>
                    </a:cubicBezTo>
                    <a:cubicBezTo>
                      <a:pt x="2277" y="5250"/>
                      <a:pt x="2221" y="5250"/>
                      <a:pt x="2166" y="5251"/>
                    </a:cubicBezTo>
                    <a:cubicBezTo>
                      <a:pt x="2110" y="5252"/>
                      <a:pt x="2055" y="5254"/>
                      <a:pt x="1996" y="5258"/>
                    </a:cubicBezTo>
                    <a:cubicBezTo>
                      <a:pt x="2024" y="5321"/>
                      <a:pt x="2008" y="5385"/>
                      <a:pt x="1976" y="5448"/>
                    </a:cubicBezTo>
                    <a:cubicBezTo>
                      <a:pt x="1944" y="5510"/>
                      <a:pt x="1894" y="5571"/>
                      <a:pt x="1854" y="5628"/>
                    </a:cubicBezTo>
                    <a:cubicBezTo>
                      <a:pt x="1817" y="5687"/>
                      <a:pt x="1788" y="5758"/>
                      <a:pt x="1787" y="5823"/>
                    </a:cubicBezTo>
                    <a:cubicBezTo>
                      <a:pt x="1786" y="5889"/>
                      <a:pt x="1814" y="5950"/>
                      <a:pt x="1891" y="5990"/>
                    </a:cubicBezTo>
                    <a:cubicBezTo>
                      <a:pt x="1962" y="5990"/>
                      <a:pt x="2035" y="5995"/>
                      <a:pt x="2106" y="6006"/>
                    </a:cubicBezTo>
                    <a:cubicBezTo>
                      <a:pt x="2177" y="6016"/>
                      <a:pt x="2246" y="6032"/>
                      <a:pt x="2311" y="6053"/>
                    </a:cubicBezTo>
                    <a:cubicBezTo>
                      <a:pt x="2335" y="6036"/>
                      <a:pt x="2360" y="6020"/>
                      <a:pt x="2384" y="6005"/>
                    </a:cubicBezTo>
                    <a:cubicBezTo>
                      <a:pt x="2408" y="5989"/>
                      <a:pt x="2431" y="5973"/>
                      <a:pt x="2453" y="5956"/>
                    </a:cubicBezTo>
                    <a:cubicBezTo>
                      <a:pt x="2554" y="5973"/>
                      <a:pt x="2641" y="6026"/>
                      <a:pt x="2691" y="6092"/>
                    </a:cubicBezTo>
                    <a:cubicBezTo>
                      <a:pt x="2741" y="6158"/>
                      <a:pt x="2755" y="6238"/>
                      <a:pt x="2712" y="6310"/>
                    </a:cubicBezTo>
                    <a:cubicBezTo>
                      <a:pt x="2684" y="6314"/>
                      <a:pt x="2655" y="6318"/>
                      <a:pt x="2625" y="6322"/>
                    </a:cubicBezTo>
                    <a:cubicBezTo>
                      <a:pt x="2596" y="6326"/>
                      <a:pt x="2567" y="6331"/>
                      <a:pt x="2539" y="6335"/>
                    </a:cubicBezTo>
                    <a:cubicBezTo>
                      <a:pt x="2585" y="6362"/>
                      <a:pt x="2632" y="6391"/>
                      <a:pt x="2677" y="6419"/>
                    </a:cubicBezTo>
                    <a:cubicBezTo>
                      <a:pt x="2723" y="6447"/>
                      <a:pt x="2767" y="6476"/>
                      <a:pt x="2811" y="6503"/>
                    </a:cubicBezTo>
                    <a:cubicBezTo>
                      <a:pt x="2761" y="6503"/>
                      <a:pt x="2704" y="6507"/>
                      <a:pt x="2654" y="6520"/>
                    </a:cubicBezTo>
                    <a:cubicBezTo>
                      <a:pt x="2604" y="6534"/>
                      <a:pt x="2561" y="6556"/>
                      <a:pt x="2539" y="6591"/>
                    </a:cubicBezTo>
                    <a:cubicBezTo>
                      <a:pt x="2527" y="6608"/>
                      <a:pt x="2521" y="6626"/>
                      <a:pt x="2517" y="6645"/>
                    </a:cubicBezTo>
                    <a:cubicBezTo>
                      <a:pt x="2514" y="6664"/>
                      <a:pt x="2514" y="6684"/>
                      <a:pt x="2514" y="6705"/>
                    </a:cubicBezTo>
                    <a:cubicBezTo>
                      <a:pt x="2502" y="6865"/>
                      <a:pt x="2379" y="7011"/>
                      <a:pt x="2201" y="7110"/>
                    </a:cubicBezTo>
                    <a:cubicBezTo>
                      <a:pt x="2022" y="7210"/>
                      <a:pt x="1789" y="7262"/>
                      <a:pt x="1558" y="7235"/>
                    </a:cubicBezTo>
                    <a:cubicBezTo>
                      <a:pt x="1546" y="7258"/>
                      <a:pt x="1532" y="7282"/>
                      <a:pt x="1520" y="7307"/>
                    </a:cubicBezTo>
                    <a:cubicBezTo>
                      <a:pt x="1507" y="7331"/>
                      <a:pt x="1496" y="7355"/>
                      <a:pt x="1490" y="7378"/>
                    </a:cubicBezTo>
                    <a:cubicBezTo>
                      <a:pt x="1453" y="7378"/>
                      <a:pt x="1412" y="7374"/>
                      <a:pt x="1370" y="7367"/>
                    </a:cubicBezTo>
                    <a:cubicBezTo>
                      <a:pt x="1328" y="7360"/>
                      <a:pt x="1287" y="7351"/>
                      <a:pt x="1250" y="7340"/>
                    </a:cubicBezTo>
                    <a:cubicBezTo>
                      <a:pt x="1222" y="7408"/>
                      <a:pt x="1182" y="7470"/>
                      <a:pt x="1131" y="7526"/>
                    </a:cubicBezTo>
                    <a:cubicBezTo>
                      <a:pt x="1080" y="7582"/>
                      <a:pt x="1018" y="7633"/>
                      <a:pt x="947" y="7677"/>
                    </a:cubicBezTo>
                    <a:cubicBezTo>
                      <a:pt x="916" y="7673"/>
                      <a:pt x="884" y="7668"/>
                      <a:pt x="853" y="7664"/>
                    </a:cubicBezTo>
                    <a:cubicBezTo>
                      <a:pt x="822" y="7660"/>
                      <a:pt x="793" y="7656"/>
                      <a:pt x="768" y="7651"/>
                    </a:cubicBezTo>
                    <a:cubicBezTo>
                      <a:pt x="651" y="7702"/>
                      <a:pt x="534" y="7765"/>
                      <a:pt x="429" y="7820"/>
                    </a:cubicBezTo>
                    <a:cubicBezTo>
                      <a:pt x="262" y="7908"/>
                      <a:pt x="84" y="7996"/>
                      <a:pt x="16" y="8135"/>
                    </a:cubicBezTo>
                    <a:cubicBezTo>
                      <a:pt x="-9" y="8203"/>
                      <a:pt x="-3" y="8269"/>
                      <a:pt x="18" y="8333"/>
                    </a:cubicBezTo>
                    <a:cubicBezTo>
                      <a:pt x="39" y="8398"/>
                      <a:pt x="74" y="8461"/>
                      <a:pt x="108" y="8522"/>
                    </a:cubicBezTo>
                    <a:cubicBezTo>
                      <a:pt x="145" y="8529"/>
                      <a:pt x="181" y="8534"/>
                      <a:pt x="217" y="8539"/>
                    </a:cubicBezTo>
                    <a:cubicBezTo>
                      <a:pt x="253" y="8543"/>
                      <a:pt x="290" y="8547"/>
                      <a:pt x="330" y="8552"/>
                    </a:cubicBezTo>
                    <a:cubicBezTo>
                      <a:pt x="321" y="8596"/>
                      <a:pt x="307" y="8638"/>
                      <a:pt x="289" y="8678"/>
                    </a:cubicBezTo>
                    <a:cubicBezTo>
                      <a:pt x="272" y="8719"/>
                      <a:pt x="250" y="8758"/>
                      <a:pt x="225" y="8796"/>
                    </a:cubicBezTo>
                    <a:cubicBezTo>
                      <a:pt x="380" y="8840"/>
                      <a:pt x="542" y="8889"/>
                      <a:pt x="681" y="8954"/>
                    </a:cubicBezTo>
                    <a:cubicBezTo>
                      <a:pt x="821" y="9019"/>
                      <a:pt x="938" y="9099"/>
                      <a:pt x="1003" y="9204"/>
                    </a:cubicBezTo>
                    <a:cubicBezTo>
                      <a:pt x="1092" y="9191"/>
                      <a:pt x="1185" y="9177"/>
                      <a:pt x="1278" y="9164"/>
                    </a:cubicBezTo>
                    <a:cubicBezTo>
                      <a:pt x="1371" y="9150"/>
                      <a:pt x="1466" y="9136"/>
                      <a:pt x="1558" y="9124"/>
                    </a:cubicBezTo>
                    <a:cubicBezTo>
                      <a:pt x="1577" y="9107"/>
                      <a:pt x="1600" y="9091"/>
                      <a:pt x="1623" y="9075"/>
                    </a:cubicBezTo>
                    <a:cubicBezTo>
                      <a:pt x="1646" y="9060"/>
                      <a:pt x="1669" y="9044"/>
                      <a:pt x="1688" y="9027"/>
                    </a:cubicBezTo>
                    <a:cubicBezTo>
                      <a:pt x="1811" y="8991"/>
                      <a:pt x="1953" y="8985"/>
                      <a:pt x="2085" y="9005"/>
                    </a:cubicBezTo>
                    <a:cubicBezTo>
                      <a:pt x="2217" y="9025"/>
                      <a:pt x="2339" y="9071"/>
                      <a:pt x="2422" y="9141"/>
                    </a:cubicBezTo>
                    <a:cubicBezTo>
                      <a:pt x="2372" y="9229"/>
                      <a:pt x="2266" y="9303"/>
                      <a:pt x="2138" y="9347"/>
                    </a:cubicBezTo>
                    <a:cubicBezTo>
                      <a:pt x="2010" y="9392"/>
                      <a:pt x="1860" y="9408"/>
                      <a:pt x="1725" y="9380"/>
                    </a:cubicBezTo>
                    <a:cubicBezTo>
                      <a:pt x="1620" y="9364"/>
                      <a:pt x="1521" y="9317"/>
                      <a:pt x="1404" y="9317"/>
                    </a:cubicBezTo>
                    <a:cubicBezTo>
                      <a:pt x="1287" y="9317"/>
                      <a:pt x="1157" y="9372"/>
                      <a:pt x="1182" y="9452"/>
                    </a:cubicBezTo>
                    <a:cubicBezTo>
                      <a:pt x="1077" y="9492"/>
                      <a:pt x="967" y="9520"/>
                      <a:pt x="855" y="9536"/>
                    </a:cubicBezTo>
                    <a:cubicBezTo>
                      <a:pt x="742" y="9553"/>
                      <a:pt x="626" y="9557"/>
                      <a:pt x="509" y="9549"/>
                    </a:cubicBezTo>
                    <a:cubicBezTo>
                      <a:pt x="497" y="9584"/>
                      <a:pt x="488" y="9619"/>
                      <a:pt x="478" y="9653"/>
                    </a:cubicBezTo>
                    <a:cubicBezTo>
                      <a:pt x="468" y="9686"/>
                      <a:pt x="457" y="9719"/>
                      <a:pt x="441" y="9750"/>
                    </a:cubicBezTo>
                    <a:cubicBezTo>
                      <a:pt x="552" y="9786"/>
                      <a:pt x="673" y="9828"/>
                      <a:pt x="770" y="9881"/>
                    </a:cubicBezTo>
                    <a:cubicBezTo>
                      <a:pt x="867" y="9935"/>
                      <a:pt x="941" y="9999"/>
                      <a:pt x="960" y="10079"/>
                    </a:cubicBezTo>
                    <a:cubicBezTo>
                      <a:pt x="1031" y="10047"/>
                      <a:pt x="1115" y="10031"/>
                      <a:pt x="1200" y="10031"/>
                    </a:cubicBezTo>
                    <a:cubicBezTo>
                      <a:pt x="1285" y="10031"/>
                      <a:pt x="1370" y="10047"/>
                      <a:pt x="1441" y="10079"/>
                    </a:cubicBezTo>
                    <a:cubicBezTo>
                      <a:pt x="1388" y="10119"/>
                      <a:pt x="1333" y="10155"/>
                      <a:pt x="1278" y="10192"/>
                    </a:cubicBezTo>
                    <a:cubicBezTo>
                      <a:pt x="1223" y="10229"/>
                      <a:pt x="1169" y="10266"/>
                      <a:pt x="1120" y="10306"/>
                    </a:cubicBezTo>
                    <a:cubicBezTo>
                      <a:pt x="1145" y="10289"/>
                      <a:pt x="1177" y="10293"/>
                      <a:pt x="1205" y="10307"/>
                    </a:cubicBezTo>
                    <a:cubicBezTo>
                      <a:pt x="1233" y="10322"/>
                      <a:pt x="1256" y="10346"/>
                      <a:pt x="1262" y="10369"/>
                    </a:cubicBezTo>
                    <a:cubicBezTo>
                      <a:pt x="1274" y="10411"/>
                      <a:pt x="1250" y="10466"/>
                      <a:pt x="1274" y="10508"/>
                    </a:cubicBezTo>
                    <a:cubicBezTo>
                      <a:pt x="1287" y="10529"/>
                      <a:pt x="1324" y="10546"/>
                      <a:pt x="1348" y="10562"/>
                    </a:cubicBezTo>
                    <a:cubicBezTo>
                      <a:pt x="1512" y="10642"/>
                      <a:pt x="1697" y="10722"/>
                      <a:pt x="1885" y="10765"/>
                    </a:cubicBezTo>
                    <a:cubicBezTo>
                      <a:pt x="2073" y="10808"/>
                      <a:pt x="2265" y="10815"/>
                      <a:pt x="2440" y="10747"/>
                    </a:cubicBezTo>
                    <a:cubicBezTo>
                      <a:pt x="2447" y="10716"/>
                      <a:pt x="2453" y="10683"/>
                      <a:pt x="2459" y="10651"/>
                    </a:cubicBezTo>
                    <a:cubicBezTo>
                      <a:pt x="2465" y="10618"/>
                      <a:pt x="2471" y="10585"/>
                      <a:pt x="2477" y="10554"/>
                    </a:cubicBezTo>
                    <a:cubicBezTo>
                      <a:pt x="2669" y="10520"/>
                      <a:pt x="2798" y="10684"/>
                      <a:pt x="2996" y="10714"/>
                    </a:cubicBezTo>
                    <a:cubicBezTo>
                      <a:pt x="3113" y="10731"/>
                      <a:pt x="3224" y="10676"/>
                      <a:pt x="3341" y="10667"/>
                    </a:cubicBezTo>
                    <a:cubicBezTo>
                      <a:pt x="3412" y="10659"/>
                      <a:pt x="3485" y="10661"/>
                      <a:pt x="3555" y="10669"/>
                    </a:cubicBezTo>
                    <a:cubicBezTo>
                      <a:pt x="3625" y="10677"/>
                      <a:pt x="3693" y="10691"/>
                      <a:pt x="3754" y="10705"/>
                    </a:cubicBezTo>
                    <a:cubicBezTo>
                      <a:pt x="4248" y="10802"/>
                      <a:pt x="4803" y="10916"/>
                      <a:pt x="5050" y="11223"/>
                    </a:cubicBezTo>
                    <a:cubicBezTo>
                      <a:pt x="5192" y="11399"/>
                      <a:pt x="5204" y="11614"/>
                      <a:pt x="5223" y="11807"/>
                    </a:cubicBezTo>
                    <a:cubicBezTo>
                      <a:pt x="5306" y="11833"/>
                      <a:pt x="5377" y="11879"/>
                      <a:pt x="5423" y="11934"/>
                    </a:cubicBezTo>
                    <a:cubicBezTo>
                      <a:pt x="5470" y="11989"/>
                      <a:pt x="5491" y="12054"/>
                      <a:pt x="5476" y="12115"/>
                    </a:cubicBezTo>
                    <a:cubicBezTo>
                      <a:pt x="5463" y="12211"/>
                      <a:pt x="5426" y="12300"/>
                      <a:pt x="5426" y="12396"/>
                    </a:cubicBezTo>
                    <a:cubicBezTo>
                      <a:pt x="5426" y="12426"/>
                      <a:pt x="5426" y="12459"/>
                      <a:pt x="5451" y="12476"/>
                    </a:cubicBezTo>
                    <a:cubicBezTo>
                      <a:pt x="5457" y="12485"/>
                      <a:pt x="5471" y="12494"/>
                      <a:pt x="5485" y="12505"/>
                    </a:cubicBezTo>
                    <a:cubicBezTo>
                      <a:pt x="5499" y="12515"/>
                      <a:pt x="5513" y="12527"/>
                      <a:pt x="5519" y="12539"/>
                    </a:cubicBezTo>
                    <a:cubicBezTo>
                      <a:pt x="5531" y="12560"/>
                      <a:pt x="5524" y="12581"/>
                      <a:pt x="5510" y="12602"/>
                    </a:cubicBezTo>
                    <a:cubicBezTo>
                      <a:pt x="5496" y="12622"/>
                      <a:pt x="5476" y="12642"/>
                      <a:pt x="5463" y="12661"/>
                    </a:cubicBezTo>
                    <a:cubicBezTo>
                      <a:pt x="5430" y="12703"/>
                      <a:pt x="5423" y="12757"/>
                      <a:pt x="5440" y="12808"/>
                    </a:cubicBezTo>
                    <a:cubicBezTo>
                      <a:pt x="5457" y="12858"/>
                      <a:pt x="5497" y="12905"/>
                      <a:pt x="5556" y="12935"/>
                    </a:cubicBezTo>
                    <a:cubicBezTo>
                      <a:pt x="5575" y="12945"/>
                      <a:pt x="5598" y="12955"/>
                      <a:pt x="5619" y="12966"/>
                    </a:cubicBezTo>
                    <a:cubicBezTo>
                      <a:pt x="5641" y="12977"/>
                      <a:pt x="5661" y="12989"/>
                      <a:pt x="5673" y="13006"/>
                    </a:cubicBezTo>
                    <a:cubicBezTo>
                      <a:pt x="5686" y="13032"/>
                      <a:pt x="5686" y="13061"/>
                      <a:pt x="5686" y="13086"/>
                    </a:cubicBezTo>
                    <a:cubicBezTo>
                      <a:pt x="5686" y="13351"/>
                      <a:pt x="5908" y="13608"/>
                      <a:pt x="5828" y="13873"/>
                    </a:cubicBezTo>
                    <a:cubicBezTo>
                      <a:pt x="5803" y="13953"/>
                      <a:pt x="5766" y="14058"/>
                      <a:pt x="5865" y="14100"/>
                    </a:cubicBezTo>
                    <a:cubicBezTo>
                      <a:pt x="5908" y="14117"/>
                      <a:pt x="5969" y="14129"/>
                      <a:pt x="5994" y="14163"/>
                    </a:cubicBezTo>
                    <a:cubicBezTo>
                      <a:pt x="6013" y="14188"/>
                      <a:pt x="5994" y="14218"/>
                      <a:pt x="5994" y="14243"/>
                    </a:cubicBezTo>
                    <a:cubicBezTo>
                      <a:pt x="5957" y="14340"/>
                      <a:pt x="5965" y="14443"/>
                      <a:pt x="6010" y="14538"/>
                    </a:cubicBezTo>
                    <a:cubicBezTo>
                      <a:pt x="6056" y="14634"/>
                      <a:pt x="6139" y="14722"/>
                      <a:pt x="6253" y="14790"/>
                    </a:cubicBezTo>
                    <a:cubicBezTo>
                      <a:pt x="6269" y="14798"/>
                      <a:pt x="6283" y="14805"/>
                      <a:pt x="6297" y="14809"/>
                    </a:cubicBezTo>
                    <a:cubicBezTo>
                      <a:pt x="6312" y="14813"/>
                      <a:pt x="6327" y="14815"/>
                      <a:pt x="6346" y="14815"/>
                    </a:cubicBezTo>
                    <a:cubicBezTo>
                      <a:pt x="6380" y="14819"/>
                      <a:pt x="6409" y="14809"/>
                      <a:pt x="6433" y="14791"/>
                    </a:cubicBezTo>
                    <a:cubicBezTo>
                      <a:pt x="6457" y="14774"/>
                      <a:pt x="6475" y="14750"/>
                      <a:pt x="6488" y="14727"/>
                    </a:cubicBezTo>
                    <a:cubicBezTo>
                      <a:pt x="6494" y="14706"/>
                      <a:pt x="6497" y="14684"/>
                      <a:pt x="6500" y="14660"/>
                    </a:cubicBezTo>
                    <a:cubicBezTo>
                      <a:pt x="6503" y="14637"/>
                      <a:pt x="6506" y="14613"/>
                      <a:pt x="6512" y="14588"/>
                    </a:cubicBezTo>
                    <a:cubicBezTo>
                      <a:pt x="6559" y="14573"/>
                      <a:pt x="6611" y="14584"/>
                      <a:pt x="6647" y="14606"/>
                    </a:cubicBezTo>
                    <a:cubicBezTo>
                      <a:pt x="6684" y="14628"/>
                      <a:pt x="6704" y="14661"/>
                      <a:pt x="6685" y="14693"/>
                    </a:cubicBezTo>
                    <a:cubicBezTo>
                      <a:pt x="6670" y="14714"/>
                      <a:pt x="6640" y="14732"/>
                      <a:pt x="6613" y="14751"/>
                    </a:cubicBezTo>
                    <a:cubicBezTo>
                      <a:pt x="6586" y="14770"/>
                      <a:pt x="6562" y="14790"/>
                      <a:pt x="6556" y="14815"/>
                    </a:cubicBezTo>
                    <a:cubicBezTo>
                      <a:pt x="6525" y="14878"/>
                      <a:pt x="6617" y="14941"/>
                      <a:pt x="6722" y="14941"/>
                    </a:cubicBezTo>
                    <a:cubicBezTo>
                      <a:pt x="6827" y="14941"/>
                      <a:pt x="6901" y="14903"/>
                      <a:pt x="6981" y="14861"/>
                    </a:cubicBezTo>
                    <a:cubicBezTo>
                      <a:pt x="7098" y="14887"/>
                      <a:pt x="7185" y="14953"/>
                      <a:pt x="7230" y="15031"/>
                    </a:cubicBezTo>
                    <a:cubicBezTo>
                      <a:pt x="7274" y="15109"/>
                      <a:pt x="7277" y="15200"/>
                      <a:pt x="7228" y="15274"/>
                    </a:cubicBezTo>
                    <a:cubicBezTo>
                      <a:pt x="7111" y="15261"/>
                      <a:pt x="6997" y="15239"/>
                      <a:pt x="6888" y="15209"/>
                    </a:cubicBezTo>
                    <a:cubicBezTo>
                      <a:pt x="6779" y="15179"/>
                      <a:pt x="6676" y="15141"/>
                      <a:pt x="6580" y="15097"/>
                    </a:cubicBezTo>
                    <a:cubicBezTo>
                      <a:pt x="6451" y="15088"/>
                      <a:pt x="6383" y="15202"/>
                      <a:pt x="6383" y="15290"/>
                    </a:cubicBezTo>
                    <a:cubicBezTo>
                      <a:pt x="6383" y="15379"/>
                      <a:pt x="6426" y="15488"/>
                      <a:pt x="6321" y="15547"/>
                    </a:cubicBezTo>
                    <a:cubicBezTo>
                      <a:pt x="6266" y="15585"/>
                      <a:pt x="6167" y="15602"/>
                      <a:pt x="6167" y="15652"/>
                    </a:cubicBezTo>
                    <a:cubicBezTo>
                      <a:pt x="6167" y="15682"/>
                      <a:pt x="6192" y="15707"/>
                      <a:pt x="6204" y="15724"/>
                    </a:cubicBezTo>
                    <a:cubicBezTo>
                      <a:pt x="6256" y="15772"/>
                      <a:pt x="6295" y="15826"/>
                      <a:pt x="6322" y="15882"/>
                    </a:cubicBezTo>
                    <a:cubicBezTo>
                      <a:pt x="6349" y="15939"/>
                      <a:pt x="6364" y="15999"/>
                      <a:pt x="6370" y="16060"/>
                    </a:cubicBezTo>
                    <a:cubicBezTo>
                      <a:pt x="6370" y="16077"/>
                      <a:pt x="6370" y="16095"/>
                      <a:pt x="6374" y="16112"/>
                    </a:cubicBezTo>
                    <a:cubicBezTo>
                      <a:pt x="6377" y="16128"/>
                      <a:pt x="6383" y="16144"/>
                      <a:pt x="6395" y="16157"/>
                    </a:cubicBezTo>
                    <a:cubicBezTo>
                      <a:pt x="6429" y="16197"/>
                      <a:pt x="6491" y="16213"/>
                      <a:pt x="6560" y="16214"/>
                    </a:cubicBezTo>
                    <a:cubicBezTo>
                      <a:pt x="6630" y="16215"/>
                      <a:pt x="6707" y="16201"/>
                      <a:pt x="6771" y="16182"/>
                    </a:cubicBezTo>
                    <a:cubicBezTo>
                      <a:pt x="6812" y="16174"/>
                      <a:pt x="6850" y="16163"/>
                      <a:pt x="6890" y="16153"/>
                    </a:cubicBezTo>
                    <a:cubicBezTo>
                      <a:pt x="6930" y="16142"/>
                      <a:pt x="6972" y="16132"/>
                      <a:pt x="7018" y="16123"/>
                    </a:cubicBezTo>
                    <a:cubicBezTo>
                      <a:pt x="7037" y="16119"/>
                      <a:pt x="7057" y="16112"/>
                      <a:pt x="7074" y="16102"/>
                    </a:cubicBezTo>
                    <a:cubicBezTo>
                      <a:pt x="7091" y="16093"/>
                      <a:pt x="7105" y="16081"/>
                      <a:pt x="7111" y="16069"/>
                    </a:cubicBezTo>
                    <a:cubicBezTo>
                      <a:pt x="7117" y="16052"/>
                      <a:pt x="7108" y="16034"/>
                      <a:pt x="7100" y="16017"/>
                    </a:cubicBezTo>
                    <a:cubicBezTo>
                      <a:pt x="7092" y="16000"/>
                      <a:pt x="7086" y="15984"/>
                      <a:pt x="7098" y="15972"/>
                    </a:cubicBezTo>
                    <a:cubicBezTo>
                      <a:pt x="7105" y="15963"/>
                      <a:pt x="7114" y="15959"/>
                      <a:pt x="7125" y="15957"/>
                    </a:cubicBezTo>
                    <a:cubicBezTo>
                      <a:pt x="7135" y="15955"/>
                      <a:pt x="7148" y="15955"/>
                      <a:pt x="7160" y="15955"/>
                    </a:cubicBezTo>
                    <a:cubicBezTo>
                      <a:pt x="7206" y="15951"/>
                      <a:pt x="7248" y="15947"/>
                      <a:pt x="7290" y="15942"/>
                    </a:cubicBezTo>
                    <a:cubicBezTo>
                      <a:pt x="7331" y="15937"/>
                      <a:pt x="7373" y="15932"/>
                      <a:pt x="7419" y="15926"/>
                    </a:cubicBezTo>
                    <a:cubicBezTo>
                      <a:pt x="7459" y="15997"/>
                      <a:pt x="7495" y="16077"/>
                      <a:pt x="7501" y="16152"/>
                    </a:cubicBezTo>
                    <a:cubicBezTo>
                      <a:pt x="7507" y="16227"/>
                      <a:pt x="7484" y="16298"/>
                      <a:pt x="7407" y="16350"/>
                    </a:cubicBezTo>
                    <a:cubicBezTo>
                      <a:pt x="7459" y="16342"/>
                      <a:pt x="7498" y="16366"/>
                      <a:pt x="7517" y="16400"/>
                    </a:cubicBezTo>
                    <a:cubicBezTo>
                      <a:pt x="7537" y="16435"/>
                      <a:pt x="7537" y="16479"/>
                      <a:pt x="7512" y="16510"/>
                    </a:cubicBezTo>
                    <a:cubicBezTo>
                      <a:pt x="7484" y="16542"/>
                      <a:pt x="7449" y="16570"/>
                      <a:pt x="7417" y="16600"/>
                    </a:cubicBezTo>
                    <a:cubicBezTo>
                      <a:pt x="7385" y="16629"/>
                      <a:pt x="7358" y="16660"/>
                      <a:pt x="7345" y="16695"/>
                    </a:cubicBezTo>
                    <a:cubicBezTo>
                      <a:pt x="7280" y="16683"/>
                      <a:pt x="7213" y="16669"/>
                      <a:pt x="7145" y="16655"/>
                    </a:cubicBezTo>
                    <a:cubicBezTo>
                      <a:pt x="7077" y="16642"/>
                      <a:pt x="7009" y="16628"/>
                      <a:pt x="6944" y="16615"/>
                    </a:cubicBezTo>
                    <a:cubicBezTo>
                      <a:pt x="6910" y="16611"/>
                      <a:pt x="6876" y="16605"/>
                      <a:pt x="6845" y="16602"/>
                    </a:cubicBezTo>
                    <a:cubicBezTo>
                      <a:pt x="6813" y="16599"/>
                      <a:pt x="6784" y="16599"/>
                      <a:pt x="6759" y="16607"/>
                    </a:cubicBezTo>
                    <a:cubicBezTo>
                      <a:pt x="6731" y="16615"/>
                      <a:pt x="6708" y="16635"/>
                      <a:pt x="6699" y="16656"/>
                    </a:cubicBezTo>
                    <a:cubicBezTo>
                      <a:pt x="6690" y="16677"/>
                      <a:pt x="6694" y="16700"/>
                      <a:pt x="6722" y="16712"/>
                    </a:cubicBezTo>
                    <a:cubicBezTo>
                      <a:pt x="6747" y="16704"/>
                      <a:pt x="6768" y="16710"/>
                      <a:pt x="6782" y="16723"/>
                    </a:cubicBezTo>
                    <a:cubicBezTo>
                      <a:pt x="6796" y="16736"/>
                      <a:pt x="6802" y="16756"/>
                      <a:pt x="6796" y="16775"/>
                    </a:cubicBezTo>
                    <a:cubicBezTo>
                      <a:pt x="6787" y="16792"/>
                      <a:pt x="6775" y="16808"/>
                      <a:pt x="6761" y="16823"/>
                    </a:cubicBezTo>
                    <a:cubicBezTo>
                      <a:pt x="6748" y="16837"/>
                      <a:pt x="6734" y="16851"/>
                      <a:pt x="6722" y="16864"/>
                    </a:cubicBezTo>
                    <a:cubicBezTo>
                      <a:pt x="6676" y="16908"/>
                      <a:pt x="6656" y="16960"/>
                      <a:pt x="6653" y="17015"/>
                    </a:cubicBezTo>
                    <a:cubicBezTo>
                      <a:pt x="6650" y="17070"/>
                      <a:pt x="6663" y="17126"/>
                      <a:pt x="6685" y="17179"/>
                    </a:cubicBezTo>
                    <a:cubicBezTo>
                      <a:pt x="6710" y="17291"/>
                      <a:pt x="6687" y="17410"/>
                      <a:pt x="6669" y="17529"/>
                    </a:cubicBezTo>
                    <a:cubicBezTo>
                      <a:pt x="6651" y="17647"/>
                      <a:pt x="6639" y="17764"/>
                      <a:pt x="6685" y="17869"/>
                    </a:cubicBezTo>
                    <a:cubicBezTo>
                      <a:pt x="6716" y="17957"/>
                      <a:pt x="6767" y="18048"/>
                      <a:pt x="6798" y="18137"/>
                    </a:cubicBezTo>
                    <a:cubicBezTo>
                      <a:pt x="6830" y="18226"/>
                      <a:pt x="6842" y="18315"/>
                      <a:pt x="6796" y="18399"/>
                    </a:cubicBezTo>
                    <a:cubicBezTo>
                      <a:pt x="6824" y="18407"/>
                      <a:pt x="6847" y="18414"/>
                      <a:pt x="6870" y="18420"/>
                    </a:cubicBezTo>
                    <a:cubicBezTo>
                      <a:pt x="6893" y="18426"/>
                      <a:pt x="6916" y="18433"/>
                      <a:pt x="6944" y="18441"/>
                    </a:cubicBezTo>
                    <a:cubicBezTo>
                      <a:pt x="6994" y="18592"/>
                      <a:pt x="7048" y="18741"/>
                      <a:pt x="7102" y="18888"/>
                    </a:cubicBezTo>
                    <a:cubicBezTo>
                      <a:pt x="7157" y="19036"/>
                      <a:pt x="7213" y="19183"/>
                      <a:pt x="7265" y="19333"/>
                    </a:cubicBezTo>
                    <a:cubicBezTo>
                      <a:pt x="7271" y="19352"/>
                      <a:pt x="7277" y="19372"/>
                      <a:pt x="7287" y="19390"/>
                    </a:cubicBezTo>
                    <a:cubicBezTo>
                      <a:pt x="7296" y="19408"/>
                      <a:pt x="7308" y="19425"/>
                      <a:pt x="7327" y="19438"/>
                    </a:cubicBezTo>
                    <a:cubicBezTo>
                      <a:pt x="7342" y="19453"/>
                      <a:pt x="7362" y="19462"/>
                      <a:pt x="7380" y="19472"/>
                    </a:cubicBezTo>
                    <a:cubicBezTo>
                      <a:pt x="7398" y="19482"/>
                      <a:pt x="7413" y="19493"/>
                      <a:pt x="7419" y="19509"/>
                    </a:cubicBezTo>
                    <a:cubicBezTo>
                      <a:pt x="7444" y="19547"/>
                      <a:pt x="7432" y="19581"/>
                      <a:pt x="7432" y="19615"/>
                    </a:cubicBezTo>
                    <a:cubicBezTo>
                      <a:pt x="7432" y="19749"/>
                      <a:pt x="7617" y="19846"/>
                      <a:pt x="7734" y="19959"/>
                    </a:cubicBezTo>
                    <a:cubicBezTo>
                      <a:pt x="7796" y="20023"/>
                      <a:pt x="7837" y="20091"/>
                      <a:pt x="7870" y="20162"/>
                    </a:cubicBezTo>
                    <a:cubicBezTo>
                      <a:pt x="7902" y="20234"/>
                      <a:pt x="7925" y="20309"/>
                      <a:pt x="7950" y="20384"/>
                    </a:cubicBezTo>
                    <a:cubicBezTo>
                      <a:pt x="7984" y="20384"/>
                      <a:pt x="8013" y="20386"/>
                      <a:pt x="8042" y="20389"/>
                    </a:cubicBezTo>
                    <a:cubicBezTo>
                      <a:pt x="8072" y="20391"/>
                      <a:pt x="8101" y="20393"/>
                      <a:pt x="8135" y="20393"/>
                    </a:cubicBezTo>
                    <a:cubicBezTo>
                      <a:pt x="8101" y="20441"/>
                      <a:pt x="8107" y="20492"/>
                      <a:pt x="8133" y="20541"/>
                    </a:cubicBezTo>
                    <a:cubicBezTo>
                      <a:pt x="8158" y="20590"/>
                      <a:pt x="8203" y="20639"/>
                      <a:pt x="8246" y="20683"/>
                    </a:cubicBezTo>
                    <a:cubicBezTo>
                      <a:pt x="8292" y="20723"/>
                      <a:pt x="8339" y="20763"/>
                      <a:pt x="8383" y="20803"/>
                    </a:cubicBezTo>
                    <a:cubicBezTo>
                      <a:pt x="8426" y="20843"/>
                      <a:pt x="8468" y="20883"/>
                      <a:pt x="8505" y="20923"/>
                    </a:cubicBezTo>
                    <a:cubicBezTo>
                      <a:pt x="8564" y="20975"/>
                      <a:pt x="8629" y="21032"/>
                      <a:pt x="8705" y="21077"/>
                    </a:cubicBezTo>
                    <a:cubicBezTo>
                      <a:pt x="8781" y="21122"/>
                      <a:pt x="8869" y="21154"/>
                      <a:pt x="8974" y="21158"/>
                    </a:cubicBezTo>
                    <a:cubicBezTo>
                      <a:pt x="8999" y="21133"/>
                      <a:pt x="9043" y="21127"/>
                      <a:pt x="9092" y="21130"/>
                    </a:cubicBezTo>
                    <a:cubicBezTo>
                      <a:pt x="9141" y="21133"/>
                      <a:pt x="9193" y="21146"/>
                      <a:pt x="9233" y="21158"/>
                    </a:cubicBezTo>
                    <a:cubicBezTo>
                      <a:pt x="9329" y="21194"/>
                      <a:pt x="9429" y="21232"/>
                      <a:pt x="9523" y="21275"/>
                    </a:cubicBezTo>
                    <a:cubicBezTo>
                      <a:pt x="9617" y="21318"/>
                      <a:pt x="9705" y="21367"/>
                      <a:pt x="9776" y="21423"/>
                    </a:cubicBezTo>
                    <a:cubicBezTo>
                      <a:pt x="9869" y="21495"/>
                      <a:pt x="9943" y="21583"/>
                      <a:pt x="10072" y="21592"/>
                    </a:cubicBezTo>
                    <a:cubicBezTo>
                      <a:pt x="10202" y="21600"/>
                      <a:pt x="10313" y="21533"/>
                      <a:pt x="10356" y="21444"/>
                    </a:cubicBezTo>
                    <a:cubicBezTo>
                      <a:pt x="10375" y="21400"/>
                      <a:pt x="10378" y="21356"/>
                      <a:pt x="10373" y="21312"/>
                    </a:cubicBezTo>
                    <a:cubicBezTo>
                      <a:pt x="10368" y="21268"/>
                      <a:pt x="10356" y="21224"/>
                      <a:pt x="10344" y="21179"/>
                    </a:cubicBezTo>
                    <a:cubicBezTo>
                      <a:pt x="10365" y="21175"/>
                      <a:pt x="10385" y="21173"/>
                      <a:pt x="10406" y="21170"/>
                    </a:cubicBezTo>
                    <a:cubicBezTo>
                      <a:pt x="10427" y="21168"/>
                      <a:pt x="10449" y="21165"/>
                      <a:pt x="10473" y="21158"/>
                    </a:cubicBezTo>
                    <a:cubicBezTo>
                      <a:pt x="10479" y="21106"/>
                      <a:pt x="10483" y="21051"/>
                      <a:pt x="10486" y="20996"/>
                    </a:cubicBezTo>
                    <a:cubicBezTo>
                      <a:pt x="10489" y="20942"/>
                      <a:pt x="10492" y="20887"/>
                      <a:pt x="10498" y="20834"/>
                    </a:cubicBezTo>
                    <a:cubicBezTo>
                      <a:pt x="10507" y="20816"/>
                      <a:pt x="10515" y="20796"/>
                      <a:pt x="10522" y="20776"/>
                    </a:cubicBezTo>
                    <a:cubicBezTo>
                      <a:pt x="10529" y="20757"/>
                      <a:pt x="10535" y="20738"/>
                      <a:pt x="10541" y="20721"/>
                    </a:cubicBezTo>
                    <a:cubicBezTo>
                      <a:pt x="10566" y="20637"/>
                      <a:pt x="10587" y="20546"/>
                      <a:pt x="10582" y="20462"/>
                    </a:cubicBezTo>
                    <a:cubicBezTo>
                      <a:pt x="10577" y="20378"/>
                      <a:pt x="10544" y="20300"/>
                      <a:pt x="10461" y="20241"/>
                    </a:cubicBezTo>
                    <a:cubicBezTo>
                      <a:pt x="10479" y="20237"/>
                      <a:pt x="10499" y="20231"/>
                      <a:pt x="10520" y="20224"/>
                    </a:cubicBezTo>
                    <a:cubicBezTo>
                      <a:pt x="10540" y="20218"/>
                      <a:pt x="10560" y="20212"/>
                      <a:pt x="10578" y="20208"/>
                    </a:cubicBezTo>
                    <a:cubicBezTo>
                      <a:pt x="10646" y="20145"/>
                      <a:pt x="10708" y="20086"/>
                      <a:pt x="10769" y="20031"/>
                    </a:cubicBezTo>
                    <a:cubicBezTo>
                      <a:pt x="11047" y="19791"/>
                      <a:pt x="11331" y="19493"/>
                      <a:pt x="11201" y="19202"/>
                    </a:cubicBezTo>
                    <a:cubicBezTo>
                      <a:pt x="11220" y="19207"/>
                      <a:pt x="11238" y="19209"/>
                      <a:pt x="11258" y="19211"/>
                    </a:cubicBezTo>
                    <a:cubicBezTo>
                      <a:pt x="11277" y="19213"/>
                      <a:pt x="11297" y="19215"/>
                      <a:pt x="11319" y="19219"/>
                    </a:cubicBezTo>
                    <a:cubicBezTo>
                      <a:pt x="11312" y="19158"/>
                      <a:pt x="11292" y="19096"/>
                      <a:pt x="11262" y="19037"/>
                    </a:cubicBezTo>
                    <a:cubicBezTo>
                      <a:pt x="11232" y="18978"/>
                      <a:pt x="11192" y="18923"/>
                      <a:pt x="11146" y="18874"/>
                    </a:cubicBezTo>
                    <a:cubicBezTo>
                      <a:pt x="11192" y="18883"/>
                      <a:pt x="11241" y="18892"/>
                      <a:pt x="11290" y="18895"/>
                    </a:cubicBezTo>
                    <a:cubicBezTo>
                      <a:pt x="11339" y="18897"/>
                      <a:pt x="11386" y="18893"/>
                      <a:pt x="11430" y="18874"/>
                    </a:cubicBezTo>
                    <a:cubicBezTo>
                      <a:pt x="11522" y="18838"/>
                      <a:pt x="11554" y="18760"/>
                      <a:pt x="11590" y="18686"/>
                    </a:cubicBezTo>
                    <a:cubicBezTo>
                      <a:pt x="11625" y="18612"/>
                      <a:pt x="11664" y="18544"/>
                      <a:pt x="11769" y="18529"/>
                    </a:cubicBezTo>
                    <a:cubicBezTo>
                      <a:pt x="11794" y="18548"/>
                      <a:pt x="11820" y="18564"/>
                      <a:pt x="11848" y="18577"/>
                    </a:cubicBezTo>
                    <a:cubicBezTo>
                      <a:pt x="11875" y="18590"/>
                      <a:pt x="11905" y="18601"/>
                      <a:pt x="11935" y="18609"/>
                    </a:cubicBezTo>
                    <a:cubicBezTo>
                      <a:pt x="11942" y="18561"/>
                      <a:pt x="11959" y="18515"/>
                      <a:pt x="11983" y="18470"/>
                    </a:cubicBezTo>
                    <a:cubicBezTo>
                      <a:pt x="12008" y="18426"/>
                      <a:pt x="12040" y="18384"/>
                      <a:pt x="12077" y="18344"/>
                    </a:cubicBezTo>
                    <a:cubicBezTo>
                      <a:pt x="12105" y="18384"/>
                      <a:pt x="12125" y="18426"/>
                      <a:pt x="12138" y="18470"/>
                    </a:cubicBezTo>
                    <a:cubicBezTo>
                      <a:pt x="12151" y="18515"/>
                      <a:pt x="12158" y="18561"/>
                      <a:pt x="12158" y="18609"/>
                    </a:cubicBezTo>
                    <a:cubicBezTo>
                      <a:pt x="12176" y="18584"/>
                      <a:pt x="12218" y="18578"/>
                      <a:pt x="12266" y="18578"/>
                    </a:cubicBezTo>
                    <a:cubicBezTo>
                      <a:pt x="12315" y="18578"/>
                      <a:pt x="12370" y="18584"/>
                      <a:pt x="12417" y="18584"/>
                    </a:cubicBezTo>
                    <a:cubicBezTo>
                      <a:pt x="12506" y="18588"/>
                      <a:pt x="12586" y="18555"/>
                      <a:pt x="12637" y="18506"/>
                    </a:cubicBezTo>
                    <a:cubicBezTo>
                      <a:pt x="12687" y="18457"/>
                      <a:pt x="12707" y="18393"/>
                      <a:pt x="12676" y="18336"/>
                    </a:cubicBezTo>
                    <a:cubicBezTo>
                      <a:pt x="12707" y="18327"/>
                      <a:pt x="12745" y="18323"/>
                      <a:pt x="12785" y="18325"/>
                    </a:cubicBezTo>
                    <a:cubicBezTo>
                      <a:pt x="12824" y="18327"/>
                      <a:pt x="12864" y="18336"/>
                      <a:pt x="12898" y="18353"/>
                    </a:cubicBezTo>
                    <a:cubicBezTo>
                      <a:pt x="12935" y="18304"/>
                      <a:pt x="12983" y="18263"/>
                      <a:pt x="13039" y="18229"/>
                    </a:cubicBezTo>
                    <a:cubicBezTo>
                      <a:pt x="13095" y="18194"/>
                      <a:pt x="13160" y="18165"/>
                      <a:pt x="13231" y="18142"/>
                    </a:cubicBezTo>
                    <a:cubicBezTo>
                      <a:pt x="13250" y="18138"/>
                      <a:pt x="13270" y="18132"/>
                      <a:pt x="13288" y="18124"/>
                    </a:cubicBezTo>
                    <a:cubicBezTo>
                      <a:pt x="13307" y="18117"/>
                      <a:pt x="13324" y="18109"/>
                      <a:pt x="13336" y="18100"/>
                    </a:cubicBezTo>
                    <a:cubicBezTo>
                      <a:pt x="13348" y="18090"/>
                      <a:pt x="13358" y="18078"/>
                      <a:pt x="13365" y="18066"/>
                    </a:cubicBezTo>
                    <a:cubicBezTo>
                      <a:pt x="13373" y="18054"/>
                      <a:pt x="13379" y="18041"/>
                      <a:pt x="13385" y="18029"/>
                    </a:cubicBezTo>
                    <a:cubicBezTo>
                      <a:pt x="13441" y="17924"/>
                      <a:pt x="13527" y="17827"/>
                      <a:pt x="13644" y="17755"/>
                    </a:cubicBezTo>
                    <a:cubicBezTo>
                      <a:pt x="13842" y="17638"/>
                      <a:pt x="13959" y="17482"/>
                      <a:pt x="14021" y="17305"/>
                    </a:cubicBezTo>
                    <a:cubicBezTo>
                      <a:pt x="14113" y="17356"/>
                      <a:pt x="14268" y="17288"/>
                      <a:pt x="14280" y="17200"/>
                    </a:cubicBezTo>
                    <a:cubicBezTo>
                      <a:pt x="14292" y="17112"/>
                      <a:pt x="14200" y="17040"/>
                      <a:pt x="14126" y="16969"/>
                    </a:cubicBezTo>
                    <a:cubicBezTo>
                      <a:pt x="14086" y="16933"/>
                      <a:pt x="14047" y="16897"/>
                      <a:pt x="14020" y="16859"/>
                    </a:cubicBezTo>
                    <a:cubicBezTo>
                      <a:pt x="13993" y="16822"/>
                      <a:pt x="13978" y="16782"/>
                      <a:pt x="13984" y="16737"/>
                    </a:cubicBezTo>
                    <a:cubicBezTo>
                      <a:pt x="14002" y="16761"/>
                      <a:pt x="14032" y="16778"/>
                      <a:pt x="14064" y="16789"/>
                    </a:cubicBezTo>
                    <a:cubicBezTo>
                      <a:pt x="14096" y="16800"/>
                      <a:pt x="14132" y="16805"/>
                      <a:pt x="14163" y="16800"/>
                    </a:cubicBezTo>
                    <a:cubicBezTo>
                      <a:pt x="14181" y="16868"/>
                      <a:pt x="14234" y="16930"/>
                      <a:pt x="14305" y="16978"/>
                    </a:cubicBezTo>
                    <a:cubicBezTo>
                      <a:pt x="14377" y="17027"/>
                      <a:pt x="14468" y="17061"/>
                      <a:pt x="14564" y="17074"/>
                    </a:cubicBezTo>
                    <a:cubicBezTo>
                      <a:pt x="14699" y="17049"/>
                      <a:pt x="14832" y="17020"/>
                      <a:pt x="14965" y="16991"/>
                    </a:cubicBezTo>
                    <a:cubicBezTo>
                      <a:pt x="15097" y="16962"/>
                      <a:pt x="15230" y="16933"/>
                      <a:pt x="15366" y="16906"/>
                    </a:cubicBezTo>
                    <a:cubicBezTo>
                      <a:pt x="15390" y="16872"/>
                      <a:pt x="15409" y="16855"/>
                      <a:pt x="15458" y="16855"/>
                    </a:cubicBezTo>
                    <a:cubicBezTo>
                      <a:pt x="15495" y="16855"/>
                      <a:pt x="15532" y="16864"/>
                      <a:pt x="15576" y="16855"/>
                    </a:cubicBezTo>
                    <a:cubicBezTo>
                      <a:pt x="15588" y="16851"/>
                      <a:pt x="15600" y="16847"/>
                      <a:pt x="15613" y="16841"/>
                    </a:cubicBezTo>
                    <a:cubicBezTo>
                      <a:pt x="15625" y="16835"/>
                      <a:pt x="15637" y="16828"/>
                      <a:pt x="15650" y="16817"/>
                    </a:cubicBezTo>
                    <a:cubicBezTo>
                      <a:pt x="15754" y="16756"/>
                      <a:pt x="15869" y="16700"/>
                      <a:pt x="15989" y="16649"/>
                    </a:cubicBezTo>
                    <a:cubicBezTo>
                      <a:pt x="16109" y="16599"/>
                      <a:pt x="16236" y="16554"/>
                      <a:pt x="16365" y="16519"/>
                    </a:cubicBezTo>
                    <a:cubicBezTo>
                      <a:pt x="16390" y="16510"/>
                      <a:pt x="16419" y="16504"/>
                      <a:pt x="16450" y="16501"/>
                    </a:cubicBezTo>
                    <a:cubicBezTo>
                      <a:pt x="16481" y="16498"/>
                      <a:pt x="16513" y="16498"/>
                      <a:pt x="16544" y="16502"/>
                    </a:cubicBezTo>
                    <a:cubicBezTo>
                      <a:pt x="16634" y="16409"/>
                      <a:pt x="16740" y="16323"/>
                      <a:pt x="16858" y="16245"/>
                    </a:cubicBezTo>
                    <a:cubicBezTo>
                      <a:pt x="16976" y="16166"/>
                      <a:pt x="17106" y="16096"/>
                      <a:pt x="17241" y="16035"/>
                    </a:cubicBezTo>
                    <a:cubicBezTo>
                      <a:pt x="17288" y="16016"/>
                      <a:pt x="17334" y="15998"/>
                      <a:pt x="17376" y="15977"/>
                    </a:cubicBezTo>
                    <a:cubicBezTo>
                      <a:pt x="17419" y="15956"/>
                      <a:pt x="17457" y="15932"/>
                      <a:pt x="17488" y="15900"/>
                    </a:cubicBezTo>
                    <a:cubicBezTo>
                      <a:pt x="17510" y="15888"/>
                      <a:pt x="17527" y="15873"/>
                      <a:pt x="17543" y="15859"/>
                    </a:cubicBezTo>
                    <a:cubicBezTo>
                      <a:pt x="17559" y="15845"/>
                      <a:pt x="17575" y="15831"/>
                      <a:pt x="17593" y="15820"/>
                    </a:cubicBezTo>
                    <a:cubicBezTo>
                      <a:pt x="17618" y="15808"/>
                      <a:pt x="17647" y="15799"/>
                      <a:pt x="17678" y="15791"/>
                    </a:cubicBezTo>
                    <a:cubicBezTo>
                      <a:pt x="17709" y="15783"/>
                      <a:pt x="17741" y="15774"/>
                      <a:pt x="17772" y="15761"/>
                    </a:cubicBezTo>
                    <a:cubicBezTo>
                      <a:pt x="17800" y="15747"/>
                      <a:pt x="17826" y="15727"/>
                      <a:pt x="17841" y="15706"/>
                    </a:cubicBezTo>
                    <a:cubicBezTo>
                      <a:pt x="17855" y="15685"/>
                      <a:pt x="17858" y="15663"/>
                      <a:pt x="17840" y="15644"/>
                    </a:cubicBezTo>
                    <a:cubicBezTo>
                      <a:pt x="17661" y="15644"/>
                      <a:pt x="17463" y="15635"/>
                      <a:pt x="17285" y="15635"/>
                    </a:cubicBezTo>
                    <a:cubicBezTo>
                      <a:pt x="17217" y="15635"/>
                      <a:pt x="17155" y="15635"/>
                      <a:pt x="17099" y="15610"/>
                    </a:cubicBezTo>
                    <a:cubicBezTo>
                      <a:pt x="17075" y="15602"/>
                      <a:pt x="17050" y="15586"/>
                      <a:pt x="17033" y="15567"/>
                    </a:cubicBezTo>
                    <a:cubicBezTo>
                      <a:pt x="17016" y="15548"/>
                      <a:pt x="17007" y="15526"/>
                      <a:pt x="17013" y="15505"/>
                    </a:cubicBezTo>
                    <a:cubicBezTo>
                      <a:pt x="16896" y="15492"/>
                      <a:pt x="16772" y="15481"/>
                      <a:pt x="16652" y="15482"/>
                    </a:cubicBezTo>
                    <a:cubicBezTo>
                      <a:pt x="16532" y="15484"/>
                      <a:pt x="16415" y="15499"/>
                      <a:pt x="16310" y="15539"/>
                    </a:cubicBezTo>
                    <a:cubicBezTo>
                      <a:pt x="16267" y="15557"/>
                      <a:pt x="16225" y="15577"/>
                      <a:pt x="16183" y="15598"/>
                    </a:cubicBezTo>
                    <a:cubicBezTo>
                      <a:pt x="16140" y="15620"/>
                      <a:pt x="16097" y="15642"/>
                      <a:pt x="16051" y="15665"/>
                    </a:cubicBezTo>
                    <a:cubicBezTo>
                      <a:pt x="15949" y="15713"/>
                      <a:pt x="15836" y="15748"/>
                      <a:pt x="15718" y="15769"/>
                    </a:cubicBezTo>
                    <a:cubicBezTo>
                      <a:pt x="15600" y="15791"/>
                      <a:pt x="15477" y="15799"/>
                      <a:pt x="15353" y="15795"/>
                    </a:cubicBezTo>
                    <a:cubicBezTo>
                      <a:pt x="15347" y="15795"/>
                      <a:pt x="15341" y="15795"/>
                      <a:pt x="15335" y="15794"/>
                    </a:cubicBezTo>
                    <a:cubicBezTo>
                      <a:pt x="15329" y="15793"/>
                      <a:pt x="15323" y="15791"/>
                      <a:pt x="15316" y="15787"/>
                    </a:cubicBezTo>
                    <a:cubicBezTo>
                      <a:pt x="15289" y="15778"/>
                      <a:pt x="15287" y="15758"/>
                      <a:pt x="15301" y="15737"/>
                    </a:cubicBezTo>
                    <a:cubicBezTo>
                      <a:pt x="15315" y="15716"/>
                      <a:pt x="15344" y="15694"/>
                      <a:pt x="15378" y="15682"/>
                    </a:cubicBezTo>
                    <a:cubicBezTo>
                      <a:pt x="15440" y="15652"/>
                      <a:pt x="15520" y="15635"/>
                      <a:pt x="15600" y="15618"/>
                    </a:cubicBezTo>
                    <a:cubicBezTo>
                      <a:pt x="15680" y="15602"/>
                      <a:pt x="15754" y="15593"/>
                      <a:pt x="15835" y="15564"/>
                    </a:cubicBezTo>
                    <a:cubicBezTo>
                      <a:pt x="15866" y="15551"/>
                      <a:pt x="15895" y="15536"/>
                      <a:pt x="15924" y="15522"/>
                    </a:cubicBezTo>
                    <a:cubicBezTo>
                      <a:pt x="15953" y="15507"/>
                      <a:pt x="15983" y="15492"/>
                      <a:pt x="16014" y="15480"/>
                    </a:cubicBezTo>
                    <a:cubicBezTo>
                      <a:pt x="16143" y="15417"/>
                      <a:pt x="16322" y="15408"/>
                      <a:pt x="16452" y="15345"/>
                    </a:cubicBezTo>
                    <a:cubicBezTo>
                      <a:pt x="16581" y="15282"/>
                      <a:pt x="16698" y="15152"/>
                      <a:pt x="16581" y="15072"/>
                    </a:cubicBezTo>
                    <a:cubicBezTo>
                      <a:pt x="16495" y="15000"/>
                      <a:pt x="16322" y="15030"/>
                      <a:pt x="16193" y="15063"/>
                    </a:cubicBezTo>
                    <a:cubicBezTo>
                      <a:pt x="16063" y="15097"/>
                      <a:pt x="15921" y="15152"/>
                      <a:pt x="15792" y="15114"/>
                    </a:cubicBezTo>
                    <a:cubicBezTo>
                      <a:pt x="15785" y="15080"/>
                      <a:pt x="15818" y="15059"/>
                      <a:pt x="15863" y="15046"/>
                    </a:cubicBezTo>
                    <a:cubicBezTo>
                      <a:pt x="15909" y="15034"/>
                      <a:pt x="15967" y="15030"/>
                      <a:pt x="16014" y="15030"/>
                    </a:cubicBezTo>
                    <a:cubicBezTo>
                      <a:pt x="16085" y="15023"/>
                      <a:pt x="16156" y="15012"/>
                      <a:pt x="16222" y="14994"/>
                    </a:cubicBezTo>
                    <a:cubicBezTo>
                      <a:pt x="16288" y="14976"/>
                      <a:pt x="16350" y="14952"/>
                      <a:pt x="16402" y="14920"/>
                    </a:cubicBezTo>
                    <a:cubicBezTo>
                      <a:pt x="16442" y="14899"/>
                      <a:pt x="16481" y="14869"/>
                      <a:pt x="16502" y="14837"/>
                    </a:cubicBezTo>
                    <a:cubicBezTo>
                      <a:pt x="16523" y="14805"/>
                      <a:pt x="16526" y="14771"/>
                      <a:pt x="16495" y="14744"/>
                    </a:cubicBezTo>
                    <a:cubicBezTo>
                      <a:pt x="16452" y="14710"/>
                      <a:pt x="16378" y="14710"/>
                      <a:pt x="16310" y="14710"/>
                    </a:cubicBezTo>
                    <a:cubicBezTo>
                      <a:pt x="16211" y="14710"/>
                      <a:pt x="16106" y="14710"/>
                      <a:pt x="16001" y="14685"/>
                    </a:cubicBezTo>
                    <a:cubicBezTo>
                      <a:pt x="15955" y="14670"/>
                      <a:pt x="15910" y="14648"/>
                      <a:pt x="15879" y="14620"/>
                    </a:cubicBezTo>
                    <a:cubicBezTo>
                      <a:pt x="15847" y="14593"/>
                      <a:pt x="15829" y="14561"/>
                      <a:pt x="15835" y="14525"/>
                    </a:cubicBezTo>
                    <a:cubicBezTo>
                      <a:pt x="15782" y="14508"/>
                      <a:pt x="15730" y="14490"/>
                      <a:pt x="15681" y="14469"/>
                    </a:cubicBezTo>
                    <a:cubicBezTo>
                      <a:pt x="15633" y="14447"/>
                      <a:pt x="15588" y="14422"/>
                      <a:pt x="15551" y="14390"/>
                    </a:cubicBezTo>
                    <a:cubicBezTo>
                      <a:pt x="15511" y="14361"/>
                      <a:pt x="15488" y="14322"/>
                      <a:pt x="15482" y="14282"/>
                    </a:cubicBezTo>
                    <a:cubicBezTo>
                      <a:pt x="15477" y="14243"/>
                      <a:pt x="15489" y="14203"/>
                      <a:pt x="15520" y="14171"/>
                    </a:cubicBezTo>
                    <a:cubicBezTo>
                      <a:pt x="15591" y="14232"/>
                      <a:pt x="15667" y="14290"/>
                      <a:pt x="15745" y="14346"/>
                    </a:cubicBezTo>
                    <a:cubicBezTo>
                      <a:pt x="15824" y="14402"/>
                      <a:pt x="15906" y="14455"/>
                      <a:pt x="15989" y="14508"/>
                    </a:cubicBezTo>
                    <a:cubicBezTo>
                      <a:pt x="16020" y="14525"/>
                      <a:pt x="16049" y="14543"/>
                      <a:pt x="16080" y="14558"/>
                    </a:cubicBezTo>
                    <a:cubicBezTo>
                      <a:pt x="16111" y="14574"/>
                      <a:pt x="16143" y="14588"/>
                      <a:pt x="16180" y="14596"/>
                    </a:cubicBezTo>
                    <a:cubicBezTo>
                      <a:pt x="16285" y="14622"/>
                      <a:pt x="16402" y="14622"/>
                      <a:pt x="16507" y="14630"/>
                    </a:cubicBezTo>
                    <a:cubicBezTo>
                      <a:pt x="16612" y="14638"/>
                      <a:pt x="16723" y="14676"/>
                      <a:pt x="16766" y="14744"/>
                    </a:cubicBezTo>
                    <a:cubicBezTo>
                      <a:pt x="16772" y="14758"/>
                      <a:pt x="16776" y="14774"/>
                      <a:pt x="16779" y="14789"/>
                    </a:cubicBezTo>
                    <a:cubicBezTo>
                      <a:pt x="16782" y="14805"/>
                      <a:pt x="16785" y="14819"/>
                      <a:pt x="16791" y="14832"/>
                    </a:cubicBezTo>
                    <a:cubicBezTo>
                      <a:pt x="16803" y="14855"/>
                      <a:pt x="16823" y="14875"/>
                      <a:pt x="16845" y="14894"/>
                    </a:cubicBezTo>
                    <a:cubicBezTo>
                      <a:pt x="16867" y="14913"/>
                      <a:pt x="16890" y="14931"/>
                      <a:pt x="16908" y="14950"/>
                    </a:cubicBezTo>
                    <a:cubicBezTo>
                      <a:pt x="16979" y="15002"/>
                      <a:pt x="17041" y="15063"/>
                      <a:pt x="17089" y="15130"/>
                    </a:cubicBezTo>
                    <a:cubicBezTo>
                      <a:pt x="17138" y="15197"/>
                      <a:pt x="17174" y="15269"/>
                      <a:pt x="17192" y="15345"/>
                    </a:cubicBezTo>
                    <a:cubicBezTo>
                      <a:pt x="17217" y="15372"/>
                      <a:pt x="17258" y="15388"/>
                      <a:pt x="17307" y="15396"/>
                    </a:cubicBezTo>
                    <a:cubicBezTo>
                      <a:pt x="17356" y="15404"/>
                      <a:pt x="17411" y="15404"/>
                      <a:pt x="17463" y="15400"/>
                    </a:cubicBezTo>
                    <a:cubicBezTo>
                      <a:pt x="17556" y="15391"/>
                      <a:pt x="17655" y="15362"/>
                      <a:pt x="17747" y="15362"/>
                    </a:cubicBezTo>
                    <a:cubicBezTo>
                      <a:pt x="17834" y="15362"/>
                      <a:pt x="17969" y="15370"/>
                      <a:pt x="17982" y="15311"/>
                    </a:cubicBezTo>
                    <a:cubicBezTo>
                      <a:pt x="17994" y="15271"/>
                      <a:pt x="17949" y="15247"/>
                      <a:pt x="17898" y="15223"/>
                    </a:cubicBezTo>
                    <a:cubicBezTo>
                      <a:pt x="17846" y="15199"/>
                      <a:pt x="17787" y="15175"/>
                      <a:pt x="17772" y="15135"/>
                    </a:cubicBezTo>
                    <a:cubicBezTo>
                      <a:pt x="17753" y="15091"/>
                      <a:pt x="17797" y="15046"/>
                      <a:pt x="17834" y="15004"/>
                    </a:cubicBezTo>
                    <a:cubicBezTo>
                      <a:pt x="17872" y="14962"/>
                      <a:pt x="17905" y="14922"/>
                      <a:pt x="17865" y="14887"/>
                    </a:cubicBezTo>
                    <a:cubicBezTo>
                      <a:pt x="17824" y="14855"/>
                      <a:pt x="17801" y="14813"/>
                      <a:pt x="17797" y="14770"/>
                    </a:cubicBezTo>
                    <a:cubicBezTo>
                      <a:pt x="17792" y="14727"/>
                      <a:pt x="17806" y="14683"/>
                      <a:pt x="17840" y="14647"/>
                    </a:cubicBezTo>
                    <a:cubicBezTo>
                      <a:pt x="17812" y="14651"/>
                      <a:pt x="17789" y="14642"/>
                      <a:pt x="17771" y="14626"/>
                    </a:cubicBezTo>
                    <a:cubicBezTo>
                      <a:pt x="17753" y="14610"/>
                      <a:pt x="17741" y="14588"/>
                      <a:pt x="17735" y="14567"/>
                    </a:cubicBezTo>
                    <a:cubicBezTo>
                      <a:pt x="17729" y="14544"/>
                      <a:pt x="17729" y="14525"/>
                      <a:pt x="17726" y="14507"/>
                    </a:cubicBezTo>
                    <a:cubicBezTo>
                      <a:pt x="17723" y="14489"/>
                      <a:pt x="17716" y="14472"/>
                      <a:pt x="17698" y="14453"/>
                    </a:cubicBezTo>
                    <a:cubicBezTo>
                      <a:pt x="17664" y="14432"/>
                      <a:pt x="17612" y="14430"/>
                      <a:pt x="17563" y="14425"/>
                    </a:cubicBezTo>
                    <a:cubicBezTo>
                      <a:pt x="17514" y="14421"/>
                      <a:pt x="17470" y="14413"/>
                      <a:pt x="17451" y="14382"/>
                    </a:cubicBezTo>
                    <a:cubicBezTo>
                      <a:pt x="17426" y="14357"/>
                      <a:pt x="17451" y="14310"/>
                      <a:pt x="17414" y="14285"/>
                    </a:cubicBezTo>
                    <a:cubicBezTo>
                      <a:pt x="17383" y="14264"/>
                      <a:pt x="17346" y="14277"/>
                      <a:pt x="17322" y="14277"/>
                    </a:cubicBezTo>
                    <a:cubicBezTo>
                      <a:pt x="17155" y="14277"/>
                      <a:pt x="17050" y="14146"/>
                      <a:pt x="16982" y="14028"/>
                    </a:cubicBezTo>
                    <a:cubicBezTo>
                      <a:pt x="16958" y="13986"/>
                      <a:pt x="16933" y="13953"/>
                      <a:pt x="16896" y="13923"/>
                    </a:cubicBezTo>
                    <a:cubicBezTo>
                      <a:pt x="16868" y="13911"/>
                      <a:pt x="16836" y="13904"/>
                      <a:pt x="16805" y="13905"/>
                    </a:cubicBezTo>
                    <a:cubicBezTo>
                      <a:pt x="16774" y="13906"/>
                      <a:pt x="16745" y="13915"/>
                      <a:pt x="16723" y="13932"/>
                    </a:cubicBezTo>
                    <a:cubicBezTo>
                      <a:pt x="16717" y="13942"/>
                      <a:pt x="16711" y="13954"/>
                      <a:pt x="16706" y="13965"/>
                    </a:cubicBezTo>
                    <a:cubicBezTo>
                      <a:pt x="16702" y="13976"/>
                      <a:pt x="16698" y="13986"/>
                      <a:pt x="16698" y="13995"/>
                    </a:cubicBezTo>
                    <a:cubicBezTo>
                      <a:pt x="16692" y="14043"/>
                      <a:pt x="16674" y="14089"/>
                      <a:pt x="16642" y="14130"/>
                    </a:cubicBezTo>
                    <a:cubicBezTo>
                      <a:pt x="16611" y="14171"/>
                      <a:pt x="16566" y="14207"/>
                      <a:pt x="16507" y="14235"/>
                    </a:cubicBezTo>
                    <a:cubicBezTo>
                      <a:pt x="16449" y="14260"/>
                      <a:pt x="16378" y="14272"/>
                      <a:pt x="16308" y="14271"/>
                    </a:cubicBezTo>
                    <a:cubicBezTo>
                      <a:pt x="16239" y="14270"/>
                      <a:pt x="16171" y="14256"/>
                      <a:pt x="16119" y="14226"/>
                    </a:cubicBezTo>
                    <a:cubicBezTo>
                      <a:pt x="16171" y="14195"/>
                      <a:pt x="16222" y="14161"/>
                      <a:pt x="16274" y="14127"/>
                    </a:cubicBezTo>
                    <a:cubicBezTo>
                      <a:pt x="16327" y="14094"/>
                      <a:pt x="16381" y="14060"/>
                      <a:pt x="16439" y="14028"/>
                    </a:cubicBezTo>
                    <a:cubicBezTo>
                      <a:pt x="16452" y="14020"/>
                      <a:pt x="16483" y="14003"/>
                      <a:pt x="16483" y="13986"/>
                    </a:cubicBezTo>
                    <a:cubicBezTo>
                      <a:pt x="16483" y="13970"/>
                      <a:pt x="16427" y="13961"/>
                      <a:pt x="16415" y="13940"/>
                    </a:cubicBezTo>
                    <a:cubicBezTo>
                      <a:pt x="16402" y="13927"/>
                      <a:pt x="16399" y="13913"/>
                      <a:pt x="16402" y="13899"/>
                    </a:cubicBezTo>
                    <a:cubicBezTo>
                      <a:pt x="16405" y="13885"/>
                      <a:pt x="16415" y="13873"/>
                      <a:pt x="16427" y="13864"/>
                    </a:cubicBezTo>
                    <a:cubicBezTo>
                      <a:pt x="16449" y="13854"/>
                      <a:pt x="16469" y="13847"/>
                      <a:pt x="16489" y="13841"/>
                    </a:cubicBezTo>
                    <a:cubicBezTo>
                      <a:pt x="16510" y="13835"/>
                      <a:pt x="16532" y="13831"/>
                      <a:pt x="16557" y="13827"/>
                    </a:cubicBezTo>
                    <a:cubicBezTo>
                      <a:pt x="16609" y="13818"/>
                      <a:pt x="16665" y="13812"/>
                      <a:pt x="16720" y="13805"/>
                    </a:cubicBezTo>
                    <a:cubicBezTo>
                      <a:pt x="16776" y="13799"/>
                      <a:pt x="16831" y="13793"/>
                      <a:pt x="16884" y="13784"/>
                    </a:cubicBezTo>
                    <a:cubicBezTo>
                      <a:pt x="16850" y="13749"/>
                      <a:pt x="16817" y="13715"/>
                      <a:pt x="16785" y="13681"/>
                    </a:cubicBezTo>
                    <a:cubicBezTo>
                      <a:pt x="16752" y="13648"/>
                      <a:pt x="16720" y="13614"/>
                      <a:pt x="16686" y="13578"/>
                    </a:cubicBezTo>
                    <a:cubicBezTo>
                      <a:pt x="16649" y="13585"/>
                      <a:pt x="16614" y="13578"/>
                      <a:pt x="16580" y="13567"/>
                    </a:cubicBezTo>
                    <a:cubicBezTo>
                      <a:pt x="16546" y="13556"/>
                      <a:pt x="16513" y="13540"/>
                      <a:pt x="16483" y="13528"/>
                    </a:cubicBezTo>
                    <a:cubicBezTo>
                      <a:pt x="16449" y="13515"/>
                      <a:pt x="16405" y="13509"/>
                      <a:pt x="16368" y="13511"/>
                    </a:cubicBezTo>
                    <a:cubicBezTo>
                      <a:pt x="16330" y="13513"/>
                      <a:pt x="16297" y="13524"/>
                      <a:pt x="16285" y="13545"/>
                    </a:cubicBezTo>
                    <a:cubicBezTo>
                      <a:pt x="16260" y="13524"/>
                      <a:pt x="16250" y="13494"/>
                      <a:pt x="16253" y="13466"/>
                    </a:cubicBezTo>
                    <a:cubicBezTo>
                      <a:pt x="16257" y="13437"/>
                      <a:pt x="16276" y="13410"/>
                      <a:pt x="16310" y="13393"/>
                    </a:cubicBezTo>
                    <a:cubicBezTo>
                      <a:pt x="16341" y="13374"/>
                      <a:pt x="16384" y="13368"/>
                      <a:pt x="16425" y="13372"/>
                    </a:cubicBezTo>
                    <a:cubicBezTo>
                      <a:pt x="16467" y="13376"/>
                      <a:pt x="16507" y="13391"/>
                      <a:pt x="16532" y="13414"/>
                    </a:cubicBezTo>
                    <a:cubicBezTo>
                      <a:pt x="16550" y="13435"/>
                      <a:pt x="16567" y="13464"/>
                      <a:pt x="16589" y="13485"/>
                    </a:cubicBezTo>
                    <a:cubicBezTo>
                      <a:pt x="16611" y="13506"/>
                      <a:pt x="16637" y="13519"/>
                      <a:pt x="16674" y="13511"/>
                    </a:cubicBezTo>
                    <a:cubicBezTo>
                      <a:pt x="16686" y="13511"/>
                      <a:pt x="16698" y="13504"/>
                      <a:pt x="16712" y="13495"/>
                    </a:cubicBezTo>
                    <a:cubicBezTo>
                      <a:pt x="16725" y="13487"/>
                      <a:pt x="16739" y="13477"/>
                      <a:pt x="16754" y="13473"/>
                    </a:cubicBezTo>
                    <a:cubicBezTo>
                      <a:pt x="16803" y="13456"/>
                      <a:pt x="16853" y="13473"/>
                      <a:pt x="16896" y="13503"/>
                    </a:cubicBezTo>
                    <a:cubicBezTo>
                      <a:pt x="16933" y="13528"/>
                      <a:pt x="16945" y="13562"/>
                      <a:pt x="16945" y="13599"/>
                    </a:cubicBezTo>
                    <a:cubicBezTo>
                      <a:pt x="16964" y="13652"/>
                      <a:pt x="16987" y="13713"/>
                      <a:pt x="17025" y="13763"/>
                    </a:cubicBezTo>
                    <a:cubicBezTo>
                      <a:pt x="17062" y="13814"/>
                      <a:pt x="17115" y="13854"/>
                      <a:pt x="17192" y="13864"/>
                    </a:cubicBezTo>
                    <a:cubicBezTo>
                      <a:pt x="17238" y="13869"/>
                      <a:pt x="17286" y="13861"/>
                      <a:pt x="17334" y="13856"/>
                    </a:cubicBezTo>
                    <a:cubicBezTo>
                      <a:pt x="17382" y="13852"/>
                      <a:pt x="17430" y="13850"/>
                      <a:pt x="17476" y="13864"/>
                    </a:cubicBezTo>
                    <a:cubicBezTo>
                      <a:pt x="17504" y="13873"/>
                      <a:pt x="17527" y="13885"/>
                      <a:pt x="17546" y="13902"/>
                    </a:cubicBezTo>
                    <a:cubicBezTo>
                      <a:pt x="17565" y="13918"/>
                      <a:pt x="17581" y="13938"/>
                      <a:pt x="17593" y="13961"/>
                    </a:cubicBezTo>
                    <a:cubicBezTo>
                      <a:pt x="17605" y="13982"/>
                      <a:pt x="17618" y="14002"/>
                      <a:pt x="17634" y="14019"/>
                    </a:cubicBezTo>
                    <a:cubicBezTo>
                      <a:pt x="17650" y="14036"/>
                      <a:pt x="17670" y="14049"/>
                      <a:pt x="17698" y="14058"/>
                    </a:cubicBezTo>
                    <a:cubicBezTo>
                      <a:pt x="17723" y="14066"/>
                      <a:pt x="17758" y="14066"/>
                      <a:pt x="17787" y="14059"/>
                    </a:cubicBezTo>
                    <a:cubicBezTo>
                      <a:pt x="17817" y="14053"/>
                      <a:pt x="17840" y="14039"/>
                      <a:pt x="17840" y="14020"/>
                    </a:cubicBezTo>
                    <a:cubicBezTo>
                      <a:pt x="17806" y="13991"/>
                      <a:pt x="17767" y="13962"/>
                      <a:pt x="17726" y="13938"/>
                    </a:cubicBezTo>
                    <a:cubicBezTo>
                      <a:pt x="17684" y="13914"/>
                      <a:pt x="17639" y="13894"/>
                      <a:pt x="17593" y="13881"/>
                    </a:cubicBezTo>
                    <a:cubicBezTo>
                      <a:pt x="17618" y="13873"/>
                      <a:pt x="17641" y="13857"/>
                      <a:pt x="17656" y="13838"/>
                    </a:cubicBezTo>
                    <a:cubicBezTo>
                      <a:pt x="17672" y="13819"/>
                      <a:pt x="17679" y="13797"/>
                      <a:pt x="17673" y="13776"/>
                    </a:cubicBezTo>
                    <a:cubicBezTo>
                      <a:pt x="17698" y="13784"/>
                      <a:pt x="17730" y="13784"/>
                      <a:pt x="17758" y="13778"/>
                    </a:cubicBezTo>
                    <a:cubicBezTo>
                      <a:pt x="17786" y="13771"/>
                      <a:pt x="17809" y="13757"/>
                      <a:pt x="17815" y="13738"/>
                    </a:cubicBezTo>
                    <a:cubicBezTo>
                      <a:pt x="17747" y="13768"/>
                      <a:pt x="17661" y="13717"/>
                      <a:pt x="17661" y="13667"/>
                    </a:cubicBezTo>
                    <a:cubicBezTo>
                      <a:pt x="17661" y="13612"/>
                      <a:pt x="17735" y="13570"/>
                      <a:pt x="17815" y="13562"/>
                    </a:cubicBezTo>
                    <a:cubicBezTo>
                      <a:pt x="17716" y="13549"/>
                      <a:pt x="17635" y="13514"/>
                      <a:pt x="17563" y="13470"/>
                    </a:cubicBezTo>
                    <a:cubicBezTo>
                      <a:pt x="17491" y="13425"/>
                      <a:pt x="17430" y="13370"/>
                      <a:pt x="17371" y="13318"/>
                    </a:cubicBezTo>
                    <a:cubicBezTo>
                      <a:pt x="17359" y="13303"/>
                      <a:pt x="17346" y="13289"/>
                      <a:pt x="17339" y="13276"/>
                    </a:cubicBezTo>
                    <a:cubicBezTo>
                      <a:pt x="17331" y="13263"/>
                      <a:pt x="17328" y="13250"/>
                      <a:pt x="17334" y="13238"/>
                    </a:cubicBezTo>
                    <a:cubicBezTo>
                      <a:pt x="17223" y="13246"/>
                      <a:pt x="17123" y="13200"/>
                      <a:pt x="17026" y="13158"/>
                    </a:cubicBezTo>
                    <a:cubicBezTo>
                      <a:pt x="16930" y="13116"/>
                      <a:pt x="16837" y="13078"/>
                      <a:pt x="16742" y="13103"/>
                    </a:cubicBezTo>
                    <a:cubicBezTo>
                      <a:pt x="16708" y="13111"/>
                      <a:pt x="16681" y="13125"/>
                      <a:pt x="16655" y="13139"/>
                    </a:cubicBezTo>
                    <a:cubicBezTo>
                      <a:pt x="16629" y="13152"/>
                      <a:pt x="16603" y="13166"/>
                      <a:pt x="16569" y="13175"/>
                    </a:cubicBezTo>
                    <a:cubicBezTo>
                      <a:pt x="16544" y="13183"/>
                      <a:pt x="16509" y="13187"/>
                      <a:pt x="16476" y="13184"/>
                    </a:cubicBezTo>
                    <a:cubicBezTo>
                      <a:pt x="16444" y="13181"/>
                      <a:pt x="16415" y="13170"/>
                      <a:pt x="16402" y="13149"/>
                    </a:cubicBezTo>
                    <a:cubicBezTo>
                      <a:pt x="16442" y="13126"/>
                      <a:pt x="16481" y="13106"/>
                      <a:pt x="16523" y="13090"/>
                    </a:cubicBezTo>
                    <a:cubicBezTo>
                      <a:pt x="16564" y="13074"/>
                      <a:pt x="16609" y="13061"/>
                      <a:pt x="16661" y="13053"/>
                    </a:cubicBezTo>
                    <a:cubicBezTo>
                      <a:pt x="16686" y="13048"/>
                      <a:pt x="16715" y="13043"/>
                      <a:pt x="16745" y="13037"/>
                    </a:cubicBezTo>
                    <a:cubicBezTo>
                      <a:pt x="16774" y="13030"/>
                      <a:pt x="16803" y="13023"/>
                      <a:pt x="16828" y="13015"/>
                    </a:cubicBezTo>
                    <a:cubicBezTo>
                      <a:pt x="16887" y="12985"/>
                      <a:pt x="16901" y="12928"/>
                      <a:pt x="16916" y="12873"/>
                    </a:cubicBezTo>
                    <a:cubicBezTo>
                      <a:pt x="16931" y="12818"/>
                      <a:pt x="16948" y="12764"/>
                      <a:pt x="17013" y="12741"/>
                    </a:cubicBezTo>
                    <a:cubicBezTo>
                      <a:pt x="17044" y="12741"/>
                      <a:pt x="17062" y="12756"/>
                      <a:pt x="17072" y="12776"/>
                    </a:cubicBezTo>
                    <a:cubicBezTo>
                      <a:pt x="17081" y="12797"/>
                      <a:pt x="17081" y="12823"/>
                      <a:pt x="17075" y="12846"/>
                    </a:cubicBezTo>
                    <a:cubicBezTo>
                      <a:pt x="17062" y="12888"/>
                      <a:pt x="17038" y="12943"/>
                      <a:pt x="17087" y="12973"/>
                    </a:cubicBezTo>
                    <a:cubicBezTo>
                      <a:pt x="17130" y="12998"/>
                      <a:pt x="17192" y="12989"/>
                      <a:pt x="17241" y="13006"/>
                    </a:cubicBezTo>
                    <a:cubicBezTo>
                      <a:pt x="17285" y="13023"/>
                      <a:pt x="17309" y="13061"/>
                      <a:pt x="17334" y="13086"/>
                    </a:cubicBezTo>
                    <a:cubicBezTo>
                      <a:pt x="17359" y="13111"/>
                      <a:pt x="17426" y="13128"/>
                      <a:pt x="17463" y="13103"/>
                    </a:cubicBezTo>
                    <a:cubicBezTo>
                      <a:pt x="17476" y="13141"/>
                      <a:pt x="17488" y="13175"/>
                      <a:pt x="17531" y="13208"/>
                    </a:cubicBezTo>
                    <a:cubicBezTo>
                      <a:pt x="17568" y="13238"/>
                      <a:pt x="17630" y="13254"/>
                      <a:pt x="17673" y="13238"/>
                    </a:cubicBezTo>
                    <a:cubicBezTo>
                      <a:pt x="17692" y="13233"/>
                      <a:pt x="17703" y="13224"/>
                      <a:pt x="17714" y="13214"/>
                    </a:cubicBezTo>
                    <a:cubicBezTo>
                      <a:pt x="17726" y="13205"/>
                      <a:pt x="17738" y="13196"/>
                      <a:pt x="17760" y="13191"/>
                    </a:cubicBezTo>
                    <a:cubicBezTo>
                      <a:pt x="17778" y="13187"/>
                      <a:pt x="17801" y="13191"/>
                      <a:pt x="17826" y="13196"/>
                    </a:cubicBezTo>
                    <a:cubicBezTo>
                      <a:pt x="17851" y="13200"/>
                      <a:pt x="17877" y="13204"/>
                      <a:pt x="17902" y="13200"/>
                    </a:cubicBezTo>
                    <a:cubicBezTo>
                      <a:pt x="17929" y="13196"/>
                      <a:pt x="17946" y="13184"/>
                      <a:pt x="17955" y="13169"/>
                    </a:cubicBezTo>
                    <a:cubicBezTo>
                      <a:pt x="17963" y="13155"/>
                      <a:pt x="17963" y="13137"/>
                      <a:pt x="17957" y="13120"/>
                    </a:cubicBezTo>
                    <a:cubicBezTo>
                      <a:pt x="17951" y="13101"/>
                      <a:pt x="17940" y="13088"/>
                      <a:pt x="17926" y="13077"/>
                    </a:cubicBezTo>
                    <a:cubicBezTo>
                      <a:pt x="17912" y="13066"/>
                      <a:pt x="17895" y="13057"/>
                      <a:pt x="17877" y="13044"/>
                    </a:cubicBezTo>
                    <a:cubicBezTo>
                      <a:pt x="18031" y="13044"/>
                      <a:pt x="18192" y="13032"/>
                      <a:pt x="18333" y="13032"/>
                    </a:cubicBezTo>
                    <a:cubicBezTo>
                      <a:pt x="18358" y="13032"/>
                      <a:pt x="18383" y="13032"/>
                      <a:pt x="18395" y="13023"/>
                    </a:cubicBezTo>
                    <a:cubicBezTo>
                      <a:pt x="18414" y="13015"/>
                      <a:pt x="18420" y="13000"/>
                      <a:pt x="18420" y="12983"/>
                    </a:cubicBezTo>
                    <a:cubicBezTo>
                      <a:pt x="18420" y="12965"/>
                      <a:pt x="18414" y="12945"/>
                      <a:pt x="18407" y="12926"/>
                    </a:cubicBezTo>
                    <a:cubicBezTo>
                      <a:pt x="18401" y="12910"/>
                      <a:pt x="18407" y="12890"/>
                      <a:pt x="18422" y="12876"/>
                    </a:cubicBezTo>
                    <a:cubicBezTo>
                      <a:pt x="18437" y="12863"/>
                      <a:pt x="18460" y="12857"/>
                      <a:pt x="18488" y="12867"/>
                    </a:cubicBezTo>
                    <a:cubicBezTo>
                      <a:pt x="18429" y="12823"/>
                      <a:pt x="18341" y="12808"/>
                      <a:pt x="18253" y="12792"/>
                    </a:cubicBezTo>
                    <a:cubicBezTo>
                      <a:pt x="18165" y="12776"/>
                      <a:pt x="18077" y="12760"/>
                      <a:pt x="18019" y="12716"/>
                    </a:cubicBezTo>
                    <a:cubicBezTo>
                      <a:pt x="17982" y="12693"/>
                      <a:pt x="17956" y="12659"/>
                      <a:pt x="17926" y="12630"/>
                    </a:cubicBezTo>
                    <a:cubicBezTo>
                      <a:pt x="17897" y="12601"/>
                      <a:pt x="17865" y="12577"/>
                      <a:pt x="17815" y="12573"/>
                    </a:cubicBezTo>
                    <a:lnTo>
                      <a:pt x="17710" y="12573"/>
                    </a:lnTo>
                    <a:cubicBezTo>
                      <a:pt x="17670" y="12569"/>
                      <a:pt x="17641" y="12554"/>
                      <a:pt x="17625" y="12534"/>
                    </a:cubicBezTo>
                    <a:cubicBezTo>
                      <a:pt x="17608" y="12513"/>
                      <a:pt x="17605" y="12487"/>
                      <a:pt x="17618" y="12459"/>
                    </a:cubicBezTo>
                    <a:cubicBezTo>
                      <a:pt x="17612" y="12447"/>
                      <a:pt x="17612" y="12436"/>
                      <a:pt x="17615" y="12425"/>
                    </a:cubicBezTo>
                    <a:cubicBezTo>
                      <a:pt x="17618" y="12414"/>
                      <a:pt x="17624" y="12403"/>
                      <a:pt x="17630" y="12388"/>
                    </a:cubicBezTo>
                    <a:cubicBezTo>
                      <a:pt x="17645" y="12392"/>
                      <a:pt x="17662" y="12394"/>
                      <a:pt x="17680" y="12395"/>
                    </a:cubicBezTo>
                    <a:cubicBezTo>
                      <a:pt x="17698" y="12396"/>
                      <a:pt x="17716" y="12396"/>
                      <a:pt x="17735" y="12396"/>
                    </a:cubicBezTo>
                    <a:cubicBezTo>
                      <a:pt x="17741" y="12401"/>
                      <a:pt x="17744" y="12406"/>
                      <a:pt x="17747" y="12411"/>
                    </a:cubicBezTo>
                    <a:cubicBezTo>
                      <a:pt x="17750" y="12416"/>
                      <a:pt x="17753" y="12422"/>
                      <a:pt x="17760" y="12426"/>
                    </a:cubicBezTo>
                    <a:cubicBezTo>
                      <a:pt x="17818" y="12403"/>
                      <a:pt x="17883" y="12405"/>
                      <a:pt x="17945" y="12420"/>
                    </a:cubicBezTo>
                    <a:cubicBezTo>
                      <a:pt x="18006" y="12435"/>
                      <a:pt x="18065" y="12464"/>
                      <a:pt x="18111" y="12493"/>
                    </a:cubicBezTo>
                    <a:cubicBezTo>
                      <a:pt x="18164" y="12525"/>
                      <a:pt x="18216" y="12556"/>
                      <a:pt x="18273" y="12579"/>
                    </a:cubicBezTo>
                    <a:cubicBezTo>
                      <a:pt x="18330" y="12601"/>
                      <a:pt x="18392" y="12615"/>
                      <a:pt x="18463" y="12611"/>
                    </a:cubicBezTo>
                    <a:cubicBezTo>
                      <a:pt x="18441" y="12588"/>
                      <a:pt x="18457" y="12566"/>
                      <a:pt x="18476" y="12544"/>
                    </a:cubicBezTo>
                    <a:cubicBezTo>
                      <a:pt x="18495" y="12521"/>
                      <a:pt x="18519" y="12499"/>
                      <a:pt x="18512" y="12476"/>
                    </a:cubicBezTo>
                    <a:cubicBezTo>
                      <a:pt x="18512" y="12468"/>
                      <a:pt x="18509" y="12462"/>
                      <a:pt x="18505" y="12456"/>
                    </a:cubicBezTo>
                    <a:cubicBezTo>
                      <a:pt x="18500" y="12451"/>
                      <a:pt x="18494" y="12447"/>
                      <a:pt x="18488" y="12443"/>
                    </a:cubicBezTo>
                    <a:cubicBezTo>
                      <a:pt x="18448" y="12403"/>
                      <a:pt x="18409" y="12363"/>
                      <a:pt x="18369" y="12323"/>
                    </a:cubicBezTo>
                    <a:cubicBezTo>
                      <a:pt x="18329" y="12283"/>
                      <a:pt x="18287" y="12243"/>
                      <a:pt x="18241" y="12203"/>
                    </a:cubicBezTo>
                    <a:cubicBezTo>
                      <a:pt x="18272" y="12199"/>
                      <a:pt x="18307" y="12201"/>
                      <a:pt x="18340" y="12210"/>
                    </a:cubicBezTo>
                    <a:cubicBezTo>
                      <a:pt x="18372" y="12219"/>
                      <a:pt x="18401" y="12234"/>
                      <a:pt x="18420" y="12258"/>
                    </a:cubicBezTo>
                    <a:cubicBezTo>
                      <a:pt x="18448" y="12274"/>
                      <a:pt x="18465" y="12294"/>
                      <a:pt x="18478" y="12316"/>
                    </a:cubicBezTo>
                    <a:cubicBezTo>
                      <a:pt x="18491" y="12339"/>
                      <a:pt x="18500" y="12363"/>
                      <a:pt x="18512" y="12388"/>
                    </a:cubicBezTo>
                    <a:cubicBezTo>
                      <a:pt x="18577" y="12344"/>
                      <a:pt x="18642" y="12300"/>
                      <a:pt x="18708" y="12256"/>
                    </a:cubicBezTo>
                    <a:cubicBezTo>
                      <a:pt x="18775" y="12213"/>
                      <a:pt x="18842" y="12171"/>
                      <a:pt x="18913" y="12131"/>
                    </a:cubicBezTo>
                    <a:cubicBezTo>
                      <a:pt x="18953" y="12106"/>
                      <a:pt x="18998" y="12078"/>
                      <a:pt x="19030" y="12047"/>
                    </a:cubicBezTo>
                    <a:cubicBezTo>
                      <a:pt x="19061" y="12016"/>
                      <a:pt x="19080" y="11982"/>
                      <a:pt x="19068" y="11946"/>
                    </a:cubicBezTo>
                    <a:cubicBezTo>
                      <a:pt x="19021" y="11929"/>
                      <a:pt x="18967" y="11927"/>
                      <a:pt x="18920" y="11938"/>
                    </a:cubicBezTo>
                    <a:cubicBezTo>
                      <a:pt x="18872" y="11949"/>
                      <a:pt x="18830" y="11974"/>
                      <a:pt x="18808" y="12009"/>
                    </a:cubicBezTo>
                    <a:cubicBezTo>
                      <a:pt x="18691" y="11967"/>
                      <a:pt x="18642" y="11858"/>
                      <a:pt x="18642" y="11770"/>
                    </a:cubicBezTo>
                    <a:cubicBezTo>
                      <a:pt x="18642" y="11736"/>
                      <a:pt x="18642" y="11698"/>
                      <a:pt x="18630" y="11664"/>
                    </a:cubicBezTo>
                    <a:cubicBezTo>
                      <a:pt x="18623" y="11645"/>
                      <a:pt x="18606" y="11628"/>
                      <a:pt x="18585" y="11616"/>
                    </a:cubicBezTo>
                    <a:cubicBezTo>
                      <a:pt x="18563" y="11604"/>
                      <a:pt x="18537" y="11599"/>
                      <a:pt x="18512" y="11606"/>
                    </a:cubicBezTo>
                    <a:cubicBezTo>
                      <a:pt x="18537" y="11587"/>
                      <a:pt x="18563" y="11567"/>
                      <a:pt x="18589" y="11546"/>
                    </a:cubicBezTo>
                    <a:cubicBezTo>
                      <a:pt x="18616" y="11525"/>
                      <a:pt x="18642" y="11502"/>
                      <a:pt x="18667" y="11479"/>
                    </a:cubicBezTo>
                    <a:cubicBezTo>
                      <a:pt x="18654" y="11475"/>
                      <a:pt x="18639" y="11473"/>
                      <a:pt x="18623" y="11471"/>
                    </a:cubicBezTo>
                    <a:cubicBezTo>
                      <a:pt x="18606" y="11469"/>
                      <a:pt x="18589" y="11467"/>
                      <a:pt x="18574" y="11463"/>
                    </a:cubicBezTo>
                    <a:cubicBezTo>
                      <a:pt x="18633" y="11427"/>
                      <a:pt x="18665" y="11378"/>
                      <a:pt x="18672" y="11328"/>
                    </a:cubicBezTo>
                    <a:cubicBezTo>
                      <a:pt x="18679" y="11277"/>
                      <a:pt x="18660" y="11225"/>
                      <a:pt x="18617" y="11181"/>
                    </a:cubicBezTo>
                    <a:cubicBezTo>
                      <a:pt x="18617" y="11193"/>
                      <a:pt x="18620" y="11204"/>
                      <a:pt x="18623" y="11215"/>
                    </a:cubicBezTo>
                    <a:cubicBezTo>
                      <a:pt x="18626" y="11226"/>
                      <a:pt x="18630" y="11237"/>
                      <a:pt x="18630" y="11252"/>
                    </a:cubicBezTo>
                    <a:cubicBezTo>
                      <a:pt x="18611" y="11229"/>
                      <a:pt x="18588" y="11209"/>
                      <a:pt x="18565" y="11189"/>
                    </a:cubicBezTo>
                    <a:cubicBezTo>
                      <a:pt x="18542" y="11169"/>
                      <a:pt x="18519" y="11149"/>
                      <a:pt x="18500" y="11126"/>
                    </a:cubicBezTo>
                    <a:cubicBezTo>
                      <a:pt x="18525" y="11113"/>
                      <a:pt x="18551" y="11105"/>
                      <a:pt x="18579" y="11100"/>
                    </a:cubicBezTo>
                    <a:cubicBezTo>
                      <a:pt x="18606" y="11094"/>
                      <a:pt x="18636" y="11092"/>
                      <a:pt x="18667" y="11092"/>
                    </a:cubicBezTo>
                    <a:cubicBezTo>
                      <a:pt x="18654" y="11044"/>
                      <a:pt x="18642" y="10996"/>
                      <a:pt x="18631" y="10947"/>
                    </a:cubicBezTo>
                    <a:cubicBezTo>
                      <a:pt x="18620" y="10899"/>
                      <a:pt x="18611" y="10850"/>
                      <a:pt x="18605" y="10802"/>
                    </a:cubicBezTo>
                    <a:cubicBezTo>
                      <a:pt x="18589" y="10754"/>
                      <a:pt x="18576" y="10702"/>
                      <a:pt x="18559" y="10651"/>
                    </a:cubicBezTo>
                    <a:cubicBezTo>
                      <a:pt x="18543" y="10599"/>
                      <a:pt x="18525" y="10548"/>
                      <a:pt x="18500" y="10499"/>
                    </a:cubicBezTo>
                    <a:cubicBezTo>
                      <a:pt x="18488" y="10482"/>
                      <a:pt x="18474" y="10466"/>
                      <a:pt x="18461" y="10448"/>
                    </a:cubicBezTo>
                    <a:cubicBezTo>
                      <a:pt x="18449" y="10431"/>
                      <a:pt x="18438" y="10413"/>
                      <a:pt x="18432" y="10394"/>
                    </a:cubicBezTo>
                    <a:cubicBezTo>
                      <a:pt x="18420" y="10354"/>
                      <a:pt x="18417" y="10306"/>
                      <a:pt x="18402" y="10264"/>
                    </a:cubicBezTo>
                    <a:cubicBezTo>
                      <a:pt x="18387" y="10223"/>
                      <a:pt x="18361" y="10188"/>
                      <a:pt x="18303" y="10175"/>
                    </a:cubicBezTo>
                    <a:cubicBezTo>
                      <a:pt x="18318" y="10140"/>
                      <a:pt x="18323" y="10102"/>
                      <a:pt x="18318" y="10065"/>
                    </a:cubicBezTo>
                    <a:cubicBezTo>
                      <a:pt x="18313" y="10028"/>
                      <a:pt x="18299" y="9992"/>
                      <a:pt x="18278" y="9961"/>
                    </a:cubicBezTo>
                    <a:cubicBezTo>
                      <a:pt x="18303" y="9936"/>
                      <a:pt x="18370" y="9936"/>
                      <a:pt x="18407" y="9952"/>
                    </a:cubicBezTo>
                    <a:cubicBezTo>
                      <a:pt x="18444" y="9969"/>
                      <a:pt x="18475" y="9999"/>
                      <a:pt x="18525" y="10016"/>
                    </a:cubicBezTo>
                    <a:cubicBezTo>
                      <a:pt x="18543" y="10024"/>
                      <a:pt x="18572" y="10024"/>
                      <a:pt x="18597" y="10019"/>
                    </a:cubicBezTo>
                    <a:cubicBezTo>
                      <a:pt x="18622" y="10013"/>
                      <a:pt x="18642" y="10003"/>
                      <a:pt x="18642" y="9990"/>
                    </a:cubicBezTo>
                    <a:cubicBezTo>
                      <a:pt x="18679" y="10121"/>
                      <a:pt x="18722" y="10272"/>
                      <a:pt x="18864" y="10369"/>
                    </a:cubicBezTo>
                    <a:cubicBezTo>
                      <a:pt x="18889" y="10386"/>
                      <a:pt x="18913" y="10394"/>
                      <a:pt x="18913" y="10419"/>
                    </a:cubicBezTo>
                    <a:cubicBezTo>
                      <a:pt x="18913" y="10440"/>
                      <a:pt x="18901" y="10457"/>
                      <a:pt x="18889" y="10474"/>
                    </a:cubicBezTo>
                    <a:cubicBezTo>
                      <a:pt x="18861" y="10522"/>
                      <a:pt x="18896" y="10567"/>
                      <a:pt x="18940" y="10611"/>
                    </a:cubicBezTo>
                    <a:cubicBezTo>
                      <a:pt x="18984" y="10655"/>
                      <a:pt x="19037" y="10699"/>
                      <a:pt x="19043" y="10747"/>
                    </a:cubicBezTo>
                    <a:lnTo>
                      <a:pt x="19043" y="10819"/>
                    </a:lnTo>
                    <a:cubicBezTo>
                      <a:pt x="19049" y="10832"/>
                      <a:pt x="19061" y="10842"/>
                      <a:pt x="19076" y="10847"/>
                    </a:cubicBezTo>
                    <a:cubicBezTo>
                      <a:pt x="19091" y="10853"/>
                      <a:pt x="19108" y="10853"/>
                      <a:pt x="19123" y="10844"/>
                    </a:cubicBezTo>
                    <a:cubicBezTo>
                      <a:pt x="19123" y="10764"/>
                      <a:pt x="19115" y="10685"/>
                      <a:pt x="19102" y="10608"/>
                    </a:cubicBezTo>
                    <a:cubicBezTo>
                      <a:pt x="19088" y="10530"/>
                      <a:pt x="19068" y="10453"/>
                      <a:pt x="19043" y="10377"/>
                    </a:cubicBezTo>
                    <a:cubicBezTo>
                      <a:pt x="19031" y="10341"/>
                      <a:pt x="19014" y="10303"/>
                      <a:pt x="19002" y="10263"/>
                    </a:cubicBezTo>
                    <a:cubicBezTo>
                      <a:pt x="18990" y="10224"/>
                      <a:pt x="18984" y="10184"/>
                      <a:pt x="18994" y="10146"/>
                    </a:cubicBezTo>
                    <a:cubicBezTo>
                      <a:pt x="19000" y="10106"/>
                      <a:pt x="19012" y="10067"/>
                      <a:pt x="19036" y="10033"/>
                    </a:cubicBezTo>
                    <a:cubicBezTo>
                      <a:pt x="19060" y="10000"/>
                      <a:pt x="19095" y="9971"/>
                      <a:pt x="19148" y="9952"/>
                    </a:cubicBezTo>
                    <a:cubicBezTo>
                      <a:pt x="19108" y="9952"/>
                      <a:pt x="19085" y="9932"/>
                      <a:pt x="19075" y="9907"/>
                    </a:cubicBezTo>
                    <a:cubicBezTo>
                      <a:pt x="19065" y="9882"/>
                      <a:pt x="19068" y="9851"/>
                      <a:pt x="19080" y="9830"/>
                    </a:cubicBezTo>
                    <a:cubicBezTo>
                      <a:pt x="19092" y="9807"/>
                      <a:pt x="19115" y="9783"/>
                      <a:pt x="19134" y="9759"/>
                    </a:cubicBezTo>
                    <a:cubicBezTo>
                      <a:pt x="19152" y="9735"/>
                      <a:pt x="19166" y="9711"/>
                      <a:pt x="19160" y="9687"/>
                    </a:cubicBezTo>
                    <a:cubicBezTo>
                      <a:pt x="19148" y="9662"/>
                      <a:pt x="19123" y="9637"/>
                      <a:pt x="19123" y="9607"/>
                    </a:cubicBezTo>
                    <a:cubicBezTo>
                      <a:pt x="19123" y="9574"/>
                      <a:pt x="19160" y="9540"/>
                      <a:pt x="19172" y="9502"/>
                    </a:cubicBezTo>
                    <a:cubicBezTo>
                      <a:pt x="19185" y="9443"/>
                      <a:pt x="19117" y="9385"/>
                      <a:pt x="19055" y="9334"/>
                    </a:cubicBezTo>
                    <a:cubicBezTo>
                      <a:pt x="18987" y="9279"/>
                      <a:pt x="18950" y="9212"/>
                      <a:pt x="19006" y="9157"/>
                    </a:cubicBezTo>
                    <a:cubicBezTo>
                      <a:pt x="18978" y="9157"/>
                      <a:pt x="18958" y="9149"/>
                      <a:pt x="18942" y="9137"/>
                    </a:cubicBezTo>
                    <a:cubicBezTo>
                      <a:pt x="18926" y="9126"/>
                      <a:pt x="18913" y="9111"/>
                      <a:pt x="18901" y="9099"/>
                    </a:cubicBezTo>
                    <a:cubicBezTo>
                      <a:pt x="18867" y="9050"/>
                      <a:pt x="18847" y="8996"/>
                      <a:pt x="18842" y="8943"/>
                    </a:cubicBezTo>
                    <a:cubicBezTo>
                      <a:pt x="18838" y="8889"/>
                      <a:pt x="18849" y="8836"/>
                      <a:pt x="18876" y="8787"/>
                    </a:cubicBezTo>
                    <a:cubicBezTo>
                      <a:pt x="18895" y="8747"/>
                      <a:pt x="18920" y="8710"/>
                      <a:pt x="18948" y="8675"/>
                    </a:cubicBezTo>
                    <a:cubicBezTo>
                      <a:pt x="18977" y="8639"/>
                      <a:pt x="19009" y="8604"/>
                      <a:pt x="19043" y="8568"/>
                    </a:cubicBezTo>
                    <a:cubicBezTo>
                      <a:pt x="19024" y="8533"/>
                      <a:pt x="19018" y="8493"/>
                      <a:pt x="19023" y="8453"/>
                    </a:cubicBezTo>
                    <a:cubicBezTo>
                      <a:pt x="19028" y="8413"/>
                      <a:pt x="19043" y="8373"/>
                      <a:pt x="19068" y="8337"/>
                    </a:cubicBezTo>
                    <a:cubicBezTo>
                      <a:pt x="19037" y="8341"/>
                      <a:pt x="19001" y="8343"/>
                      <a:pt x="18972" y="8339"/>
                    </a:cubicBezTo>
                    <a:cubicBezTo>
                      <a:pt x="18943" y="8335"/>
                      <a:pt x="18920" y="8325"/>
                      <a:pt x="18913" y="8303"/>
                    </a:cubicBezTo>
                    <a:cubicBezTo>
                      <a:pt x="18913" y="8295"/>
                      <a:pt x="18916" y="8289"/>
                      <a:pt x="18921" y="8282"/>
                    </a:cubicBezTo>
                    <a:cubicBezTo>
                      <a:pt x="18926" y="8275"/>
                      <a:pt x="18932" y="8268"/>
                      <a:pt x="18938" y="8257"/>
                    </a:cubicBezTo>
                    <a:cubicBezTo>
                      <a:pt x="18957" y="8228"/>
                      <a:pt x="18941" y="8189"/>
                      <a:pt x="18930" y="8152"/>
                    </a:cubicBezTo>
                    <a:cubicBezTo>
                      <a:pt x="18920" y="8114"/>
                      <a:pt x="18913" y="8078"/>
                      <a:pt x="18950" y="8055"/>
                    </a:cubicBezTo>
                    <a:cubicBezTo>
                      <a:pt x="18963" y="8047"/>
                      <a:pt x="18980" y="8043"/>
                      <a:pt x="18998" y="8040"/>
                    </a:cubicBezTo>
                    <a:cubicBezTo>
                      <a:pt x="19017" y="8036"/>
                      <a:pt x="19037" y="8034"/>
                      <a:pt x="19055" y="8030"/>
                    </a:cubicBezTo>
                    <a:cubicBezTo>
                      <a:pt x="19102" y="8017"/>
                      <a:pt x="19122" y="7989"/>
                      <a:pt x="19126" y="7956"/>
                    </a:cubicBezTo>
                    <a:cubicBezTo>
                      <a:pt x="19131" y="7923"/>
                      <a:pt x="19120" y="7885"/>
                      <a:pt x="19105" y="7853"/>
                    </a:cubicBezTo>
                    <a:cubicBezTo>
                      <a:pt x="19092" y="7822"/>
                      <a:pt x="19083" y="7784"/>
                      <a:pt x="19087" y="7751"/>
                    </a:cubicBezTo>
                    <a:cubicBezTo>
                      <a:pt x="19091" y="7718"/>
                      <a:pt x="19108" y="7689"/>
                      <a:pt x="19148" y="7677"/>
                    </a:cubicBezTo>
                    <a:cubicBezTo>
                      <a:pt x="19160" y="7673"/>
                      <a:pt x="19172" y="7670"/>
                      <a:pt x="19185" y="7668"/>
                    </a:cubicBezTo>
                    <a:cubicBezTo>
                      <a:pt x="19197" y="7666"/>
                      <a:pt x="19210" y="7664"/>
                      <a:pt x="19222" y="7660"/>
                    </a:cubicBezTo>
                    <a:cubicBezTo>
                      <a:pt x="19250" y="7647"/>
                      <a:pt x="19263" y="7629"/>
                      <a:pt x="19272" y="7609"/>
                    </a:cubicBezTo>
                    <a:cubicBezTo>
                      <a:pt x="19280" y="7589"/>
                      <a:pt x="19284" y="7567"/>
                      <a:pt x="19290" y="7546"/>
                    </a:cubicBezTo>
                    <a:cubicBezTo>
                      <a:pt x="19296" y="7502"/>
                      <a:pt x="19314" y="7460"/>
                      <a:pt x="19334" y="7418"/>
                    </a:cubicBezTo>
                    <a:cubicBezTo>
                      <a:pt x="19353" y="7376"/>
                      <a:pt x="19373" y="7334"/>
                      <a:pt x="19382" y="7290"/>
                    </a:cubicBezTo>
                    <a:cubicBezTo>
                      <a:pt x="19388" y="7246"/>
                      <a:pt x="19371" y="7197"/>
                      <a:pt x="19337" y="7160"/>
                    </a:cubicBezTo>
                    <a:cubicBezTo>
                      <a:pt x="19302" y="7123"/>
                      <a:pt x="19250" y="7096"/>
                      <a:pt x="19185" y="7096"/>
                    </a:cubicBezTo>
                    <a:cubicBezTo>
                      <a:pt x="19191" y="7161"/>
                      <a:pt x="19159" y="7230"/>
                      <a:pt x="19101" y="7285"/>
                    </a:cubicBezTo>
                    <a:cubicBezTo>
                      <a:pt x="19043" y="7340"/>
                      <a:pt x="18960" y="7382"/>
                      <a:pt x="18864" y="7395"/>
                    </a:cubicBezTo>
                    <a:cubicBezTo>
                      <a:pt x="18842" y="7342"/>
                      <a:pt x="18839" y="7287"/>
                      <a:pt x="18849" y="7231"/>
                    </a:cubicBezTo>
                    <a:cubicBezTo>
                      <a:pt x="18859" y="7175"/>
                      <a:pt x="18883" y="7119"/>
                      <a:pt x="18913" y="7067"/>
                    </a:cubicBezTo>
                    <a:cubicBezTo>
                      <a:pt x="18873" y="7058"/>
                      <a:pt x="18847" y="7036"/>
                      <a:pt x="18829" y="7009"/>
                    </a:cubicBezTo>
                    <a:cubicBezTo>
                      <a:pt x="18812" y="6982"/>
                      <a:pt x="18802" y="6949"/>
                      <a:pt x="18796" y="6920"/>
                    </a:cubicBezTo>
                    <a:cubicBezTo>
                      <a:pt x="18790" y="6871"/>
                      <a:pt x="18784" y="6820"/>
                      <a:pt x="18776" y="6768"/>
                    </a:cubicBezTo>
                    <a:cubicBezTo>
                      <a:pt x="18768" y="6717"/>
                      <a:pt x="18759" y="6665"/>
                      <a:pt x="18747" y="6617"/>
                    </a:cubicBezTo>
                    <a:cubicBezTo>
                      <a:pt x="18784" y="6503"/>
                      <a:pt x="19031" y="6457"/>
                      <a:pt x="19148" y="6537"/>
                    </a:cubicBezTo>
                    <a:cubicBezTo>
                      <a:pt x="19172" y="6554"/>
                      <a:pt x="19185" y="6583"/>
                      <a:pt x="19222" y="6583"/>
                    </a:cubicBezTo>
                    <a:cubicBezTo>
                      <a:pt x="19222" y="6520"/>
                      <a:pt x="19382" y="6495"/>
                      <a:pt x="19382" y="6432"/>
                    </a:cubicBezTo>
                    <a:cubicBezTo>
                      <a:pt x="19382" y="6415"/>
                      <a:pt x="19364" y="6398"/>
                      <a:pt x="19364" y="6381"/>
                    </a:cubicBezTo>
                    <a:cubicBezTo>
                      <a:pt x="19364" y="6360"/>
                      <a:pt x="19382" y="6335"/>
                      <a:pt x="19395" y="6318"/>
                    </a:cubicBezTo>
                    <a:cubicBezTo>
                      <a:pt x="19444" y="6253"/>
                      <a:pt x="19486" y="6187"/>
                      <a:pt x="19521" y="6119"/>
                    </a:cubicBezTo>
                    <a:cubicBezTo>
                      <a:pt x="19557" y="6051"/>
                      <a:pt x="19586" y="5982"/>
                      <a:pt x="19611" y="5910"/>
                    </a:cubicBezTo>
                    <a:cubicBezTo>
                      <a:pt x="19632" y="5925"/>
                      <a:pt x="19658" y="5925"/>
                      <a:pt x="19682" y="5917"/>
                    </a:cubicBezTo>
                    <a:cubicBezTo>
                      <a:pt x="19706" y="5909"/>
                      <a:pt x="19728" y="5893"/>
                      <a:pt x="19740" y="5876"/>
                    </a:cubicBezTo>
                    <a:cubicBezTo>
                      <a:pt x="19746" y="5860"/>
                      <a:pt x="19749" y="5840"/>
                      <a:pt x="19755" y="5821"/>
                    </a:cubicBezTo>
                    <a:cubicBezTo>
                      <a:pt x="19760" y="5802"/>
                      <a:pt x="19768" y="5784"/>
                      <a:pt x="19783" y="5771"/>
                    </a:cubicBezTo>
                    <a:cubicBezTo>
                      <a:pt x="19796" y="5759"/>
                      <a:pt x="19811" y="5747"/>
                      <a:pt x="19826" y="5737"/>
                    </a:cubicBezTo>
                    <a:cubicBezTo>
                      <a:pt x="19842" y="5726"/>
                      <a:pt x="19857" y="5717"/>
                      <a:pt x="19870" y="5708"/>
                    </a:cubicBezTo>
                    <a:cubicBezTo>
                      <a:pt x="19928" y="5672"/>
                      <a:pt x="19971" y="5628"/>
                      <a:pt x="19998" y="5580"/>
                    </a:cubicBezTo>
                    <a:cubicBezTo>
                      <a:pt x="20024" y="5531"/>
                      <a:pt x="20033" y="5479"/>
                      <a:pt x="20024" y="5426"/>
                    </a:cubicBezTo>
                    <a:cubicBezTo>
                      <a:pt x="19968" y="5418"/>
                      <a:pt x="19917" y="5389"/>
                      <a:pt x="19884" y="5353"/>
                    </a:cubicBezTo>
                    <a:cubicBezTo>
                      <a:pt x="19850" y="5317"/>
                      <a:pt x="19833" y="5273"/>
                      <a:pt x="19845" y="5233"/>
                    </a:cubicBezTo>
                    <a:cubicBezTo>
                      <a:pt x="19879" y="5241"/>
                      <a:pt x="19908" y="5250"/>
                      <a:pt x="19937" y="5259"/>
                    </a:cubicBezTo>
                    <a:cubicBezTo>
                      <a:pt x="19965" y="5267"/>
                      <a:pt x="19993" y="5277"/>
                      <a:pt x="20024" y="5287"/>
                    </a:cubicBezTo>
                    <a:cubicBezTo>
                      <a:pt x="20052" y="5243"/>
                      <a:pt x="20075" y="5199"/>
                      <a:pt x="20097" y="5155"/>
                    </a:cubicBezTo>
                    <a:cubicBezTo>
                      <a:pt x="20120" y="5111"/>
                      <a:pt x="20141" y="5067"/>
                      <a:pt x="20166" y="5022"/>
                    </a:cubicBezTo>
                    <a:cubicBezTo>
                      <a:pt x="20206" y="5039"/>
                      <a:pt x="20255" y="5052"/>
                      <a:pt x="20306" y="5057"/>
                    </a:cubicBezTo>
                    <a:cubicBezTo>
                      <a:pt x="20357" y="5062"/>
                      <a:pt x="20410" y="5060"/>
                      <a:pt x="20456" y="5048"/>
                    </a:cubicBezTo>
                    <a:cubicBezTo>
                      <a:pt x="20450" y="5031"/>
                      <a:pt x="20453" y="5013"/>
                      <a:pt x="20462" y="4997"/>
                    </a:cubicBezTo>
                    <a:cubicBezTo>
                      <a:pt x="20471" y="4981"/>
                      <a:pt x="20487" y="4968"/>
                      <a:pt x="20505" y="4959"/>
                    </a:cubicBezTo>
                    <a:cubicBezTo>
                      <a:pt x="20530" y="4951"/>
                      <a:pt x="20554" y="4943"/>
                      <a:pt x="20554" y="4926"/>
                    </a:cubicBezTo>
                    <a:cubicBezTo>
                      <a:pt x="20554" y="4913"/>
                      <a:pt x="20554" y="4896"/>
                      <a:pt x="20542" y="4888"/>
                    </a:cubicBezTo>
                    <a:cubicBezTo>
                      <a:pt x="20524" y="4867"/>
                      <a:pt x="20505" y="4843"/>
                      <a:pt x="20486" y="4818"/>
                    </a:cubicBezTo>
                    <a:cubicBezTo>
                      <a:pt x="20467" y="4794"/>
                      <a:pt x="20447" y="4770"/>
                      <a:pt x="20425" y="4749"/>
                    </a:cubicBezTo>
                    <a:cubicBezTo>
                      <a:pt x="20459" y="4739"/>
                      <a:pt x="20496" y="4733"/>
                      <a:pt x="20532" y="4734"/>
                    </a:cubicBezTo>
                    <a:cubicBezTo>
                      <a:pt x="20568" y="4735"/>
                      <a:pt x="20604" y="4743"/>
                      <a:pt x="20635" y="4757"/>
                    </a:cubicBezTo>
                    <a:cubicBezTo>
                      <a:pt x="20647" y="4766"/>
                      <a:pt x="20659" y="4774"/>
                      <a:pt x="20674" y="4781"/>
                    </a:cubicBezTo>
                    <a:cubicBezTo>
                      <a:pt x="20689" y="4787"/>
                      <a:pt x="20706" y="4791"/>
                      <a:pt x="20727" y="4791"/>
                    </a:cubicBezTo>
                    <a:cubicBezTo>
                      <a:pt x="20752" y="4795"/>
                      <a:pt x="20774" y="4787"/>
                      <a:pt x="20793" y="4774"/>
                    </a:cubicBezTo>
                    <a:cubicBezTo>
                      <a:pt x="20812" y="4761"/>
                      <a:pt x="20829" y="4743"/>
                      <a:pt x="20844" y="4728"/>
                    </a:cubicBezTo>
                    <a:cubicBezTo>
                      <a:pt x="20863" y="4707"/>
                      <a:pt x="20878" y="4687"/>
                      <a:pt x="20889" y="4667"/>
                    </a:cubicBezTo>
                    <a:cubicBezTo>
                      <a:pt x="20900" y="4647"/>
                      <a:pt x="20906" y="4627"/>
                      <a:pt x="20906" y="4606"/>
                    </a:cubicBezTo>
                    <a:cubicBezTo>
                      <a:pt x="20912" y="4545"/>
                      <a:pt x="20865" y="4487"/>
                      <a:pt x="20821" y="4430"/>
                    </a:cubicBezTo>
                    <a:cubicBezTo>
                      <a:pt x="20778" y="4374"/>
                      <a:pt x="20740" y="4318"/>
                      <a:pt x="20764" y="4261"/>
                    </a:cubicBezTo>
                    <a:cubicBezTo>
                      <a:pt x="20823" y="4293"/>
                      <a:pt x="20881" y="4326"/>
                      <a:pt x="20936" y="4363"/>
                    </a:cubicBezTo>
                    <a:cubicBezTo>
                      <a:pt x="20991" y="4400"/>
                      <a:pt x="21042" y="4440"/>
                      <a:pt x="21085" y="4484"/>
                    </a:cubicBezTo>
                    <a:cubicBezTo>
                      <a:pt x="21125" y="4440"/>
                      <a:pt x="21165" y="4394"/>
                      <a:pt x="21213" y="4355"/>
                    </a:cubicBezTo>
                    <a:cubicBezTo>
                      <a:pt x="21261" y="4316"/>
                      <a:pt x="21316" y="4284"/>
                      <a:pt x="21387" y="4270"/>
                    </a:cubicBezTo>
                    <a:cubicBezTo>
                      <a:pt x="21412" y="4265"/>
                      <a:pt x="21437" y="4261"/>
                      <a:pt x="21459" y="4256"/>
                    </a:cubicBezTo>
                    <a:cubicBezTo>
                      <a:pt x="21481" y="4251"/>
                      <a:pt x="21502" y="4244"/>
                      <a:pt x="21517" y="4236"/>
                    </a:cubicBezTo>
                    <a:cubicBezTo>
                      <a:pt x="21535" y="4223"/>
                      <a:pt x="21542" y="4203"/>
                      <a:pt x="21536" y="4186"/>
                    </a:cubicBezTo>
                    <a:cubicBezTo>
                      <a:pt x="21531" y="4170"/>
                      <a:pt x="21514" y="4156"/>
                      <a:pt x="21486" y="4156"/>
                    </a:cubicBezTo>
                    <a:cubicBezTo>
                      <a:pt x="21566" y="4139"/>
                      <a:pt x="21579" y="4076"/>
                      <a:pt x="21579" y="4026"/>
                    </a:cubicBezTo>
                    <a:cubicBezTo>
                      <a:pt x="21579" y="3971"/>
                      <a:pt x="21554" y="3916"/>
                      <a:pt x="21591" y="3866"/>
                    </a:cubicBezTo>
                    <a:cubicBezTo>
                      <a:pt x="21526" y="3866"/>
                      <a:pt x="21505" y="3826"/>
                      <a:pt x="21486" y="3782"/>
                    </a:cubicBezTo>
                    <a:cubicBezTo>
                      <a:pt x="21468" y="3737"/>
                      <a:pt x="21452" y="3689"/>
                      <a:pt x="21400" y="3672"/>
                    </a:cubicBezTo>
                    <a:cubicBezTo>
                      <a:pt x="21366" y="3657"/>
                      <a:pt x="21324" y="3655"/>
                      <a:pt x="21289" y="3651"/>
                    </a:cubicBezTo>
                    <a:cubicBezTo>
                      <a:pt x="21253" y="3647"/>
                      <a:pt x="21224" y="3641"/>
                      <a:pt x="21215" y="3618"/>
                    </a:cubicBezTo>
                    <a:cubicBezTo>
                      <a:pt x="21184" y="3630"/>
                      <a:pt x="21151" y="3639"/>
                      <a:pt x="21119" y="3644"/>
                    </a:cubicBezTo>
                    <a:cubicBezTo>
                      <a:pt x="21087" y="3649"/>
                      <a:pt x="21054" y="3651"/>
                      <a:pt x="21023" y="3651"/>
                    </a:cubicBezTo>
                    <a:cubicBezTo>
                      <a:pt x="21005" y="3626"/>
                      <a:pt x="20988" y="3598"/>
                      <a:pt x="20969" y="3569"/>
                    </a:cubicBezTo>
                    <a:cubicBezTo>
                      <a:pt x="20951" y="3541"/>
                      <a:pt x="20931" y="3512"/>
                      <a:pt x="20906" y="3487"/>
                    </a:cubicBezTo>
                    <a:cubicBezTo>
                      <a:pt x="20888" y="3460"/>
                      <a:pt x="20861" y="3432"/>
                      <a:pt x="20829" y="3411"/>
                    </a:cubicBezTo>
                    <a:cubicBezTo>
                      <a:pt x="20797" y="3389"/>
                      <a:pt x="20758" y="3374"/>
                      <a:pt x="20715" y="3369"/>
                    </a:cubicBezTo>
                    <a:cubicBezTo>
                      <a:pt x="20669" y="3361"/>
                      <a:pt x="20619" y="3366"/>
                      <a:pt x="20580" y="3381"/>
                    </a:cubicBezTo>
                    <a:cubicBezTo>
                      <a:pt x="20541" y="3396"/>
                      <a:pt x="20511" y="3420"/>
                      <a:pt x="20505" y="3449"/>
                    </a:cubicBezTo>
                    <a:cubicBezTo>
                      <a:pt x="20434" y="3424"/>
                      <a:pt x="20357" y="3402"/>
                      <a:pt x="20278" y="3384"/>
                    </a:cubicBezTo>
                    <a:cubicBezTo>
                      <a:pt x="20200" y="3366"/>
                      <a:pt x="20120" y="3353"/>
                      <a:pt x="20042" y="3344"/>
                    </a:cubicBezTo>
                    <a:cubicBezTo>
                      <a:pt x="20033" y="3361"/>
                      <a:pt x="20016" y="3373"/>
                      <a:pt x="19997" y="3381"/>
                    </a:cubicBezTo>
                    <a:cubicBezTo>
                      <a:pt x="19978" y="3389"/>
                      <a:pt x="19956" y="3395"/>
                      <a:pt x="19938" y="3399"/>
                    </a:cubicBezTo>
                    <a:cubicBezTo>
                      <a:pt x="19916" y="3407"/>
                      <a:pt x="19896" y="3420"/>
                      <a:pt x="19886" y="3433"/>
                    </a:cubicBezTo>
                    <a:cubicBezTo>
                      <a:pt x="19876" y="3447"/>
                      <a:pt x="19876" y="3462"/>
                      <a:pt x="19894" y="3475"/>
                    </a:cubicBezTo>
                    <a:cubicBezTo>
                      <a:pt x="19863" y="3475"/>
                      <a:pt x="19831" y="3478"/>
                      <a:pt x="19800" y="3481"/>
                    </a:cubicBezTo>
                    <a:cubicBezTo>
                      <a:pt x="19769" y="3484"/>
                      <a:pt x="19740" y="3487"/>
                      <a:pt x="19715" y="3487"/>
                    </a:cubicBezTo>
                    <a:cubicBezTo>
                      <a:pt x="19715" y="3504"/>
                      <a:pt x="19719" y="3521"/>
                      <a:pt x="19725" y="3538"/>
                    </a:cubicBezTo>
                    <a:cubicBezTo>
                      <a:pt x="19731" y="3555"/>
                      <a:pt x="19740" y="3573"/>
                      <a:pt x="19752" y="3592"/>
                    </a:cubicBezTo>
                    <a:cubicBezTo>
                      <a:pt x="19740" y="3613"/>
                      <a:pt x="19714" y="3626"/>
                      <a:pt x="19683" y="3631"/>
                    </a:cubicBezTo>
                    <a:cubicBezTo>
                      <a:pt x="19652" y="3636"/>
                      <a:pt x="19617" y="3634"/>
                      <a:pt x="19586" y="3626"/>
                    </a:cubicBezTo>
                    <a:cubicBezTo>
                      <a:pt x="19552" y="3618"/>
                      <a:pt x="19526" y="3605"/>
                      <a:pt x="19505" y="3589"/>
                    </a:cubicBezTo>
                    <a:cubicBezTo>
                      <a:pt x="19484" y="3572"/>
                      <a:pt x="19469" y="3552"/>
                      <a:pt x="19456" y="3529"/>
                    </a:cubicBezTo>
                    <a:cubicBezTo>
                      <a:pt x="19432" y="3512"/>
                      <a:pt x="19419" y="3487"/>
                      <a:pt x="19419" y="3466"/>
                    </a:cubicBezTo>
                    <a:cubicBezTo>
                      <a:pt x="19419" y="3441"/>
                      <a:pt x="19444" y="3407"/>
                      <a:pt x="19432" y="3378"/>
                    </a:cubicBezTo>
                    <a:cubicBezTo>
                      <a:pt x="19425" y="3357"/>
                      <a:pt x="19396" y="3343"/>
                      <a:pt x="19364" y="3339"/>
                    </a:cubicBezTo>
                    <a:cubicBezTo>
                      <a:pt x="19331" y="3336"/>
                      <a:pt x="19296" y="3342"/>
                      <a:pt x="19277" y="3361"/>
                    </a:cubicBezTo>
                    <a:cubicBezTo>
                      <a:pt x="19256" y="3378"/>
                      <a:pt x="19245" y="3400"/>
                      <a:pt x="19245" y="3422"/>
                    </a:cubicBezTo>
                    <a:cubicBezTo>
                      <a:pt x="19245" y="3445"/>
                      <a:pt x="19256" y="3468"/>
                      <a:pt x="19277" y="3487"/>
                    </a:cubicBezTo>
                    <a:cubicBezTo>
                      <a:pt x="19231" y="3496"/>
                      <a:pt x="19193" y="3510"/>
                      <a:pt x="19163" y="3531"/>
                    </a:cubicBezTo>
                    <a:cubicBezTo>
                      <a:pt x="19134" y="3551"/>
                      <a:pt x="19114" y="3578"/>
                      <a:pt x="19105" y="3609"/>
                    </a:cubicBezTo>
                    <a:cubicBezTo>
                      <a:pt x="19092" y="3643"/>
                      <a:pt x="19105" y="3672"/>
                      <a:pt x="19092" y="3706"/>
                    </a:cubicBezTo>
                    <a:cubicBezTo>
                      <a:pt x="19080" y="3740"/>
                      <a:pt x="19043" y="3769"/>
                      <a:pt x="18994" y="3761"/>
                    </a:cubicBezTo>
                    <a:cubicBezTo>
                      <a:pt x="18852" y="3714"/>
                      <a:pt x="18901" y="3512"/>
                      <a:pt x="18747" y="3496"/>
                    </a:cubicBezTo>
                    <a:cubicBezTo>
                      <a:pt x="18667" y="3487"/>
                      <a:pt x="18617" y="3538"/>
                      <a:pt x="18593" y="3592"/>
                    </a:cubicBezTo>
                    <a:cubicBezTo>
                      <a:pt x="18583" y="3618"/>
                      <a:pt x="18583" y="3644"/>
                      <a:pt x="18586" y="3669"/>
                    </a:cubicBezTo>
                    <a:cubicBezTo>
                      <a:pt x="18588" y="3694"/>
                      <a:pt x="18593" y="3718"/>
                      <a:pt x="18593" y="3740"/>
                    </a:cubicBezTo>
                    <a:cubicBezTo>
                      <a:pt x="18583" y="3803"/>
                      <a:pt x="18551" y="3860"/>
                      <a:pt x="18505" y="3914"/>
                    </a:cubicBezTo>
                    <a:cubicBezTo>
                      <a:pt x="18458" y="3967"/>
                      <a:pt x="18398" y="4015"/>
                      <a:pt x="18333" y="4059"/>
                    </a:cubicBezTo>
                    <a:cubicBezTo>
                      <a:pt x="18312" y="4072"/>
                      <a:pt x="18292" y="4085"/>
                      <a:pt x="18274" y="4100"/>
                    </a:cubicBezTo>
                    <a:cubicBezTo>
                      <a:pt x="18256" y="4115"/>
                      <a:pt x="18241" y="4131"/>
                      <a:pt x="18229" y="4148"/>
                    </a:cubicBezTo>
                    <a:cubicBezTo>
                      <a:pt x="18216" y="4160"/>
                      <a:pt x="18210" y="4176"/>
                      <a:pt x="18203" y="4192"/>
                    </a:cubicBezTo>
                    <a:cubicBezTo>
                      <a:pt x="18196" y="4207"/>
                      <a:pt x="18188" y="4223"/>
                      <a:pt x="18173" y="4236"/>
                    </a:cubicBezTo>
                    <a:cubicBezTo>
                      <a:pt x="18161" y="4257"/>
                      <a:pt x="18142" y="4277"/>
                      <a:pt x="18120" y="4296"/>
                    </a:cubicBezTo>
                    <a:cubicBezTo>
                      <a:pt x="18097" y="4315"/>
                      <a:pt x="18071" y="4333"/>
                      <a:pt x="18043" y="4349"/>
                    </a:cubicBezTo>
                    <a:cubicBezTo>
                      <a:pt x="17994" y="4385"/>
                      <a:pt x="17943" y="4421"/>
                      <a:pt x="17892" y="4458"/>
                    </a:cubicBezTo>
                    <a:cubicBezTo>
                      <a:pt x="17840" y="4495"/>
                      <a:pt x="17787" y="4532"/>
                      <a:pt x="17735" y="4572"/>
                    </a:cubicBezTo>
                    <a:cubicBezTo>
                      <a:pt x="17710" y="4589"/>
                      <a:pt x="17686" y="4606"/>
                      <a:pt x="17661" y="4606"/>
                    </a:cubicBezTo>
                    <a:cubicBezTo>
                      <a:pt x="17605" y="4606"/>
                      <a:pt x="17581" y="4560"/>
                      <a:pt x="17593" y="4526"/>
                    </a:cubicBezTo>
                    <a:cubicBezTo>
                      <a:pt x="17599" y="4507"/>
                      <a:pt x="17612" y="4491"/>
                      <a:pt x="17628" y="4478"/>
                    </a:cubicBezTo>
                    <a:cubicBezTo>
                      <a:pt x="17644" y="4465"/>
                      <a:pt x="17664" y="4455"/>
                      <a:pt x="17686" y="4446"/>
                    </a:cubicBezTo>
                    <a:cubicBezTo>
                      <a:pt x="17815" y="4366"/>
                      <a:pt x="17912" y="4267"/>
                      <a:pt x="17985" y="4160"/>
                    </a:cubicBezTo>
                    <a:cubicBezTo>
                      <a:pt x="18057" y="4052"/>
                      <a:pt x="18105" y="3935"/>
                      <a:pt x="18136" y="3819"/>
                    </a:cubicBezTo>
                    <a:cubicBezTo>
                      <a:pt x="18142" y="3803"/>
                      <a:pt x="18145" y="3788"/>
                      <a:pt x="18145" y="3773"/>
                    </a:cubicBezTo>
                    <a:cubicBezTo>
                      <a:pt x="18145" y="3757"/>
                      <a:pt x="18142" y="3742"/>
                      <a:pt x="18136" y="3723"/>
                    </a:cubicBezTo>
                    <a:cubicBezTo>
                      <a:pt x="18130" y="3710"/>
                      <a:pt x="18121" y="3700"/>
                      <a:pt x="18110" y="3689"/>
                    </a:cubicBezTo>
                    <a:cubicBezTo>
                      <a:pt x="18099" y="3677"/>
                      <a:pt x="18087" y="3666"/>
                      <a:pt x="18074" y="3651"/>
                    </a:cubicBezTo>
                    <a:cubicBezTo>
                      <a:pt x="18053" y="3622"/>
                      <a:pt x="18045" y="3589"/>
                      <a:pt x="18051" y="3557"/>
                    </a:cubicBezTo>
                    <a:cubicBezTo>
                      <a:pt x="18057" y="3525"/>
                      <a:pt x="18077" y="3493"/>
                      <a:pt x="18111" y="3466"/>
                    </a:cubicBezTo>
                    <a:cubicBezTo>
                      <a:pt x="18059" y="3449"/>
                      <a:pt x="18010" y="3432"/>
                      <a:pt x="17961" y="3416"/>
                    </a:cubicBezTo>
                    <a:cubicBezTo>
                      <a:pt x="17912" y="3400"/>
                      <a:pt x="17865" y="3384"/>
                      <a:pt x="17815" y="3369"/>
                    </a:cubicBezTo>
                    <a:cubicBezTo>
                      <a:pt x="17809" y="3365"/>
                      <a:pt x="17798" y="3363"/>
                      <a:pt x="17787" y="3361"/>
                    </a:cubicBezTo>
                    <a:cubicBezTo>
                      <a:pt x="17777" y="3359"/>
                      <a:pt x="17766" y="3357"/>
                      <a:pt x="17760" y="3353"/>
                    </a:cubicBezTo>
                    <a:cubicBezTo>
                      <a:pt x="17723" y="3348"/>
                      <a:pt x="17684" y="3355"/>
                      <a:pt x="17650" y="3368"/>
                    </a:cubicBezTo>
                    <a:cubicBezTo>
                      <a:pt x="17616" y="3381"/>
                      <a:pt x="17587" y="3401"/>
                      <a:pt x="17568" y="3424"/>
                    </a:cubicBezTo>
                    <a:cubicBezTo>
                      <a:pt x="17541" y="3445"/>
                      <a:pt x="17517" y="3467"/>
                      <a:pt x="17494" y="3487"/>
                    </a:cubicBezTo>
                    <a:cubicBezTo>
                      <a:pt x="17470" y="3507"/>
                      <a:pt x="17445" y="3525"/>
                      <a:pt x="17414" y="3538"/>
                    </a:cubicBezTo>
                    <a:cubicBezTo>
                      <a:pt x="17386" y="3546"/>
                      <a:pt x="17354" y="3550"/>
                      <a:pt x="17322" y="3553"/>
                    </a:cubicBezTo>
                    <a:cubicBezTo>
                      <a:pt x="17289" y="3557"/>
                      <a:pt x="17257" y="3559"/>
                      <a:pt x="17229" y="3563"/>
                    </a:cubicBezTo>
                    <a:cubicBezTo>
                      <a:pt x="17186" y="3573"/>
                      <a:pt x="17141" y="3591"/>
                      <a:pt x="17104" y="3614"/>
                    </a:cubicBezTo>
                    <a:cubicBezTo>
                      <a:pt x="17067" y="3638"/>
                      <a:pt x="17038" y="3666"/>
                      <a:pt x="17025" y="3697"/>
                    </a:cubicBezTo>
                    <a:cubicBezTo>
                      <a:pt x="17013" y="3681"/>
                      <a:pt x="17007" y="3663"/>
                      <a:pt x="17007" y="3645"/>
                    </a:cubicBezTo>
                    <a:cubicBezTo>
                      <a:pt x="17007" y="3627"/>
                      <a:pt x="17013" y="3609"/>
                      <a:pt x="17025" y="3592"/>
                    </a:cubicBezTo>
                    <a:cubicBezTo>
                      <a:pt x="16973" y="3601"/>
                      <a:pt x="16921" y="3583"/>
                      <a:pt x="16886" y="3555"/>
                    </a:cubicBezTo>
                    <a:cubicBezTo>
                      <a:pt x="16851" y="3527"/>
                      <a:pt x="16834" y="3489"/>
                      <a:pt x="16853" y="3458"/>
                    </a:cubicBezTo>
                    <a:cubicBezTo>
                      <a:pt x="16834" y="3449"/>
                      <a:pt x="16816" y="3443"/>
                      <a:pt x="16795" y="3437"/>
                    </a:cubicBezTo>
                    <a:cubicBezTo>
                      <a:pt x="16774" y="3430"/>
                      <a:pt x="16751" y="3424"/>
                      <a:pt x="16723" y="3416"/>
                    </a:cubicBezTo>
                    <a:cubicBezTo>
                      <a:pt x="16717" y="3411"/>
                      <a:pt x="16722" y="3409"/>
                      <a:pt x="16725" y="3408"/>
                    </a:cubicBezTo>
                    <a:cubicBezTo>
                      <a:pt x="16729" y="3407"/>
                      <a:pt x="16732" y="3407"/>
                      <a:pt x="16723" y="3407"/>
                    </a:cubicBezTo>
                    <a:cubicBezTo>
                      <a:pt x="16692" y="3380"/>
                      <a:pt x="16648" y="3362"/>
                      <a:pt x="16597" y="3354"/>
                    </a:cubicBezTo>
                    <a:cubicBezTo>
                      <a:pt x="16547" y="3346"/>
                      <a:pt x="16492" y="3348"/>
                      <a:pt x="16439" y="3361"/>
                    </a:cubicBezTo>
                    <a:cubicBezTo>
                      <a:pt x="16427" y="3365"/>
                      <a:pt x="16415" y="3369"/>
                      <a:pt x="16402" y="3371"/>
                    </a:cubicBezTo>
                    <a:cubicBezTo>
                      <a:pt x="16390" y="3374"/>
                      <a:pt x="16378" y="3374"/>
                      <a:pt x="16365" y="3369"/>
                    </a:cubicBezTo>
                    <a:cubicBezTo>
                      <a:pt x="16359" y="3369"/>
                      <a:pt x="16348" y="3367"/>
                      <a:pt x="16338" y="3363"/>
                    </a:cubicBezTo>
                    <a:cubicBezTo>
                      <a:pt x="16327" y="3359"/>
                      <a:pt x="16316" y="3353"/>
                      <a:pt x="16310" y="3344"/>
                    </a:cubicBezTo>
                    <a:cubicBezTo>
                      <a:pt x="16285" y="3323"/>
                      <a:pt x="16263" y="3301"/>
                      <a:pt x="16244" y="3277"/>
                    </a:cubicBezTo>
                    <a:cubicBezTo>
                      <a:pt x="16225" y="3254"/>
                      <a:pt x="16208" y="3228"/>
                      <a:pt x="16193" y="3201"/>
                    </a:cubicBezTo>
                    <a:cubicBezTo>
                      <a:pt x="16174" y="3180"/>
                      <a:pt x="16139" y="3170"/>
                      <a:pt x="16098" y="3164"/>
                    </a:cubicBezTo>
                    <a:cubicBezTo>
                      <a:pt x="16058" y="3159"/>
                      <a:pt x="16014" y="3159"/>
                      <a:pt x="15977" y="3159"/>
                    </a:cubicBezTo>
                    <a:cubicBezTo>
                      <a:pt x="15899" y="3163"/>
                      <a:pt x="15825" y="3163"/>
                      <a:pt x="15751" y="3161"/>
                    </a:cubicBezTo>
                    <a:cubicBezTo>
                      <a:pt x="15676" y="3159"/>
                      <a:pt x="15600" y="3155"/>
                      <a:pt x="15520" y="3151"/>
                    </a:cubicBezTo>
                    <a:cubicBezTo>
                      <a:pt x="15483" y="3146"/>
                      <a:pt x="15448" y="3142"/>
                      <a:pt x="15412" y="3141"/>
                    </a:cubicBezTo>
                    <a:cubicBezTo>
                      <a:pt x="15377" y="3140"/>
                      <a:pt x="15341" y="3142"/>
                      <a:pt x="15304" y="3151"/>
                    </a:cubicBezTo>
                    <a:cubicBezTo>
                      <a:pt x="15264" y="3159"/>
                      <a:pt x="15232" y="3175"/>
                      <a:pt x="15211" y="3194"/>
                    </a:cubicBezTo>
                    <a:cubicBezTo>
                      <a:pt x="15190" y="3213"/>
                      <a:pt x="15181" y="3235"/>
                      <a:pt x="15187" y="3256"/>
                    </a:cubicBezTo>
                    <a:cubicBezTo>
                      <a:pt x="15181" y="3243"/>
                      <a:pt x="15171" y="3233"/>
                      <a:pt x="15161" y="3222"/>
                    </a:cubicBezTo>
                    <a:cubicBezTo>
                      <a:pt x="15151" y="3211"/>
                      <a:pt x="15141" y="3199"/>
                      <a:pt x="15131" y="3184"/>
                    </a:cubicBezTo>
                    <a:cubicBezTo>
                      <a:pt x="15011" y="3199"/>
                      <a:pt x="14889" y="3228"/>
                      <a:pt x="14776" y="3269"/>
                    </a:cubicBezTo>
                    <a:cubicBezTo>
                      <a:pt x="14662" y="3310"/>
                      <a:pt x="14558" y="3363"/>
                      <a:pt x="14471" y="3424"/>
                    </a:cubicBezTo>
                    <a:cubicBezTo>
                      <a:pt x="14440" y="3392"/>
                      <a:pt x="14393" y="3379"/>
                      <a:pt x="14338" y="3374"/>
                    </a:cubicBezTo>
                    <a:cubicBezTo>
                      <a:pt x="14283" y="3369"/>
                      <a:pt x="14221" y="3374"/>
                      <a:pt x="14163" y="3378"/>
                    </a:cubicBezTo>
                    <a:cubicBezTo>
                      <a:pt x="14138" y="3384"/>
                      <a:pt x="14112" y="3389"/>
                      <a:pt x="14089" y="3395"/>
                    </a:cubicBezTo>
                    <a:cubicBezTo>
                      <a:pt x="14066" y="3401"/>
                      <a:pt x="14045" y="3407"/>
                      <a:pt x="14033" y="3416"/>
                    </a:cubicBezTo>
                    <a:cubicBezTo>
                      <a:pt x="14021" y="3428"/>
                      <a:pt x="14015" y="3446"/>
                      <a:pt x="14018" y="3462"/>
                    </a:cubicBezTo>
                    <a:cubicBezTo>
                      <a:pt x="14021" y="3478"/>
                      <a:pt x="14033" y="3491"/>
                      <a:pt x="14058" y="3496"/>
                    </a:cubicBezTo>
                    <a:cubicBezTo>
                      <a:pt x="13956" y="3504"/>
                      <a:pt x="13853" y="3521"/>
                      <a:pt x="13754" y="3545"/>
                    </a:cubicBezTo>
                    <a:cubicBezTo>
                      <a:pt x="13655" y="3570"/>
                      <a:pt x="13561" y="3603"/>
                      <a:pt x="13478" y="3643"/>
                    </a:cubicBezTo>
                    <a:cubicBezTo>
                      <a:pt x="13438" y="3630"/>
                      <a:pt x="13412" y="3604"/>
                      <a:pt x="13400" y="3574"/>
                    </a:cubicBezTo>
                    <a:cubicBezTo>
                      <a:pt x="13388" y="3545"/>
                      <a:pt x="13392" y="3512"/>
                      <a:pt x="13410" y="3487"/>
                    </a:cubicBezTo>
                    <a:cubicBezTo>
                      <a:pt x="13432" y="3460"/>
                      <a:pt x="13461" y="3436"/>
                      <a:pt x="13493" y="3414"/>
                    </a:cubicBezTo>
                    <a:cubicBezTo>
                      <a:pt x="13526" y="3391"/>
                      <a:pt x="13561" y="3371"/>
                      <a:pt x="13595" y="3353"/>
                    </a:cubicBezTo>
                    <a:cubicBezTo>
                      <a:pt x="13638" y="3331"/>
                      <a:pt x="13683" y="3309"/>
                      <a:pt x="13730" y="3290"/>
                    </a:cubicBezTo>
                    <a:cubicBezTo>
                      <a:pt x="13777" y="3272"/>
                      <a:pt x="13826" y="3256"/>
                      <a:pt x="13879" y="3247"/>
                    </a:cubicBezTo>
                    <a:cubicBezTo>
                      <a:pt x="13891" y="3247"/>
                      <a:pt x="13907" y="3245"/>
                      <a:pt x="13923" y="3242"/>
                    </a:cubicBezTo>
                    <a:cubicBezTo>
                      <a:pt x="13939" y="3239"/>
                      <a:pt x="13956" y="3235"/>
                      <a:pt x="13971" y="3231"/>
                    </a:cubicBezTo>
                    <a:cubicBezTo>
                      <a:pt x="13990" y="3226"/>
                      <a:pt x="14005" y="3215"/>
                      <a:pt x="14021" y="3202"/>
                    </a:cubicBezTo>
                    <a:cubicBezTo>
                      <a:pt x="14036" y="3190"/>
                      <a:pt x="14052" y="3176"/>
                      <a:pt x="14070" y="3167"/>
                    </a:cubicBezTo>
                    <a:cubicBezTo>
                      <a:pt x="14098" y="3151"/>
                      <a:pt x="14130" y="3135"/>
                      <a:pt x="14164" y="3120"/>
                    </a:cubicBezTo>
                    <a:cubicBezTo>
                      <a:pt x="14198" y="3105"/>
                      <a:pt x="14234" y="3092"/>
                      <a:pt x="14268" y="3079"/>
                    </a:cubicBezTo>
                    <a:lnTo>
                      <a:pt x="14928" y="2839"/>
                    </a:lnTo>
                    <a:cubicBezTo>
                      <a:pt x="14989" y="2814"/>
                      <a:pt x="15057" y="2797"/>
                      <a:pt x="15131" y="2797"/>
                    </a:cubicBezTo>
                    <a:cubicBezTo>
                      <a:pt x="15187" y="2797"/>
                      <a:pt x="15224" y="2814"/>
                      <a:pt x="15279" y="2806"/>
                    </a:cubicBezTo>
                    <a:cubicBezTo>
                      <a:pt x="15298" y="2801"/>
                      <a:pt x="15316" y="2795"/>
                      <a:pt x="15333" y="2789"/>
                    </a:cubicBezTo>
                    <a:cubicBezTo>
                      <a:pt x="15350" y="2783"/>
                      <a:pt x="15366" y="2776"/>
                      <a:pt x="15378" y="2772"/>
                    </a:cubicBezTo>
                    <a:cubicBezTo>
                      <a:pt x="15437" y="2745"/>
                      <a:pt x="15502" y="2729"/>
                      <a:pt x="15568" y="2723"/>
                    </a:cubicBezTo>
                    <a:cubicBezTo>
                      <a:pt x="15634" y="2717"/>
                      <a:pt x="15702" y="2722"/>
                      <a:pt x="15767" y="2734"/>
                    </a:cubicBezTo>
                    <a:cubicBezTo>
                      <a:pt x="15779" y="2738"/>
                      <a:pt x="15796" y="2743"/>
                      <a:pt x="15813" y="2745"/>
                    </a:cubicBezTo>
                    <a:cubicBezTo>
                      <a:pt x="15830" y="2747"/>
                      <a:pt x="15847" y="2747"/>
                      <a:pt x="15859" y="2743"/>
                    </a:cubicBezTo>
                    <a:cubicBezTo>
                      <a:pt x="15896" y="2734"/>
                      <a:pt x="15909" y="2709"/>
                      <a:pt x="15952" y="2692"/>
                    </a:cubicBezTo>
                    <a:cubicBezTo>
                      <a:pt x="16051" y="2654"/>
                      <a:pt x="16143" y="2764"/>
                      <a:pt x="16260" y="2751"/>
                    </a:cubicBezTo>
                    <a:cubicBezTo>
                      <a:pt x="16285" y="2751"/>
                      <a:pt x="16311" y="2745"/>
                      <a:pt x="16336" y="2739"/>
                    </a:cubicBezTo>
                    <a:cubicBezTo>
                      <a:pt x="16361" y="2734"/>
                      <a:pt x="16384" y="2730"/>
                      <a:pt x="16402" y="2734"/>
                    </a:cubicBezTo>
                    <a:cubicBezTo>
                      <a:pt x="16415" y="2738"/>
                      <a:pt x="16424" y="2746"/>
                      <a:pt x="16434" y="2752"/>
                    </a:cubicBezTo>
                    <a:cubicBezTo>
                      <a:pt x="16444" y="2758"/>
                      <a:pt x="16455" y="2764"/>
                      <a:pt x="16470" y="2764"/>
                    </a:cubicBezTo>
                    <a:cubicBezTo>
                      <a:pt x="16495" y="2768"/>
                      <a:pt x="16513" y="2758"/>
                      <a:pt x="16530" y="2745"/>
                    </a:cubicBezTo>
                    <a:cubicBezTo>
                      <a:pt x="16547" y="2731"/>
                      <a:pt x="16563" y="2713"/>
                      <a:pt x="16581" y="2701"/>
                    </a:cubicBezTo>
                    <a:cubicBezTo>
                      <a:pt x="16597" y="2692"/>
                      <a:pt x="16614" y="2686"/>
                      <a:pt x="16631" y="2680"/>
                    </a:cubicBezTo>
                    <a:cubicBezTo>
                      <a:pt x="16649" y="2674"/>
                      <a:pt x="16668" y="2669"/>
                      <a:pt x="16686" y="2663"/>
                    </a:cubicBezTo>
                    <a:cubicBezTo>
                      <a:pt x="16791" y="2642"/>
                      <a:pt x="16894" y="2621"/>
                      <a:pt x="16996" y="2599"/>
                    </a:cubicBezTo>
                    <a:cubicBezTo>
                      <a:pt x="17098" y="2577"/>
                      <a:pt x="17198" y="2555"/>
                      <a:pt x="17297" y="2532"/>
                    </a:cubicBezTo>
                    <a:cubicBezTo>
                      <a:pt x="17328" y="2524"/>
                      <a:pt x="17360" y="2510"/>
                      <a:pt x="17382" y="2494"/>
                    </a:cubicBezTo>
                    <a:cubicBezTo>
                      <a:pt x="17403" y="2479"/>
                      <a:pt x="17414" y="2461"/>
                      <a:pt x="17402" y="2444"/>
                    </a:cubicBezTo>
                    <a:lnTo>
                      <a:pt x="17359" y="2419"/>
                    </a:lnTo>
                    <a:cubicBezTo>
                      <a:pt x="17346" y="2404"/>
                      <a:pt x="17346" y="2388"/>
                      <a:pt x="17352" y="2374"/>
                    </a:cubicBezTo>
                    <a:cubicBezTo>
                      <a:pt x="17359" y="2360"/>
                      <a:pt x="17371" y="2347"/>
                      <a:pt x="17383" y="2339"/>
                    </a:cubicBezTo>
                    <a:cubicBezTo>
                      <a:pt x="17405" y="2330"/>
                      <a:pt x="17425" y="2324"/>
                      <a:pt x="17444" y="2317"/>
                    </a:cubicBezTo>
                    <a:cubicBezTo>
                      <a:pt x="17463" y="2310"/>
                      <a:pt x="17482" y="2303"/>
                      <a:pt x="17501" y="2293"/>
                    </a:cubicBezTo>
                    <a:cubicBezTo>
                      <a:pt x="17581" y="2263"/>
                      <a:pt x="17624" y="2204"/>
                      <a:pt x="17668" y="2148"/>
                    </a:cubicBezTo>
                    <a:cubicBezTo>
                      <a:pt x="17712" y="2092"/>
                      <a:pt x="17757" y="2038"/>
                      <a:pt x="17840" y="2019"/>
                    </a:cubicBezTo>
                    <a:cubicBezTo>
                      <a:pt x="17775" y="2034"/>
                      <a:pt x="17713" y="2023"/>
                      <a:pt x="17658" y="1999"/>
                    </a:cubicBezTo>
                    <a:cubicBezTo>
                      <a:pt x="17602" y="1975"/>
                      <a:pt x="17553" y="1937"/>
                      <a:pt x="17513" y="1897"/>
                    </a:cubicBezTo>
                    <a:cubicBezTo>
                      <a:pt x="17476" y="1861"/>
                      <a:pt x="17437" y="1821"/>
                      <a:pt x="17392" y="1788"/>
                    </a:cubicBezTo>
                    <a:cubicBezTo>
                      <a:pt x="17346" y="1755"/>
                      <a:pt x="17294" y="1729"/>
                      <a:pt x="17229" y="1720"/>
                    </a:cubicBezTo>
                    <a:cubicBezTo>
                      <a:pt x="17223" y="1733"/>
                      <a:pt x="17217" y="1747"/>
                      <a:pt x="17211" y="1761"/>
                    </a:cubicBezTo>
                    <a:cubicBezTo>
                      <a:pt x="17204" y="1776"/>
                      <a:pt x="17198" y="1792"/>
                      <a:pt x="17192" y="1809"/>
                    </a:cubicBezTo>
                    <a:cubicBezTo>
                      <a:pt x="17146" y="1765"/>
                      <a:pt x="17098" y="1725"/>
                      <a:pt x="17045" y="1688"/>
                    </a:cubicBezTo>
                    <a:cubicBezTo>
                      <a:pt x="16993" y="1652"/>
                      <a:pt x="16936" y="1619"/>
                      <a:pt x="16871" y="1590"/>
                    </a:cubicBezTo>
                    <a:cubicBezTo>
                      <a:pt x="16843" y="1615"/>
                      <a:pt x="16820" y="1644"/>
                      <a:pt x="16801" y="1674"/>
                    </a:cubicBezTo>
                    <a:cubicBezTo>
                      <a:pt x="16782" y="1704"/>
                      <a:pt x="16766" y="1735"/>
                      <a:pt x="16754" y="1767"/>
                    </a:cubicBezTo>
                    <a:cubicBezTo>
                      <a:pt x="16739" y="1748"/>
                      <a:pt x="16731" y="1730"/>
                      <a:pt x="16725" y="1712"/>
                    </a:cubicBezTo>
                    <a:cubicBezTo>
                      <a:pt x="16720" y="1694"/>
                      <a:pt x="16717" y="1676"/>
                      <a:pt x="16711" y="1657"/>
                    </a:cubicBezTo>
                    <a:cubicBezTo>
                      <a:pt x="16705" y="1641"/>
                      <a:pt x="16695" y="1624"/>
                      <a:pt x="16681" y="1608"/>
                    </a:cubicBezTo>
                    <a:cubicBezTo>
                      <a:pt x="16668" y="1593"/>
                      <a:pt x="16649" y="1580"/>
                      <a:pt x="16624" y="1569"/>
                    </a:cubicBezTo>
                    <a:cubicBezTo>
                      <a:pt x="16597" y="1565"/>
                      <a:pt x="16567" y="1570"/>
                      <a:pt x="16547" y="1581"/>
                    </a:cubicBezTo>
                    <a:cubicBezTo>
                      <a:pt x="16526" y="1591"/>
                      <a:pt x="16513" y="1607"/>
                      <a:pt x="16520" y="1624"/>
                    </a:cubicBezTo>
                    <a:cubicBezTo>
                      <a:pt x="16507" y="1611"/>
                      <a:pt x="16498" y="1599"/>
                      <a:pt x="16488" y="1588"/>
                    </a:cubicBezTo>
                    <a:cubicBezTo>
                      <a:pt x="16478" y="1576"/>
                      <a:pt x="16467" y="1565"/>
                      <a:pt x="16452" y="1552"/>
                    </a:cubicBezTo>
                    <a:cubicBezTo>
                      <a:pt x="16396" y="1571"/>
                      <a:pt x="16342" y="1593"/>
                      <a:pt x="16290" y="1618"/>
                    </a:cubicBezTo>
                    <a:cubicBezTo>
                      <a:pt x="16239" y="1644"/>
                      <a:pt x="16189" y="1672"/>
                      <a:pt x="16143" y="1704"/>
                    </a:cubicBezTo>
                    <a:cubicBezTo>
                      <a:pt x="16119" y="1655"/>
                      <a:pt x="16183" y="1617"/>
                      <a:pt x="16251" y="1578"/>
                    </a:cubicBezTo>
                    <a:cubicBezTo>
                      <a:pt x="16319" y="1540"/>
                      <a:pt x="16390" y="1500"/>
                      <a:pt x="16378" y="1447"/>
                    </a:cubicBezTo>
                    <a:cubicBezTo>
                      <a:pt x="16365" y="1413"/>
                      <a:pt x="16322" y="1384"/>
                      <a:pt x="16322" y="1359"/>
                    </a:cubicBezTo>
                    <a:cubicBezTo>
                      <a:pt x="16322" y="1296"/>
                      <a:pt x="16483" y="1245"/>
                      <a:pt x="16439" y="1190"/>
                    </a:cubicBezTo>
                    <a:cubicBezTo>
                      <a:pt x="16433" y="1182"/>
                      <a:pt x="16424" y="1178"/>
                      <a:pt x="16415" y="1174"/>
                    </a:cubicBezTo>
                    <a:cubicBezTo>
                      <a:pt x="16405" y="1169"/>
                      <a:pt x="16396" y="1165"/>
                      <a:pt x="16390" y="1157"/>
                    </a:cubicBezTo>
                    <a:cubicBezTo>
                      <a:pt x="16365" y="1138"/>
                      <a:pt x="16362" y="1114"/>
                      <a:pt x="16368" y="1088"/>
                    </a:cubicBezTo>
                    <a:cubicBezTo>
                      <a:pt x="16375" y="1063"/>
                      <a:pt x="16390" y="1037"/>
                      <a:pt x="16402" y="1014"/>
                    </a:cubicBezTo>
                    <a:cubicBezTo>
                      <a:pt x="16338" y="1001"/>
                      <a:pt x="16270" y="1003"/>
                      <a:pt x="16202" y="1013"/>
                    </a:cubicBezTo>
                    <a:cubicBezTo>
                      <a:pt x="16134" y="1023"/>
                      <a:pt x="16066" y="1041"/>
                      <a:pt x="16001" y="1060"/>
                    </a:cubicBezTo>
                    <a:cubicBezTo>
                      <a:pt x="15835" y="1110"/>
                      <a:pt x="15650" y="1174"/>
                      <a:pt x="15471" y="1190"/>
                    </a:cubicBezTo>
                    <a:cubicBezTo>
                      <a:pt x="15378" y="1199"/>
                      <a:pt x="15292" y="1190"/>
                      <a:pt x="15187" y="1190"/>
                    </a:cubicBezTo>
                    <a:cubicBezTo>
                      <a:pt x="15131" y="1190"/>
                      <a:pt x="15070" y="1182"/>
                      <a:pt x="15033" y="1165"/>
                    </a:cubicBezTo>
                    <a:cubicBezTo>
                      <a:pt x="15005" y="1157"/>
                      <a:pt x="14985" y="1145"/>
                      <a:pt x="14966" y="1134"/>
                    </a:cubicBezTo>
                    <a:cubicBezTo>
                      <a:pt x="14946" y="1122"/>
                      <a:pt x="14928" y="1110"/>
                      <a:pt x="14903" y="1102"/>
                    </a:cubicBezTo>
                    <a:cubicBezTo>
                      <a:pt x="14875" y="1094"/>
                      <a:pt x="14846" y="1092"/>
                      <a:pt x="14817" y="1093"/>
                    </a:cubicBezTo>
                    <a:cubicBezTo>
                      <a:pt x="14787" y="1094"/>
                      <a:pt x="14758" y="1098"/>
                      <a:pt x="14730" y="1102"/>
                    </a:cubicBezTo>
                    <a:cubicBezTo>
                      <a:pt x="14653" y="1115"/>
                      <a:pt x="14576" y="1135"/>
                      <a:pt x="14501" y="1159"/>
                    </a:cubicBezTo>
                    <a:cubicBezTo>
                      <a:pt x="14425" y="1184"/>
                      <a:pt x="14351" y="1214"/>
                      <a:pt x="14280" y="1245"/>
                    </a:cubicBezTo>
                    <a:cubicBezTo>
                      <a:pt x="14249" y="1230"/>
                      <a:pt x="14217" y="1221"/>
                      <a:pt x="14182" y="1216"/>
                    </a:cubicBezTo>
                    <a:cubicBezTo>
                      <a:pt x="14147" y="1211"/>
                      <a:pt x="14110" y="1211"/>
                      <a:pt x="14070" y="1216"/>
                    </a:cubicBezTo>
                    <a:cubicBezTo>
                      <a:pt x="13941" y="1239"/>
                      <a:pt x="13870" y="1319"/>
                      <a:pt x="13800" y="1401"/>
                    </a:cubicBezTo>
                    <a:cubicBezTo>
                      <a:pt x="13731" y="1483"/>
                      <a:pt x="13663" y="1567"/>
                      <a:pt x="13540" y="1598"/>
                    </a:cubicBezTo>
                    <a:cubicBezTo>
                      <a:pt x="13555" y="1567"/>
                      <a:pt x="13566" y="1533"/>
                      <a:pt x="13571" y="1500"/>
                    </a:cubicBezTo>
                    <a:cubicBezTo>
                      <a:pt x="13577" y="1467"/>
                      <a:pt x="13577" y="1434"/>
                      <a:pt x="13570" y="1405"/>
                    </a:cubicBezTo>
                    <a:cubicBezTo>
                      <a:pt x="13518" y="1394"/>
                      <a:pt x="13466" y="1389"/>
                      <a:pt x="13415" y="1389"/>
                    </a:cubicBezTo>
                    <a:cubicBezTo>
                      <a:pt x="13364" y="1389"/>
                      <a:pt x="13314" y="1394"/>
                      <a:pt x="13268" y="1405"/>
                    </a:cubicBezTo>
                    <a:cubicBezTo>
                      <a:pt x="13237" y="1470"/>
                      <a:pt x="13199" y="1535"/>
                      <a:pt x="13155" y="1600"/>
                    </a:cubicBezTo>
                    <a:cubicBezTo>
                      <a:pt x="13111" y="1665"/>
                      <a:pt x="13061" y="1729"/>
                      <a:pt x="13009" y="1792"/>
                    </a:cubicBezTo>
                    <a:cubicBezTo>
                      <a:pt x="12990" y="1756"/>
                      <a:pt x="12984" y="1720"/>
                      <a:pt x="12983" y="1684"/>
                    </a:cubicBezTo>
                    <a:cubicBezTo>
                      <a:pt x="12981" y="1647"/>
                      <a:pt x="12984" y="1609"/>
                      <a:pt x="12984" y="1569"/>
                    </a:cubicBezTo>
                    <a:cubicBezTo>
                      <a:pt x="12978" y="1535"/>
                      <a:pt x="12963" y="1499"/>
                      <a:pt x="12937" y="1466"/>
                    </a:cubicBezTo>
                    <a:cubicBezTo>
                      <a:pt x="12912" y="1434"/>
                      <a:pt x="12876" y="1407"/>
                      <a:pt x="12830" y="1392"/>
                    </a:cubicBezTo>
                    <a:cubicBezTo>
                      <a:pt x="12778" y="1455"/>
                      <a:pt x="12725" y="1520"/>
                      <a:pt x="12674" y="1584"/>
                    </a:cubicBezTo>
                    <a:cubicBezTo>
                      <a:pt x="12622" y="1648"/>
                      <a:pt x="12571" y="1712"/>
                      <a:pt x="12522" y="1775"/>
                    </a:cubicBezTo>
                    <a:cubicBezTo>
                      <a:pt x="12481" y="1712"/>
                      <a:pt x="12471" y="1638"/>
                      <a:pt x="12490" y="1571"/>
                    </a:cubicBezTo>
                    <a:cubicBezTo>
                      <a:pt x="12509" y="1504"/>
                      <a:pt x="12559" y="1443"/>
                      <a:pt x="12639" y="1405"/>
                    </a:cubicBezTo>
                    <a:cubicBezTo>
                      <a:pt x="12670" y="1386"/>
                      <a:pt x="12707" y="1372"/>
                      <a:pt x="12746" y="1364"/>
                    </a:cubicBezTo>
                    <a:cubicBezTo>
                      <a:pt x="12785" y="1357"/>
                      <a:pt x="12827" y="1354"/>
                      <a:pt x="12867" y="1359"/>
                    </a:cubicBezTo>
                    <a:cubicBezTo>
                      <a:pt x="12904" y="1363"/>
                      <a:pt x="12947" y="1369"/>
                      <a:pt x="12989" y="1371"/>
                    </a:cubicBezTo>
                    <a:cubicBezTo>
                      <a:pt x="13031" y="1373"/>
                      <a:pt x="13071" y="1371"/>
                      <a:pt x="13102" y="1359"/>
                    </a:cubicBezTo>
                    <a:cubicBezTo>
                      <a:pt x="13120" y="1350"/>
                      <a:pt x="13132" y="1342"/>
                      <a:pt x="13145" y="1333"/>
                    </a:cubicBezTo>
                    <a:cubicBezTo>
                      <a:pt x="13159" y="1324"/>
                      <a:pt x="13172" y="1315"/>
                      <a:pt x="13194" y="1304"/>
                    </a:cubicBezTo>
                    <a:cubicBezTo>
                      <a:pt x="13231" y="1287"/>
                      <a:pt x="13282" y="1283"/>
                      <a:pt x="13329" y="1277"/>
                    </a:cubicBezTo>
                    <a:cubicBezTo>
                      <a:pt x="13376" y="1270"/>
                      <a:pt x="13419" y="1262"/>
                      <a:pt x="13441" y="1237"/>
                    </a:cubicBezTo>
                    <a:cubicBezTo>
                      <a:pt x="13466" y="1205"/>
                      <a:pt x="13455" y="1174"/>
                      <a:pt x="13429" y="1145"/>
                    </a:cubicBezTo>
                    <a:cubicBezTo>
                      <a:pt x="13402" y="1116"/>
                      <a:pt x="13361" y="1089"/>
                      <a:pt x="13324" y="1068"/>
                    </a:cubicBezTo>
                    <a:cubicBezTo>
                      <a:pt x="13361" y="1064"/>
                      <a:pt x="13402" y="1064"/>
                      <a:pt x="13441" y="1071"/>
                    </a:cubicBezTo>
                    <a:cubicBezTo>
                      <a:pt x="13479" y="1077"/>
                      <a:pt x="13515" y="1089"/>
                      <a:pt x="13540" y="1110"/>
                    </a:cubicBezTo>
                    <a:cubicBezTo>
                      <a:pt x="13555" y="1119"/>
                      <a:pt x="13566" y="1128"/>
                      <a:pt x="13577" y="1136"/>
                    </a:cubicBezTo>
                    <a:cubicBezTo>
                      <a:pt x="13589" y="1143"/>
                      <a:pt x="13601" y="1148"/>
                      <a:pt x="13620" y="1148"/>
                    </a:cubicBezTo>
                    <a:cubicBezTo>
                      <a:pt x="13632" y="1153"/>
                      <a:pt x="13648" y="1150"/>
                      <a:pt x="13664" y="1146"/>
                    </a:cubicBezTo>
                    <a:cubicBezTo>
                      <a:pt x="13680" y="1141"/>
                      <a:pt x="13697" y="1134"/>
                      <a:pt x="13712" y="1127"/>
                    </a:cubicBezTo>
                    <a:cubicBezTo>
                      <a:pt x="13777" y="1102"/>
                      <a:pt x="13842" y="1074"/>
                      <a:pt x="13903" y="1043"/>
                    </a:cubicBezTo>
                    <a:cubicBezTo>
                      <a:pt x="13964" y="1012"/>
                      <a:pt x="14021" y="978"/>
                      <a:pt x="14070" y="942"/>
                    </a:cubicBezTo>
                    <a:cubicBezTo>
                      <a:pt x="14058" y="938"/>
                      <a:pt x="14045" y="936"/>
                      <a:pt x="14033" y="934"/>
                    </a:cubicBezTo>
                    <a:cubicBezTo>
                      <a:pt x="14021" y="932"/>
                      <a:pt x="14008" y="930"/>
                      <a:pt x="13996" y="925"/>
                    </a:cubicBezTo>
                    <a:cubicBezTo>
                      <a:pt x="14113" y="934"/>
                      <a:pt x="14226" y="934"/>
                      <a:pt x="14339" y="929"/>
                    </a:cubicBezTo>
                    <a:cubicBezTo>
                      <a:pt x="14451" y="923"/>
                      <a:pt x="14564" y="913"/>
                      <a:pt x="14681" y="900"/>
                    </a:cubicBezTo>
                    <a:cubicBezTo>
                      <a:pt x="14727" y="896"/>
                      <a:pt x="14775" y="892"/>
                      <a:pt x="14820" y="882"/>
                    </a:cubicBezTo>
                    <a:cubicBezTo>
                      <a:pt x="14865" y="872"/>
                      <a:pt x="14906" y="856"/>
                      <a:pt x="14940" y="829"/>
                    </a:cubicBezTo>
                    <a:cubicBezTo>
                      <a:pt x="14986" y="837"/>
                      <a:pt x="15031" y="843"/>
                      <a:pt x="15076" y="845"/>
                    </a:cubicBezTo>
                    <a:cubicBezTo>
                      <a:pt x="15121" y="848"/>
                      <a:pt x="15165" y="845"/>
                      <a:pt x="15212" y="837"/>
                    </a:cubicBezTo>
                    <a:cubicBezTo>
                      <a:pt x="15224" y="875"/>
                      <a:pt x="15279" y="883"/>
                      <a:pt x="15329" y="883"/>
                    </a:cubicBezTo>
                    <a:cubicBezTo>
                      <a:pt x="15378" y="883"/>
                      <a:pt x="15421" y="867"/>
                      <a:pt x="15471" y="854"/>
                    </a:cubicBezTo>
                    <a:cubicBezTo>
                      <a:pt x="15563" y="837"/>
                      <a:pt x="15662" y="875"/>
                      <a:pt x="15754" y="883"/>
                    </a:cubicBezTo>
                    <a:cubicBezTo>
                      <a:pt x="15847" y="892"/>
                      <a:pt x="15977" y="875"/>
                      <a:pt x="15989" y="812"/>
                    </a:cubicBezTo>
                    <a:cubicBezTo>
                      <a:pt x="15955" y="812"/>
                      <a:pt x="15926" y="800"/>
                      <a:pt x="15906" y="783"/>
                    </a:cubicBezTo>
                    <a:cubicBezTo>
                      <a:pt x="15887" y="767"/>
                      <a:pt x="15878" y="745"/>
                      <a:pt x="15884" y="724"/>
                    </a:cubicBezTo>
                    <a:cubicBezTo>
                      <a:pt x="15896" y="677"/>
                      <a:pt x="15977" y="644"/>
                      <a:pt x="15952" y="602"/>
                    </a:cubicBezTo>
                    <a:cubicBezTo>
                      <a:pt x="15940" y="580"/>
                      <a:pt x="15909" y="564"/>
                      <a:pt x="15884" y="555"/>
                    </a:cubicBezTo>
                    <a:lnTo>
                      <a:pt x="15495" y="395"/>
                    </a:lnTo>
                    <a:cubicBezTo>
                      <a:pt x="15452" y="379"/>
                      <a:pt x="15401" y="362"/>
                      <a:pt x="15351" y="355"/>
                    </a:cubicBezTo>
                    <a:cubicBezTo>
                      <a:pt x="15301" y="349"/>
                      <a:pt x="15252" y="353"/>
                      <a:pt x="15212" y="379"/>
                    </a:cubicBezTo>
                    <a:cubicBezTo>
                      <a:pt x="15199" y="391"/>
                      <a:pt x="15190" y="405"/>
                      <a:pt x="15181" y="419"/>
                    </a:cubicBezTo>
                    <a:cubicBezTo>
                      <a:pt x="15171" y="432"/>
                      <a:pt x="15162" y="446"/>
                      <a:pt x="15150" y="459"/>
                    </a:cubicBezTo>
                    <a:cubicBezTo>
                      <a:pt x="15116" y="482"/>
                      <a:pt x="15073" y="482"/>
                      <a:pt x="15029" y="472"/>
                    </a:cubicBezTo>
                    <a:cubicBezTo>
                      <a:pt x="14985" y="462"/>
                      <a:pt x="14940" y="442"/>
                      <a:pt x="14903" y="425"/>
                    </a:cubicBezTo>
                    <a:cubicBezTo>
                      <a:pt x="14897" y="389"/>
                      <a:pt x="14883" y="353"/>
                      <a:pt x="14863" y="319"/>
                    </a:cubicBezTo>
                    <a:cubicBezTo>
                      <a:pt x="14843" y="284"/>
                      <a:pt x="14817" y="250"/>
                      <a:pt x="14786" y="219"/>
                    </a:cubicBezTo>
                    <a:cubicBezTo>
                      <a:pt x="14792" y="242"/>
                      <a:pt x="14760" y="249"/>
                      <a:pt x="14723" y="246"/>
                    </a:cubicBezTo>
                    <a:cubicBezTo>
                      <a:pt x="14686" y="243"/>
                      <a:pt x="14644" y="229"/>
                      <a:pt x="14632" y="210"/>
                    </a:cubicBezTo>
                    <a:cubicBezTo>
                      <a:pt x="14585" y="166"/>
                      <a:pt x="14524" y="120"/>
                      <a:pt x="14456" y="89"/>
                    </a:cubicBezTo>
                    <a:cubicBezTo>
                      <a:pt x="14388" y="59"/>
                      <a:pt x="14314" y="44"/>
                      <a:pt x="14243" y="63"/>
                    </a:cubicBezTo>
                    <a:cubicBezTo>
                      <a:pt x="14221" y="88"/>
                      <a:pt x="14211" y="117"/>
                      <a:pt x="14209" y="145"/>
                    </a:cubicBezTo>
                    <a:cubicBezTo>
                      <a:pt x="14207" y="174"/>
                      <a:pt x="14215" y="202"/>
                      <a:pt x="14231" y="227"/>
                    </a:cubicBezTo>
                    <a:cubicBezTo>
                      <a:pt x="14209" y="215"/>
                      <a:pt x="14183" y="208"/>
                      <a:pt x="14159" y="208"/>
                    </a:cubicBezTo>
                    <a:cubicBezTo>
                      <a:pt x="14135" y="208"/>
                      <a:pt x="14113" y="215"/>
                      <a:pt x="14101" y="227"/>
                    </a:cubicBezTo>
                    <a:cubicBezTo>
                      <a:pt x="14086" y="189"/>
                      <a:pt x="14059" y="148"/>
                      <a:pt x="14022" y="116"/>
                    </a:cubicBezTo>
                    <a:cubicBezTo>
                      <a:pt x="13985" y="83"/>
                      <a:pt x="13938" y="59"/>
                      <a:pt x="13879" y="55"/>
                    </a:cubicBezTo>
                    <a:cubicBezTo>
                      <a:pt x="13820" y="44"/>
                      <a:pt x="13759" y="66"/>
                      <a:pt x="13722" y="99"/>
                    </a:cubicBezTo>
                    <a:cubicBezTo>
                      <a:pt x="13685" y="133"/>
                      <a:pt x="13672" y="177"/>
                      <a:pt x="13712" y="210"/>
                    </a:cubicBezTo>
                    <a:cubicBezTo>
                      <a:pt x="13666" y="185"/>
                      <a:pt x="13628" y="152"/>
                      <a:pt x="13598" y="116"/>
                    </a:cubicBezTo>
                    <a:cubicBezTo>
                      <a:pt x="13569" y="80"/>
                      <a:pt x="13549" y="40"/>
                      <a:pt x="13540" y="0"/>
                    </a:cubicBezTo>
                    <a:cubicBezTo>
                      <a:pt x="13469" y="0"/>
                      <a:pt x="13401" y="4"/>
                      <a:pt x="13334" y="13"/>
                    </a:cubicBezTo>
                    <a:cubicBezTo>
                      <a:pt x="13268" y="22"/>
                      <a:pt x="13203" y="36"/>
                      <a:pt x="13139" y="55"/>
                    </a:cubicBezTo>
                    <a:cubicBezTo>
                      <a:pt x="13126" y="59"/>
                      <a:pt x="13117" y="63"/>
                      <a:pt x="13108" y="67"/>
                    </a:cubicBezTo>
                    <a:cubicBezTo>
                      <a:pt x="13098" y="72"/>
                      <a:pt x="13089" y="76"/>
                      <a:pt x="13077" y="80"/>
                    </a:cubicBezTo>
                    <a:cubicBezTo>
                      <a:pt x="13065" y="88"/>
                      <a:pt x="13061" y="101"/>
                      <a:pt x="13061" y="115"/>
                    </a:cubicBezTo>
                    <a:cubicBezTo>
                      <a:pt x="13061" y="129"/>
                      <a:pt x="13065" y="145"/>
                      <a:pt x="13065" y="160"/>
                    </a:cubicBezTo>
                    <a:cubicBezTo>
                      <a:pt x="13071" y="193"/>
                      <a:pt x="13077" y="228"/>
                      <a:pt x="13085" y="263"/>
                    </a:cubicBezTo>
                    <a:cubicBezTo>
                      <a:pt x="13092" y="299"/>
                      <a:pt x="13102" y="334"/>
                      <a:pt x="13114" y="370"/>
                    </a:cubicBezTo>
                    <a:cubicBezTo>
                      <a:pt x="13083" y="322"/>
                      <a:pt x="13051" y="273"/>
                      <a:pt x="13020" y="225"/>
                    </a:cubicBezTo>
                    <a:cubicBezTo>
                      <a:pt x="12989" y="177"/>
                      <a:pt x="12960" y="128"/>
                      <a:pt x="12935" y="80"/>
                    </a:cubicBezTo>
                    <a:cubicBezTo>
                      <a:pt x="12923" y="67"/>
                      <a:pt x="12909" y="52"/>
                      <a:pt x="12893" y="38"/>
                    </a:cubicBezTo>
                    <a:cubicBezTo>
                      <a:pt x="12878" y="24"/>
                      <a:pt x="12861" y="13"/>
                      <a:pt x="12842" y="8"/>
                    </a:cubicBezTo>
                    <a:cubicBezTo>
                      <a:pt x="12818" y="4"/>
                      <a:pt x="12792" y="13"/>
                      <a:pt x="12770" y="27"/>
                    </a:cubicBezTo>
                    <a:cubicBezTo>
                      <a:pt x="12748" y="41"/>
                      <a:pt x="12731" y="61"/>
                      <a:pt x="12725" y="80"/>
                    </a:cubicBezTo>
                    <a:cubicBezTo>
                      <a:pt x="12704" y="124"/>
                      <a:pt x="12690" y="169"/>
                      <a:pt x="12684" y="214"/>
                    </a:cubicBezTo>
                    <a:cubicBezTo>
                      <a:pt x="12679" y="259"/>
                      <a:pt x="12682" y="303"/>
                      <a:pt x="12694" y="345"/>
                    </a:cubicBezTo>
                    <a:cubicBezTo>
                      <a:pt x="12676" y="318"/>
                      <a:pt x="12648" y="294"/>
                      <a:pt x="12616" y="277"/>
                    </a:cubicBezTo>
                    <a:cubicBezTo>
                      <a:pt x="12583" y="259"/>
                      <a:pt x="12546" y="246"/>
                      <a:pt x="12509" y="240"/>
                    </a:cubicBezTo>
                    <a:cubicBezTo>
                      <a:pt x="12515" y="200"/>
                      <a:pt x="12483" y="162"/>
                      <a:pt x="12438" y="139"/>
                    </a:cubicBezTo>
                    <a:cubicBezTo>
                      <a:pt x="12392" y="117"/>
                      <a:pt x="12333" y="109"/>
                      <a:pt x="12287" y="130"/>
                    </a:cubicBezTo>
                    <a:cubicBezTo>
                      <a:pt x="12235" y="149"/>
                      <a:pt x="12212" y="189"/>
                      <a:pt x="12215" y="228"/>
                    </a:cubicBezTo>
                    <a:cubicBezTo>
                      <a:pt x="12218" y="266"/>
                      <a:pt x="12247" y="303"/>
                      <a:pt x="12299" y="315"/>
                    </a:cubicBezTo>
                    <a:cubicBezTo>
                      <a:pt x="12259" y="343"/>
                      <a:pt x="12236" y="381"/>
                      <a:pt x="12232" y="420"/>
                    </a:cubicBezTo>
                    <a:cubicBezTo>
                      <a:pt x="12227" y="459"/>
                      <a:pt x="12241" y="498"/>
                      <a:pt x="12275" y="530"/>
                    </a:cubicBezTo>
                    <a:cubicBezTo>
                      <a:pt x="12229" y="530"/>
                      <a:pt x="12196" y="511"/>
                      <a:pt x="12171" y="486"/>
                    </a:cubicBezTo>
                    <a:cubicBezTo>
                      <a:pt x="12145" y="461"/>
                      <a:pt x="12127" y="429"/>
                      <a:pt x="12108" y="404"/>
                    </a:cubicBezTo>
                    <a:cubicBezTo>
                      <a:pt x="12087" y="376"/>
                      <a:pt x="12054" y="350"/>
                      <a:pt x="12019" y="335"/>
                    </a:cubicBezTo>
                    <a:cubicBezTo>
                      <a:pt x="11983" y="321"/>
                      <a:pt x="11945" y="318"/>
                      <a:pt x="11911" y="337"/>
                    </a:cubicBezTo>
                    <a:cubicBezTo>
                      <a:pt x="11905" y="341"/>
                      <a:pt x="11898" y="347"/>
                      <a:pt x="11892" y="354"/>
                    </a:cubicBezTo>
                    <a:cubicBezTo>
                      <a:pt x="11886" y="362"/>
                      <a:pt x="11880" y="370"/>
                      <a:pt x="11874" y="379"/>
                    </a:cubicBezTo>
                    <a:cubicBezTo>
                      <a:pt x="11821" y="471"/>
                      <a:pt x="11843" y="575"/>
                      <a:pt x="11914" y="658"/>
                    </a:cubicBezTo>
                    <a:cubicBezTo>
                      <a:pt x="11985" y="741"/>
                      <a:pt x="12105" y="803"/>
                      <a:pt x="12250" y="812"/>
                    </a:cubicBezTo>
                    <a:cubicBezTo>
                      <a:pt x="12269" y="812"/>
                      <a:pt x="12290" y="812"/>
                      <a:pt x="12311" y="814"/>
                    </a:cubicBezTo>
                    <a:cubicBezTo>
                      <a:pt x="12332" y="816"/>
                      <a:pt x="12352" y="820"/>
                      <a:pt x="12367" y="829"/>
                    </a:cubicBezTo>
                    <a:cubicBezTo>
                      <a:pt x="12380" y="837"/>
                      <a:pt x="12392" y="851"/>
                      <a:pt x="12398" y="864"/>
                    </a:cubicBezTo>
                    <a:cubicBezTo>
                      <a:pt x="12404" y="878"/>
                      <a:pt x="12404" y="892"/>
                      <a:pt x="12392" y="900"/>
                    </a:cubicBezTo>
                    <a:cubicBezTo>
                      <a:pt x="12321" y="888"/>
                      <a:pt x="12253" y="874"/>
                      <a:pt x="12185" y="860"/>
                    </a:cubicBezTo>
                    <a:cubicBezTo>
                      <a:pt x="12117" y="847"/>
                      <a:pt x="12050" y="833"/>
                      <a:pt x="11979" y="820"/>
                    </a:cubicBezTo>
                    <a:cubicBezTo>
                      <a:pt x="11957" y="816"/>
                      <a:pt x="11934" y="812"/>
                      <a:pt x="11912" y="807"/>
                    </a:cubicBezTo>
                    <a:cubicBezTo>
                      <a:pt x="11889" y="801"/>
                      <a:pt x="11868" y="795"/>
                      <a:pt x="11849" y="787"/>
                    </a:cubicBezTo>
                    <a:cubicBezTo>
                      <a:pt x="11828" y="772"/>
                      <a:pt x="11811" y="756"/>
                      <a:pt x="11794" y="741"/>
                    </a:cubicBezTo>
                    <a:cubicBezTo>
                      <a:pt x="11778" y="726"/>
                      <a:pt x="11763" y="711"/>
                      <a:pt x="11744" y="698"/>
                    </a:cubicBezTo>
                    <a:cubicBezTo>
                      <a:pt x="11698" y="650"/>
                      <a:pt x="11636" y="608"/>
                      <a:pt x="11564" y="577"/>
                    </a:cubicBezTo>
                    <a:cubicBezTo>
                      <a:pt x="11491" y="546"/>
                      <a:pt x="11408" y="526"/>
                      <a:pt x="11319" y="522"/>
                    </a:cubicBezTo>
                    <a:cubicBezTo>
                      <a:pt x="11303" y="583"/>
                      <a:pt x="11322" y="644"/>
                      <a:pt x="11362" y="698"/>
                    </a:cubicBezTo>
                    <a:cubicBezTo>
                      <a:pt x="11402" y="753"/>
                      <a:pt x="11463" y="801"/>
                      <a:pt x="11534" y="837"/>
                    </a:cubicBezTo>
                    <a:cubicBezTo>
                      <a:pt x="11605" y="877"/>
                      <a:pt x="11687" y="906"/>
                      <a:pt x="11772" y="930"/>
                    </a:cubicBezTo>
                    <a:cubicBezTo>
                      <a:pt x="11857" y="954"/>
                      <a:pt x="11945" y="972"/>
                      <a:pt x="12028" y="989"/>
                    </a:cubicBezTo>
                    <a:cubicBezTo>
                      <a:pt x="11982" y="1020"/>
                      <a:pt x="11937" y="1060"/>
                      <a:pt x="11915" y="1099"/>
                    </a:cubicBezTo>
                    <a:cubicBezTo>
                      <a:pt x="11892" y="1139"/>
                      <a:pt x="11892" y="1178"/>
                      <a:pt x="11935" y="1207"/>
                    </a:cubicBezTo>
                    <a:lnTo>
                      <a:pt x="11898" y="1262"/>
                    </a:lnTo>
                    <a:cubicBezTo>
                      <a:pt x="11905" y="1319"/>
                      <a:pt x="11914" y="1376"/>
                      <a:pt x="11923" y="1433"/>
                    </a:cubicBezTo>
                    <a:cubicBezTo>
                      <a:pt x="11932" y="1490"/>
                      <a:pt x="11942" y="1548"/>
                      <a:pt x="11948" y="1607"/>
                    </a:cubicBezTo>
                    <a:cubicBezTo>
                      <a:pt x="11871" y="1592"/>
                      <a:pt x="11820" y="1552"/>
                      <a:pt x="11787" y="1503"/>
                    </a:cubicBezTo>
                    <a:cubicBezTo>
                      <a:pt x="11753" y="1453"/>
                      <a:pt x="11738" y="1394"/>
                      <a:pt x="11732" y="1342"/>
                    </a:cubicBezTo>
                    <a:cubicBezTo>
                      <a:pt x="11732" y="1289"/>
                      <a:pt x="11732" y="1229"/>
                      <a:pt x="11717" y="1174"/>
                    </a:cubicBezTo>
                    <a:cubicBezTo>
                      <a:pt x="11703" y="1118"/>
                      <a:pt x="11673" y="1066"/>
                      <a:pt x="11615" y="1031"/>
                    </a:cubicBezTo>
                    <a:cubicBezTo>
                      <a:pt x="11587" y="1062"/>
                      <a:pt x="11570" y="1098"/>
                      <a:pt x="11561" y="1135"/>
                    </a:cubicBezTo>
                    <a:cubicBezTo>
                      <a:pt x="11553" y="1171"/>
                      <a:pt x="11553" y="1209"/>
                      <a:pt x="11559" y="1245"/>
                    </a:cubicBezTo>
                    <a:cubicBezTo>
                      <a:pt x="11522" y="1245"/>
                      <a:pt x="11484" y="1247"/>
                      <a:pt x="11445" y="1252"/>
                    </a:cubicBezTo>
                    <a:cubicBezTo>
                      <a:pt x="11406" y="1258"/>
                      <a:pt x="11368" y="1266"/>
                      <a:pt x="11331" y="1279"/>
                    </a:cubicBezTo>
                    <a:cubicBezTo>
                      <a:pt x="11309" y="1310"/>
                      <a:pt x="11315" y="1352"/>
                      <a:pt x="11315" y="1389"/>
                    </a:cubicBezTo>
                    <a:cubicBezTo>
                      <a:pt x="11315" y="1425"/>
                      <a:pt x="11309" y="1455"/>
                      <a:pt x="11263" y="1464"/>
                    </a:cubicBezTo>
                    <a:cubicBezTo>
                      <a:pt x="11232" y="1468"/>
                      <a:pt x="11203" y="1455"/>
                      <a:pt x="11178" y="1437"/>
                    </a:cubicBezTo>
                    <a:cubicBezTo>
                      <a:pt x="11153" y="1419"/>
                      <a:pt x="11133" y="1394"/>
                      <a:pt x="11121" y="1376"/>
                    </a:cubicBezTo>
                    <a:cubicBezTo>
                      <a:pt x="11109" y="1354"/>
                      <a:pt x="11073" y="1334"/>
                      <a:pt x="11038" y="1326"/>
                    </a:cubicBezTo>
                    <a:cubicBezTo>
                      <a:pt x="11002" y="1317"/>
                      <a:pt x="10967" y="1319"/>
                      <a:pt x="10954" y="1342"/>
                    </a:cubicBezTo>
                    <a:cubicBezTo>
                      <a:pt x="10930" y="1304"/>
                      <a:pt x="10967" y="1254"/>
                      <a:pt x="11029" y="1254"/>
                    </a:cubicBezTo>
                    <a:cubicBezTo>
                      <a:pt x="11072" y="1254"/>
                      <a:pt x="11121" y="1270"/>
                      <a:pt x="11146" y="1254"/>
                    </a:cubicBezTo>
                    <a:cubicBezTo>
                      <a:pt x="11158" y="1245"/>
                      <a:pt x="11158" y="1237"/>
                      <a:pt x="11158" y="1216"/>
                    </a:cubicBezTo>
                    <a:cubicBezTo>
                      <a:pt x="11152" y="1182"/>
                      <a:pt x="11149" y="1148"/>
                      <a:pt x="11141" y="1116"/>
                    </a:cubicBezTo>
                    <a:cubicBezTo>
                      <a:pt x="11133" y="1083"/>
                      <a:pt x="11121" y="1052"/>
                      <a:pt x="11096" y="1022"/>
                    </a:cubicBezTo>
                    <a:cubicBezTo>
                      <a:pt x="11072" y="991"/>
                      <a:pt x="11036" y="964"/>
                      <a:pt x="10994" y="948"/>
                    </a:cubicBezTo>
                    <a:cubicBezTo>
                      <a:pt x="10951" y="932"/>
                      <a:pt x="10902" y="925"/>
                      <a:pt x="10850" y="934"/>
                    </a:cubicBezTo>
                    <a:cubicBezTo>
                      <a:pt x="10843" y="949"/>
                      <a:pt x="10837" y="964"/>
                      <a:pt x="10831" y="980"/>
                    </a:cubicBezTo>
                    <a:cubicBezTo>
                      <a:pt x="10825" y="995"/>
                      <a:pt x="10819" y="1010"/>
                      <a:pt x="10813" y="1022"/>
                    </a:cubicBezTo>
                    <a:cubicBezTo>
                      <a:pt x="10760" y="961"/>
                      <a:pt x="10708" y="900"/>
                      <a:pt x="10658" y="839"/>
                    </a:cubicBezTo>
                    <a:cubicBezTo>
                      <a:pt x="10607" y="777"/>
                      <a:pt x="10560" y="715"/>
                      <a:pt x="10516" y="652"/>
                    </a:cubicBezTo>
                    <a:cubicBezTo>
                      <a:pt x="10464" y="665"/>
                      <a:pt x="10424" y="696"/>
                      <a:pt x="10405" y="732"/>
                    </a:cubicBezTo>
                    <a:cubicBezTo>
                      <a:pt x="10387" y="768"/>
                      <a:pt x="10390" y="808"/>
                      <a:pt x="10424" y="837"/>
                    </a:cubicBezTo>
                    <a:cubicBezTo>
                      <a:pt x="10449" y="867"/>
                      <a:pt x="10498" y="883"/>
                      <a:pt x="10529" y="917"/>
                    </a:cubicBezTo>
                    <a:cubicBezTo>
                      <a:pt x="10578" y="972"/>
                      <a:pt x="10578" y="1039"/>
                      <a:pt x="10529" y="1094"/>
                    </a:cubicBezTo>
                    <a:cubicBezTo>
                      <a:pt x="10507" y="1073"/>
                      <a:pt x="10472" y="1059"/>
                      <a:pt x="10435" y="1055"/>
                    </a:cubicBezTo>
                    <a:cubicBezTo>
                      <a:pt x="10398" y="1052"/>
                      <a:pt x="10359" y="1058"/>
                      <a:pt x="10331" y="1077"/>
                    </a:cubicBezTo>
                    <a:cubicBezTo>
                      <a:pt x="10325" y="1050"/>
                      <a:pt x="10319" y="1025"/>
                      <a:pt x="10314" y="1001"/>
                    </a:cubicBezTo>
                    <a:cubicBezTo>
                      <a:pt x="10310" y="977"/>
                      <a:pt x="10307" y="953"/>
                      <a:pt x="10307" y="925"/>
                    </a:cubicBezTo>
                    <a:cubicBezTo>
                      <a:pt x="10202" y="900"/>
                      <a:pt x="10097" y="892"/>
                      <a:pt x="9998" y="892"/>
                    </a:cubicBezTo>
                    <a:cubicBezTo>
                      <a:pt x="9943" y="892"/>
                      <a:pt x="9881" y="900"/>
                      <a:pt x="9869" y="934"/>
                    </a:cubicBezTo>
                    <a:cubicBezTo>
                      <a:pt x="9847" y="974"/>
                      <a:pt x="9895" y="1005"/>
                      <a:pt x="9943" y="1037"/>
                    </a:cubicBezTo>
                    <a:cubicBezTo>
                      <a:pt x="9992" y="1068"/>
                      <a:pt x="10041" y="1100"/>
                      <a:pt x="10023" y="1140"/>
                    </a:cubicBezTo>
                    <a:cubicBezTo>
                      <a:pt x="9989" y="1157"/>
                      <a:pt x="9952" y="1152"/>
                      <a:pt x="9919" y="1137"/>
                    </a:cubicBezTo>
                    <a:cubicBezTo>
                      <a:pt x="9886" y="1122"/>
                      <a:pt x="9856" y="1098"/>
                      <a:pt x="9838" y="1077"/>
                    </a:cubicBezTo>
                    <a:cubicBezTo>
                      <a:pt x="9816" y="1054"/>
                      <a:pt x="9778" y="1036"/>
                      <a:pt x="9741" y="1031"/>
                    </a:cubicBezTo>
                    <a:cubicBezTo>
                      <a:pt x="9705" y="1025"/>
                      <a:pt x="9671" y="1033"/>
                      <a:pt x="9659" y="1060"/>
                    </a:cubicBezTo>
                    <a:cubicBezTo>
                      <a:pt x="9653" y="1073"/>
                      <a:pt x="9656" y="1083"/>
                      <a:pt x="9663" y="1094"/>
                    </a:cubicBezTo>
                    <a:cubicBezTo>
                      <a:pt x="9671" y="1104"/>
                      <a:pt x="9684" y="1115"/>
                      <a:pt x="9696" y="1127"/>
                    </a:cubicBezTo>
                    <a:cubicBezTo>
                      <a:pt x="9730" y="1155"/>
                      <a:pt x="9765" y="1180"/>
                      <a:pt x="9801" y="1205"/>
                    </a:cubicBezTo>
                    <a:cubicBezTo>
                      <a:pt x="9836" y="1229"/>
                      <a:pt x="9872" y="1254"/>
                      <a:pt x="9906" y="1279"/>
                    </a:cubicBezTo>
                    <a:cubicBezTo>
                      <a:pt x="9872" y="1279"/>
                      <a:pt x="9842" y="1272"/>
                      <a:pt x="9820" y="1260"/>
                    </a:cubicBezTo>
                    <a:cubicBezTo>
                      <a:pt x="9798" y="1248"/>
                      <a:pt x="9782" y="1230"/>
                      <a:pt x="9776" y="1207"/>
                    </a:cubicBezTo>
                    <a:cubicBezTo>
                      <a:pt x="9742" y="1226"/>
                      <a:pt x="9704" y="1231"/>
                      <a:pt x="9665" y="1227"/>
                    </a:cubicBezTo>
                    <a:cubicBezTo>
                      <a:pt x="9626" y="1223"/>
                      <a:pt x="9588" y="1209"/>
                      <a:pt x="9554" y="1190"/>
                    </a:cubicBezTo>
                    <a:cubicBezTo>
                      <a:pt x="9529" y="1174"/>
                      <a:pt x="9511" y="1152"/>
                      <a:pt x="9495" y="1127"/>
                    </a:cubicBezTo>
                    <a:cubicBezTo>
                      <a:pt x="9480" y="1103"/>
                      <a:pt x="9468" y="1077"/>
                      <a:pt x="9455" y="1052"/>
                    </a:cubicBezTo>
                    <a:cubicBezTo>
                      <a:pt x="9403" y="1064"/>
                      <a:pt x="9347" y="1077"/>
                      <a:pt x="9290" y="1087"/>
                    </a:cubicBezTo>
                    <a:cubicBezTo>
                      <a:pt x="9233" y="1098"/>
                      <a:pt x="9175" y="1106"/>
                      <a:pt x="9116" y="1110"/>
                    </a:cubicBezTo>
                    <a:cubicBezTo>
                      <a:pt x="9156" y="1150"/>
                      <a:pt x="9195" y="1190"/>
                      <a:pt x="9235" y="1231"/>
                    </a:cubicBezTo>
                    <a:cubicBezTo>
                      <a:pt x="9275" y="1272"/>
                      <a:pt x="9316" y="1315"/>
                      <a:pt x="9363" y="1359"/>
                    </a:cubicBezTo>
                    <a:cubicBezTo>
                      <a:pt x="9381" y="1376"/>
                      <a:pt x="9397" y="1393"/>
                      <a:pt x="9414" y="1409"/>
                    </a:cubicBezTo>
                    <a:cubicBezTo>
                      <a:pt x="9432" y="1425"/>
                      <a:pt x="9452" y="1439"/>
                      <a:pt x="9480" y="1447"/>
                    </a:cubicBezTo>
                    <a:cubicBezTo>
                      <a:pt x="9539" y="1474"/>
                      <a:pt x="9603" y="1481"/>
                      <a:pt x="9670" y="1477"/>
                    </a:cubicBezTo>
                    <a:cubicBezTo>
                      <a:pt x="9736" y="1473"/>
                      <a:pt x="9804" y="1460"/>
                      <a:pt x="9869" y="1447"/>
                    </a:cubicBezTo>
                    <a:cubicBezTo>
                      <a:pt x="9887" y="1455"/>
                      <a:pt x="9906" y="1466"/>
                      <a:pt x="9925" y="1477"/>
                    </a:cubicBezTo>
                    <a:cubicBezTo>
                      <a:pt x="9944" y="1488"/>
                      <a:pt x="9964" y="1500"/>
                      <a:pt x="9986" y="1510"/>
                    </a:cubicBezTo>
                    <a:cubicBezTo>
                      <a:pt x="10106" y="1495"/>
                      <a:pt x="10231" y="1486"/>
                      <a:pt x="10357" y="1481"/>
                    </a:cubicBezTo>
                    <a:cubicBezTo>
                      <a:pt x="10483" y="1476"/>
                      <a:pt x="10609" y="1476"/>
                      <a:pt x="10732" y="1481"/>
                    </a:cubicBezTo>
                    <a:cubicBezTo>
                      <a:pt x="10825" y="1525"/>
                      <a:pt x="10919" y="1567"/>
                      <a:pt x="11015" y="1607"/>
                    </a:cubicBezTo>
                    <a:cubicBezTo>
                      <a:pt x="11110" y="1647"/>
                      <a:pt x="11207" y="1685"/>
                      <a:pt x="11306" y="1720"/>
                    </a:cubicBezTo>
                    <a:cubicBezTo>
                      <a:pt x="11325" y="1704"/>
                      <a:pt x="11340" y="1686"/>
                      <a:pt x="11356" y="1667"/>
                    </a:cubicBezTo>
                    <a:cubicBezTo>
                      <a:pt x="11371" y="1648"/>
                      <a:pt x="11386" y="1628"/>
                      <a:pt x="11405" y="1607"/>
                    </a:cubicBezTo>
                    <a:cubicBezTo>
                      <a:pt x="11417" y="1668"/>
                      <a:pt x="11431" y="1727"/>
                      <a:pt x="11447" y="1786"/>
                    </a:cubicBezTo>
                    <a:cubicBezTo>
                      <a:pt x="11462" y="1846"/>
                      <a:pt x="11479" y="1906"/>
                      <a:pt x="11497" y="1969"/>
                    </a:cubicBezTo>
                    <a:cubicBezTo>
                      <a:pt x="11510" y="2021"/>
                      <a:pt x="11522" y="2076"/>
                      <a:pt x="11530" y="2132"/>
                    </a:cubicBezTo>
                    <a:cubicBezTo>
                      <a:pt x="11538" y="2187"/>
                      <a:pt x="11541" y="2244"/>
                      <a:pt x="11534" y="2301"/>
                    </a:cubicBezTo>
                    <a:cubicBezTo>
                      <a:pt x="11491" y="2236"/>
                      <a:pt x="11443" y="2171"/>
                      <a:pt x="11395" y="2105"/>
                    </a:cubicBezTo>
                    <a:cubicBezTo>
                      <a:pt x="11346" y="2039"/>
                      <a:pt x="11297" y="1973"/>
                      <a:pt x="11251" y="1906"/>
                    </a:cubicBezTo>
                    <a:cubicBezTo>
                      <a:pt x="11238" y="1889"/>
                      <a:pt x="11226" y="1869"/>
                      <a:pt x="11210" y="1849"/>
                    </a:cubicBezTo>
                    <a:cubicBezTo>
                      <a:pt x="11194" y="1829"/>
                      <a:pt x="11174" y="1809"/>
                      <a:pt x="11146" y="1792"/>
                    </a:cubicBezTo>
                    <a:cubicBezTo>
                      <a:pt x="11109" y="1760"/>
                      <a:pt x="11058" y="1736"/>
                      <a:pt x="11002" y="1716"/>
                    </a:cubicBezTo>
                    <a:cubicBezTo>
                      <a:pt x="10945" y="1696"/>
                      <a:pt x="10884" y="1680"/>
                      <a:pt x="10825" y="1666"/>
                    </a:cubicBezTo>
                    <a:cubicBezTo>
                      <a:pt x="10760" y="1653"/>
                      <a:pt x="10698" y="1638"/>
                      <a:pt x="10637" y="1623"/>
                    </a:cubicBezTo>
                    <a:cubicBezTo>
                      <a:pt x="10575" y="1608"/>
                      <a:pt x="10513" y="1592"/>
                      <a:pt x="10449" y="1577"/>
                    </a:cubicBezTo>
                    <a:cubicBezTo>
                      <a:pt x="10399" y="1615"/>
                      <a:pt x="10486" y="1666"/>
                      <a:pt x="10566" y="1687"/>
                    </a:cubicBezTo>
                    <a:cubicBezTo>
                      <a:pt x="10695" y="1720"/>
                      <a:pt x="10800" y="1784"/>
                      <a:pt x="10874" y="1851"/>
                    </a:cubicBezTo>
                    <a:cubicBezTo>
                      <a:pt x="10961" y="1935"/>
                      <a:pt x="11004" y="2035"/>
                      <a:pt x="11023" y="2139"/>
                    </a:cubicBezTo>
                    <a:cubicBezTo>
                      <a:pt x="11042" y="2243"/>
                      <a:pt x="11038" y="2351"/>
                      <a:pt x="11029" y="2452"/>
                    </a:cubicBezTo>
                    <a:cubicBezTo>
                      <a:pt x="10954" y="2444"/>
                      <a:pt x="10899" y="2381"/>
                      <a:pt x="10899" y="2322"/>
                    </a:cubicBezTo>
                    <a:cubicBezTo>
                      <a:pt x="10899" y="2259"/>
                      <a:pt x="10917" y="2204"/>
                      <a:pt x="10887" y="2154"/>
                    </a:cubicBezTo>
                    <a:cubicBezTo>
                      <a:pt x="10874" y="2118"/>
                      <a:pt x="10850" y="2090"/>
                      <a:pt x="10820" y="2063"/>
                    </a:cubicBezTo>
                    <a:cubicBezTo>
                      <a:pt x="10789" y="2037"/>
                      <a:pt x="10754" y="2013"/>
                      <a:pt x="10720" y="1985"/>
                    </a:cubicBezTo>
                    <a:lnTo>
                      <a:pt x="10399" y="1767"/>
                    </a:lnTo>
                    <a:cubicBezTo>
                      <a:pt x="10399" y="1809"/>
                      <a:pt x="10413" y="1850"/>
                      <a:pt x="10432" y="1890"/>
                    </a:cubicBezTo>
                    <a:cubicBezTo>
                      <a:pt x="10452" y="1931"/>
                      <a:pt x="10476" y="1971"/>
                      <a:pt x="10498" y="2011"/>
                    </a:cubicBezTo>
                    <a:cubicBezTo>
                      <a:pt x="10516" y="2051"/>
                      <a:pt x="10530" y="2095"/>
                      <a:pt x="10530" y="2138"/>
                    </a:cubicBezTo>
                    <a:cubicBezTo>
                      <a:pt x="10529" y="2181"/>
                      <a:pt x="10513" y="2223"/>
                      <a:pt x="10473" y="2259"/>
                    </a:cubicBezTo>
                    <a:cubicBezTo>
                      <a:pt x="10408" y="2242"/>
                      <a:pt x="10364" y="2202"/>
                      <a:pt x="10347" y="2156"/>
                    </a:cubicBezTo>
                    <a:cubicBezTo>
                      <a:pt x="10330" y="2111"/>
                      <a:pt x="10341" y="2059"/>
                      <a:pt x="10387" y="2019"/>
                    </a:cubicBezTo>
                    <a:cubicBezTo>
                      <a:pt x="10313" y="1994"/>
                      <a:pt x="10305" y="1933"/>
                      <a:pt x="10298" y="1872"/>
                    </a:cubicBezTo>
                    <a:cubicBezTo>
                      <a:pt x="10291" y="1812"/>
                      <a:pt x="10285" y="1752"/>
                      <a:pt x="10214" y="1729"/>
                    </a:cubicBezTo>
                    <a:cubicBezTo>
                      <a:pt x="10165" y="1712"/>
                      <a:pt x="10097" y="1729"/>
                      <a:pt x="10035" y="1729"/>
                    </a:cubicBezTo>
                    <a:cubicBezTo>
                      <a:pt x="9943" y="1729"/>
                      <a:pt x="9856" y="1704"/>
                      <a:pt x="9764" y="1695"/>
                    </a:cubicBezTo>
                    <a:cubicBezTo>
                      <a:pt x="9671" y="1687"/>
                      <a:pt x="9554" y="1712"/>
                      <a:pt x="9542" y="1775"/>
                    </a:cubicBezTo>
                    <a:cubicBezTo>
                      <a:pt x="9705" y="1853"/>
                      <a:pt x="9844" y="1954"/>
                      <a:pt x="9950" y="2069"/>
                    </a:cubicBezTo>
                    <a:cubicBezTo>
                      <a:pt x="10057" y="2183"/>
                      <a:pt x="10131" y="2311"/>
                      <a:pt x="10165" y="2444"/>
                    </a:cubicBezTo>
                    <a:cubicBezTo>
                      <a:pt x="10242" y="2448"/>
                      <a:pt x="10316" y="2466"/>
                      <a:pt x="10384" y="2493"/>
                    </a:cubicBezTo>
                    <a:cubicBezTo>
                      <a:pt x="10452" y="2520"/>
                      <a:pt x="10513" y="2555"/>
                      <a:pt x="10566" y="2595"/>
                    </a:cubicBezTo>
                    <a:cubicBezTo>
                      <a:pt x="10501" y="2587"/>
                      <a:pt x="10439" y="2575"/>
                      <a:pt x="10381" y="2560"/>
                    </a:cubicBezTo>
                    <a:cubicBezTo>
                      <a:pt x="10322" y="2544"/>
                      <a:pt x="10267" y="2524"/>
                      <a:pt x="10214" y="2499"/>
                    </a:cubicBezTo>
                    <a:cubicBezTo>
                      <a:pt x="10041" y="2419"/>
                      <a:pt x="9920" y="2306"/>
                      <a:pt x="9803" y="2189"/>
                    </a:cubicBezTo>
                    <a:cubicBezTo>
                      <a:pt x="9687" y="2072"/>
                      <a:pt x="9576" y="1950"/>
                      <a:pt x="9424" y="1851"/>
                    </a:cubicBezTo>
                    <a:cubicBezTo>
                      <a:pt x="9387" y="1830"/>
                      <a:pt x="9346" y="1809"/>
                      <a:pt x="9302" y="1796"/>
                    </a:cubicBezTo>
                    <a:cubicBezTo>
                      <a:pt x="9258" y="1784"/>
                      <a:pt x="9212" y="1779"/>
                      <a:pt x="9165" y="1792"/>
                    </a:cubicBezTo>
                    <a:cubicBezTo>
                      <a:pt x="9252" y="1872"/>
                      <a:pt x="9333" y="1949"/>
                      <a:pt x="9414" y="2025"/>
                    </a:cubicBezTo>
                    <a:cubicBezTo>
                      <a:pt x="9495" y="2102"/>
                      <a:pt x="9576" y="2179"/>
                      <a:pt x="9659" y="2259"/>
                    </a:cubicBezTo>
                    <a:cubicBezTo>
                      <a:pt x="9693" y="2290"/>
                      <a:pt x="9725" y="2323"/>
                      <a:pt x="9754" y="2358"/>
                    </a:cubicBezTo>
                    <a:cubicBezTo>
                      <a:pt x="9782" y="2392"/>
                      <a:pt x="9807" y="2429"/>
                      <a:pt x="9825" y="2469"/>
                    </a:cubicBezTo>
                    <a:cubicBezTo>
                      <a:pt x="9841" y="2509"/>
                      <a:pt x="9858" y="2561"/>
                      <a:pt x="9886" y="2600"/>
                    </a:cubicBezTo>
                    <a:cubicBezTo>
                      <a:pt x="9913" y="2638"/>
                      <a:pt x="9952" y="2665"/>
                      <a:pt x="10011" y="2654"/>
                    </a:cubicBezTo>
                    <a:cubicBezTo>
                      <a:pt x="9955" y="2717"/>
                      <a:pt x="9813" y="2679"/>
                      <a:pt x="9739" y="2629"/>
                    </a:cubicBezTo>
                    <a:cubicBezTo>
                      <a:pt x="9437" y="2423"/>
                      <a:pt x="9400" y="2065"/>
                      <a:pt x="9023" y="1931"/>
                    </a:cubicBezTo>
                    <a:cubicBezTo>
                      <a:pt x="8974" y="1967"/>
                      <a:pt x="8965" y="2016"/>
                      <a:pt x="8976" y="2067"/>
                    </a:cubicBezTo>
                    <a:cubicBezTo>
                      <a:pt x="8986" y="2119"/>
                      <a:pt x="9017" y="2173"/>
                      <a:pt x="9048" y="2217"/>
                    </a:cubicBezTo>
                    <a:cubicBezTo>
                      <a:pt x="9070" y="2238"/>
                      <a:pt x="9087" y="2262"/>
                      <a:pt x="9103" y="2286"/>
                    </a:cubicBezTo>
                    <a:cubicBezTo>
                      <a:pt x="9119" y="2310"/>
                      <a:pt x="9134" y="2335"/>
                      <a:pt x="9153" y="2356"/>
                    </a:cubicBezTo>
                    <a:cubicBezTo>
                      <a:pt x="9165" y="2368"/>
                      <a:pt x="9176" y="2382"/>
                      <a:pt x="9187" y="2396"/>
                    </a:cubicBezTo>
                    <a:cubicBezTo>
                      <a:pt x="9198" y="2409"/>
                      <a:pt x="9208" y="2423"/>
                      <a:pt x="9221" y="2436"/>
                    </a:cubicBezTo>
                    <a:cubicBezTo>
                      <a:pt x="9239" y="2457"/>
                      <a:pt x="9266" y="2477"/>
                      <a:pt x="9293" y="2495"/>
                    </a:cubicBezTo>
                    <a:cubicBezTo>
                      <a:pt x="9321" y="2514"/>
                      <a:pt x="9350" y="2532"/>
                      <a:pt x="9375" y="2549"/>
                    </a:cubicBezTo>
                    <a:cubicBezTo>
                      <a:pt x="9597" y="2692"/>
                      <a:pt x="9764" y="2869"/>
                      <a:pt x="9856" y="3062"/>
                    </a:cubicBezTo>
                    <a:cubicBezTo>
                      <a:pt x="9869" y="3088"/>
                      <a:pt x="9881" y="3113"/>
                      <a:pt x="9869" y="3134"/>
                    </a:cubicBezTo>
                    <a:cubicBezTo>
                      <a:pt x="9853" y="3163"/>
                      <a:pt x="9807" y="3174"/>
                      <a:pt x="9757" y="3169"/>
                    </a:cubicBezTo>
                    <a:cubicBezTo>
                      <a:pt x="9707" y="3164"/>
                      <a:pt x="9653" y="3144"/>
                      <a:pt x="9622" y="3113"/>
                    </a:cubicBezTo>
                    <a:cubicBezTo>
                      <a:pt x="9588" y="3132"/>
                      <a:pt x="9552" y="3150"/>
                      <a:pt x="9515" y="3163"/>
                    </a:cubicBezTo>
                    <a:cubicBezTo>
                      <a:pt x="9478" y="3176"/>
                      <a:pt x="9440" y="3184"/>
                      <a:pt x="9400" y="3184"/>
                    </a:cubicBezTo>
                    <a:cubicBezTo>
                      <a:pt x="9316" y="3188"/>
                      <a:pt x="9239" y="3171"/>
                      <a:pt x="9167" y="3142"/>
                    </a:cubicBezTo>
                    <a:cubicBezTo>
                      <a:pt x="9094" y="3114"/>
                      <a:pt x="9026" y="3075"/>
                      <a:pt x="8962" y="3037"/>
                    </a:cubicBezTo>
                    <a:cubicBezTo>
                      <a:pt x="8897" y="2997"/>
                      <a:pt x="8829" y="2955"/>
                      <a:pt x="8761" y="2913"/>
                    </a:cubicBezTo>
                    <a:cubicBezTo>
                      <a:pt x="8693" y="2871"/>
                      <a:pt x="8625" y="2829"/>
                      <a:pt x="8561" y="2789"/>
                    </a:cubicBezTo>
                    <a:cubicBezTo>
                      <a:pt x="8527" y="2766"/>
                      <a:pt x="8494" y="2746"/>
                      <a:pt x="8465" y="2725"/>
                    </a:cubicBezTo>
                    <a:cubicBezTo>
                      <a:pt x="8436" y="2704"/>
                      <a:pt x="8410" y="2682"/>
                      <a:pt x="8388" y="2654"/>
                    </a:cubicBezTo>
                    <a:cubicBezTo>
                      <a:pt x="8376" y="2642"/>
                      <a:pt x="8363" y="2627"/>
                      <a:pt x="8351" y="2612"/>
                    </a:cubicBezTo>
                    <a:cubicBezTo>
                      <a:pt x="8339" y="2596"/>
                      <a:pt x="8326" y="2581"/>
                      <a:pt x="8314" y="2566"/>
                    </a:cubicBezTo>
                    <a:cubicBezTo>
                      <a:pt x="8302" y="2558"/>
                      <a:pt x="8285" y="2549"/>
                      <a:pt x="8268" y="2541"/>
                    </a:cubicBezTo>
                    <a:cubicBezTo>
                      <a:pt x="8251" y="2532"/>
                      <a:pt x="8234" y="2524"/>
                      <a:pt x="8221" y="2515"/>
                    </a:cubicBezTo>
                    <a:cubicBezTo>
                      <a:pt x="8144" y="2475"/>
                      <a:pt x="8079" y="2427"/>
                      <a:pt x="8026" y="2372"/>
                    </a:cubicBezTo>
                    <a:cubicBezTo>
                      <a:pt x="7973" y="2317"/>
                      <a:pt x="7931" y="2255"/>
                      <a:pt x="7901" y="2187"/>
                    </a:cubicBezTo>
                    <a:cubicBezTo>
                      <a:pt x="7860" y="2175"/>
                      <a:pt x="7808" y="2162"/>
                      <a:pt x="7761" y="2160"/>
                    </a:cubicBezTo>
                    <a:cubicBezTo>
                      <a:pt x="7714" y="2158"/>
                      <a:pt x="7672" y="2166"/>
                      <a:pt x="7654" y="2196"/>
                    </a:cubicBezTo>
                    <a:cubicBezTo>
                      <a:pt x="7641" y="2217"/>
                      <a:pt x="7641" y="2234"/>
                      <a:pt x="7641" y="2250"/>
                    </a:cubicBezTo>
                    <a:cubicBezTo>
                      <a:pt x="7641" y="2490"/>
                      <a:pt x="7759" y="2734"/>
                      <a:pt x="7975" y="2928"/>
                    </a:cubicBezTo>
                    <a:cubicBezTo>
                      <a:pt x="8018" y="2966"/>
                      <a:pt x="8067" y="3008"/>
                      <a:pt x="8055" y="3062"/>
                    </a:cubicBezTo>
                    <a:cubicBezTo>
                      <a:pt x="8036" y="3115"/>
                      <a:pt x="7948" y="3133"/>
                      <a:pt x="7860" y="3151"/>
                    </a:cubicBezTo>
                    <a:cubicBezTo>
                      <a:pt x="7772" y="3168"/>
                      <a:pt x="7685" y="3186"/>
                      <a:pt x="7666" y="3239"/>
                    </a:cubicBezTo>
                    <a:cubicBezTo>
                      <a:pt x="7614" y="3203"/>
                      <a:pt x="7546" y="3179"/>
                      <a:pt x="7473" y="3168"/>
                    </a:cubicBezTo>
                    <a:cubicBezTo>
                      <a:pt x="7401" y="3157"/>
                      <a:pt x="7324" y="3159"/>
                      <a:pt x="7253" y="3176"/>
                    </a:cubicBezTo>
                    <a:cubicBezTo>
                      <a:pt x="7234" y="3123"/>
                      <a:pt x="7202" y="3071"/>
                      <a:pt x="7159" y="3021"/>
                    </a:cubicBezTo>
                    <a:cubicBezTo>
                      <a:pt x="7117" y="2972"/>
                      <a:pt x="7065" y="2926"/>
                      <a:pt x="7006" y="2886"/>
                    </a:cubicBezTo>
                    <a:cubicBezTo>
                      <a:pt x="6975" y="2881"/>
                      <a:pt x="6949" y="2894"/>
                      <a:pt x="6932" y="2913"/>
                    </a:cubicBezTo>
                    <a:cubicBezTo>
                      <a:pt x="6915" y="2933"/>
                      <a:pt x="6907" y="2959"/>
                      <a:pt x="6913" y="2982"/>
                    </a:cubicBezTo>
                    <a:cubicBezTo>
                      <a:pt x="6920" y="3003"/>
                      <a:pt x="6937" y="3025"/>
                      <a:pt x="6949" y="3048"/>
                    </a:cubicBezTo>
                    <a:cubicBezTo>
                      <a:pt x="6961" y="3070"/>
                      <a:pt x="6969" y="3092"/>
                      <a:pt x="6957" y="3113"/>
                    </a:cubicBezTo>
                    <a:cubicBezTo>
                      <a:pt x="6929" y="3104"/>
                      <a:pt x="6896" y="3102"/>
                      <a:pt x="6867" y="3107"/>
                    </a:cubicBezTo>
                    <a:cubicBezTo>
                      <a:pt x="6838" y="3112"/>
                      <a:pt x="6812" y="3123"/>
                      <a:pt x="6796" y="3142"/>
                    </a:cubicBezTo>
                    <a:cubicBezTo>
                      <a:pt x="6784" y="3106"/>
                      <a:pt x="6771" y="3073"/>
                      <a:pt x="6758" y="3040"/>
                    </a:cubicBezTo>
                    <a:cubicBezTo>
                      <a:pt x="6744" y="3007"/>
                      <a:pt x="6728" y="2974"/>
                      <a:pt x="6710" y="2940"/>
                    </a:cubicBezTo>
                    <a:cubicBezTo>
                      <a:pt x="6617" y="2928"/>
                      <a:pt x="6568" y="2999"/>
                      <a:pt x="6556" y="3062"/>
                    </a:cubicBezTo>
                    <a:cubicBezTo>
                      <a:pt x="6543" y="3125"/>
                      <a:pt x="6512" y="3201"/>
                      <a:pt x="6426" y="3214"/>
                    </a:cubicBezTo>
                    <a:cubicBezTo>
                      <a:pt x="6386" y="3222"/>
                      <a:pt x="6357" y="3206"/>
                      <a:pt x="6339" y="3182"/>
                    </a:cubicBezTo>
                    <a:cubicBezTo>
                      <a:pt x="6321" y="3157"/>
                      <a:pt x="6315" y="3123"/>
                      <a:pt x="6321" y="3096"/>
                    </a:cubicBezTo>
                    <a:cubicBezTo>
                      <a:pt x="6321" y="3031"/>
                      <a:pt x="6318" y="2967"/>
                      <a:pt x="6313" y="2902"/>
                    </a:cubicBezTo>
                    <a:cubicBezTo>
                      <a:pt x="6309" y="2838"/>
                      <a:pt x="6303" y="2774"/>
                      <a:pt x="6296" y="2709"/>
                    </a:cubicBezTo>
                    <a:cubicBezTo>
                      <a:pt x="6290" y="2673"/>
                      <a:pt x="6270" y="2629"/>
                      <a:pt x="6239" y="2598"/>
                    </a:cubicBezTo>
                    <a:cubicBezTo>
                      <a:pt x="6207" y="2567"/>
                      <a:pt x="6164" y="2549"/>
                      <a:pt x="6111" y="2566"/>
                    </a:cubicBezTo>
                    <a:cubicBezTo>
                      <a:pt x="6117" y="2545"/>
                      <a:pt x="6102" y="2526"/>
                      <a:pt x="6077" y="2513"/>
                    </a:cubicBezTo>
                    <a:cubicBezTo>
                      <a:pt x="6051" y="2501"/>
                      <a:pt x="6016" y="2494"/>
                      <a:pt x="5982" y="2499"/>
                    </a:cubicBezTo>
                    <a:cubicBezTo>
                      <a:pt x="5957" y="2503"/>
                      <a:pt x="5935" y="2515"/>
                      <a:pt x="5919" y="2533"/>
                    </a:cubicBezTo>
                    <a:cubicBezTo>
                      <a:pt x="5902" y="2550"/>
                      <a:pt x="5889" y="2572"/>
                      <a:pt x="5883" y="2595"/>
                    </a:cubicBezTo>
                    <a:cubicBezTo>
                      <a:pt x="5883" y="2612"/>
                      <a:pt x="5863" y="2624"/>
                      <a:pt x="5837" y="2634"/>
                    </a:cubicBezTo>
                    <a:cubicBezTo>
                      <a:pt x="5811" y="2644"/>
                      <a:pt x="5778" y="2652"/>
                      <a:pt x="5753" y="2663"/>
                    </a:cubicBezTo>
                    <a:cubicBezTo>
                      <a:pt x="5726" y="2671"/>
                      <a:pt x="5696" y="2683"/>
                      <a:pt x="5677" y="2697"/>
                    </a:cubicBezTo>
                    <a:cubicBezTo>
                      <a:pt x="5658" y="2712"/>
                      <a:pt x="5649" y="2730"/>
                      <a:pt x="5661" y="2751"/>
                    </a:cubicBezTo>
                    <a:cubicBezTo>
                      <a:pt x="5649" y="2734"/>
                      <a:pt x="5635" y="2719"/>
                      <a:pt x="5619" y="2707"/>
                    </a:cubicBezTo>
                    <a:cubicBezTo>
                      <a:pt x="5604" y="2694"/>
                      <a:pt x="5587" y="2684"/>
                      <a:pt x="5568" y="2675"/>
                    </a:cubicBezTo>
                    <a:cubicBezTo>
                      <a:pt x="5544" y="2665"/>
                      <a:pt x="5514" y="2662"/>
                      <a:pt x="5490" y="2666"/>
                    </a:cubicBezTo>
                    <a:cubicBezTo>
                      <a:pt x="5465" y="2670"/>
                      <a:pt x="5445" y="2682"/>
                      <a:pt x="5439" y="2701"/>
                    </a:cubicBezTo>
                    <a:cubicBezTo>
                      <a:pt x="5433" y="2726"/>
                      <a:pt x="5420" y="2750"/>
                      <a:pt x="5405" y="2773"/>
                    </a:cubicBezTo>
                    <a:cubicBezTo>
                      <a:pt x="5389" y="2796"/>
                      <a:pt x="5371" y="2818"/>
                      <a:pt x="5352" y="2839"/>
                    </a:cubicBezTo>
                    <a:cubicBezTo>
                      <a:pt x="5325" y="2823"/>
                      <a:pt x="5298" y="2808"/>
                      <a:pt x="5272" y="2793"/>
                    </a:cubicBezTo>
                    <a:cubicBezTo>
                      <a:pt x="5246" y="2777"/>
                      <a:pt x="5220" y="2762"/>
                      <a:pt x="5192" y="2743"/>
                    </a:cubicBezTo>
                    <a:cubicBezTo>
                      <a:pt x="5192" y="2780"/>
                      <a:pt x="5124" y="2797"/>
                      <a:pt x="5075" y="2797"/>
                    </a:cubicBezTo>
                    <a:cubicBezTo>
                      <a:pt x="5019" y="2797"/>
                      <a:pt x="4976" y="2789"/>
                      <a:pt x="4921" y="2797"/>
                    </a:cubicBezTo>
                    <a:cubicBezTo>
                      <a:pt x="4890" y="2801"/>
                      <a:pt x="4863" y="2812"/>
                      <a:pt x="4840" y="2826"/>
                    </a:cubicBezTo>
                    <a:cubicBezTo>
                      <a:pt x="4817" y="2840"/>
                      <a:pt x="4797" y="2858"/>
                      <a:pt x="4779" y="2877"/>
                    </a:cubicBezTo>
                    <a:cubicBezTo>
                      <a:pt x="4757" y="2894"/>
                      <a:pt x="4739" y="2918"/>
                      <a:pt x="4733" y="2940"/>
                    </a:cubicBezTo>
                    <a:cubicBezTo>
                      <a:pt x="4728" y="2962"/>
                      <a:pt x="4735" y="2982"/>
                      <a:pt x="4766" y="2991"/>
                    </a:cubicBezTo>
                    <a:cubicBezTo>
                      <a:pt x="4825" y="3010"/>
                      <a:pt x="4877" y="3038"/>
                      <a:pt x="4917" y="3073"/>
                    </a:cubicBezTo>
                    <a:cubicBezTo>
                      <a:pt x="4956" y="3107"/>
                      <a:pt x="4982" y="3149"/>
                      <a:pt x="4988" y="3193"/>
                    </a:cubicBezTo>
                    <a:cubicBezTo>
                      <a:pt x="4936" y="3197"/>
                      <a:pt x="4884" y="3204"/>
                      <a:pt x="4831" y="3212"/>
                    </a:cubicBezTo>
                    <a:cubicBezTo>
                      <a:pt x="4779" y="3219"/>
                      <a:pt x="4726" y="3226"/>
                      <a:pt x="4674" y="3231"/>
                    </a:cubicBezTo>
                    <a:cubicBezTo>
                      <a:pt x="4649" y="3167"/>
                      <a:pt x="4563" y="3125"/>
                      <a:pt x="4470" y="3134"/>
                    </a:cubicBezTo>
                    <a:cubicBezTo>
                      <a:pt x="4378" y="3142"/>
                      <a:pt x="4304" y="3214"/>
                      <a:pt x="4341" y="3264"/>
                    </a:cubicBezTo>
                    <a:cubicBezTo>
                      <a:pt x="4285" y="3281"/>
                      <a:pt x="4248" y="3218"/>
                      <a:pt x="4248" y="3176"/>
                    </a:cubicBezTo>
                    <a:cubicBezTo>
                      <a:pt x="4248" y="3130"/>
                      <a:pt x="4248" y="3079"/>
                      <a:pt x="4186" y="3071"/>
                    </a:cubicBezTo>
                    <a:cubicBezTo>
                      <a:pt x="4186" y="3083"/>
                      <a:pt x="4186" y="3094"/>
                      <a:pt x="4185" y="3105"/>
                    </a:cubicBezTo>
                    <a:cubicBezTo>
                      <a:pt x="4183" y="3116"/>
                      <a:pt x="4180" y="3127"/>
                      <a:pt x="4174" y="3142"/>
                    </a:cubicBezTo>
                    <a:cubicBezTo>
                      <a:pt x="4146" y="3191"/>
                      <a:pt x="4126" y="3219"/>
                      <a:pt x="4113" y="3235"/>
                    </a:cubicBezTo>
                    <a:cubicBezTo>
                      <a:pt x="4100" y="3252"/>
                      <a:pt x="4094" y="3256"/>
                      <a:pt x="4094" y="3256"/>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64" name="Form">
                <a:extLst>
                  <a:ext uri="{FF2B5EF4-FFF2-40B4-BE49-F238E27FC236}">
                    <a16:creationId xmlns:a16="http://schemas.microsoft.com/office/drawing/2014/main" id="{E4FA15AD-AC02-40B1-9507-132FE8E6EF9B}"/>
                  </a:ext>
                </a:extLst>
              </p:cNvPr>
              <p:cNvSpPr/>
              <p:nvPr/>
            </p:nvSpPr>
            <p:spPr>
              <a:xfrm>
                <a:off x="4675206" y="1464059"/>
                <a:ext cx="62623" cy="68765"/>
              </a:xfrm>
              <a:custGeom>
                <a:avLst/>
                <a:gdLst/>
                <a:ahLst/>
                <a:cxnLst>
                  <a:cxn ang="0">
                    <a:pos x="wd2" y="hd2"/>
                  </a:cxn>
                  <a:cxn ang="5400000">
                    <a:pos x="wd2" y="hd2"/>
                  </a:cxn>
                  <a:cxn ang="10800000">
                    <a:pos x="wd2" y="hd2"/>
                  </a:cxn>
                  <a:cxn ang="16200000">
                    <a:pos x="wd2" y="hd2"/>
                  </a:cxn>
                </a:cxnLst>
                <a:rect l="0" t="0" r="r" b="b"/>
                <a:pathLst>
                  <a:path w="18820" h="20666" extrusionOk="0">
                    <a:moveTo>
                      <a:pt x="1125" y="13957"/>
                    </a:moveTo>
                    <a:cubicBezTo>
                      <a:pt x="1789" y="14622"/>
                      <a:pt x="2454" y="14954"/>
                      <a:pt x="3118" y="15619"/>
                    </a:cubicBezTo>
                    <a:cubicBezTo>
                      <a:pt x="3783" y="16283"/>
                      <a:pt x="4115" y="17446"/>
                      <a:pt x="3451" y="18111"/>
                    </a:cubicBezTo>
                    <a:cubicBezTo>
                      <a:pt x="2952" y="18443"/>
                      <a:pt x="2121" y="18776"/>
                      <a:pt x="2454" y="19108"/>
                    </a:cubicBezTo>
                    <a:cubicBezTo>
                      <a:pt x="2454" y="19440"/>
                      <a:pt x="2454" y="19440"/>
                      <a:pt x="2786" y="19440"/>
                    </a:cubicBezTo>
                    <a:cubicBezTo>
                      <a:pt x="4281" y="21268"/>
                      <a:pt x="6940" y="20770"/>
                      <a:pt x="8768" y="19773"/>
                    </a:cubicBezTo>
                    <a:cubicBezTo>
                      <a:pt x="10429" y="18610"/>
                      <a:pt x="12921" y="18111"/>
                      <a:pt x="15081" y="18776"/>
                    </a:cubicBezTo>
                    <a:cubicBezTo>
                      <a:pt x="15746" y="19108"/>
                      <a:pt x="16078" y="19440"/>
                      <a:pt x="16743" y="19440"/>
                    </a:cubicBezTo>
                    <a:cubicBezTo>
                      <a:pt x="17740" y="19440"/>
                      <a:pt x="18238" y="18443"/>
                      <a:pt x="18571" y="17446"/>
                    </a:cubicBezTo>
                    <a:cubicBezTo>
                      <a:pt x="18903" y="16616"/>
                      <a:pt x="18903" y="15951"/>
                      <a:pt x="18571" y="15286"/>
                    </a:cubicBezTo>
                    <a:cubicBezTo>
                      <a:pt x="18238" y="14954"/>
                      <a:pt x="17740" y="14954"/>
                      <a:pt x="17075" y="14622"/>
                    </a:cubicBezTo>
                    <a:cubicBezTo>
                      <a:pt x="15414" y="13957"/>
                      <a:pt x="15414" y="11465"/>
                      <a:pt x="15746" y="9305"/>
                    </a:cubicBezTo>
                    <a:cubicBezTo>
                      <a:pt x="14251" y="9970"/>
                      <a:pt x="12257" y="8640"/>
                      <a:pt x="12257" y="6979"/>
                    </a:cubicBezTo>
                    <a:cubicBezTo>
                      <a:pt x="12257" y="6148"/>
                      <a:pt x="12589" y="5483"/>
                      <a:pt x="12921" y="4819"/>
                    </a:cubicBezTo>
                    <a:cubicBezTo>
                      <a:pt x="13254" y="3157"/>
                      <a:pt x="12589" y="1330"/>
                      <a:pt x="10761" y="333"/>
                    </a:cubicBezTo>
                    <a:cubicBezTo>
                      <a:pt x="9100" y="-332"/>
                      <a:pt x="7272" y="0"/>
                      <a:pt x="6275" y="1330"/>
                    </a:cubicBezTo>
                    <a:cubicBezTo>
                      <a:pt x="4281" y="4819"/>
                      <a:pt x="-2697" y="8640"/>
                      <a:pt x="1125" y="13957"/>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grpSp>
        <p:grpSp>
          <p:nvGrpSpPr>
            <p:cNvPr id="26" name="Gruppieren">
              <a:extLst>
                <a:ext uri="{FF2B5EF4-FFF2-40B4-BE49-F238E27FC236}">
                  <a16:creationId xmlns:a16="http://schemas.microsoft.com/office/drawing/2014/main" id="{1C5D2FAF-3CFF-48D4-B416-AF727B3A2334}"/>
                </a:ext>
              </a:extLst>
            </p:cNvPr>
            <p:cNvGrpSpPr/>
            <p:nvPr/>
          </p:nvGrpSpPr>
          <p:grpSpPr>
            <a:xfrm>
              <a:off x="8808962" y="5237046"/>
              <a:ext cx="2085859" cy="1571042"/>
              <a:chOff x="0" y="0"/>
              <a:chExt cx="2085858" cy="1571041"/>
            </a:xfrm>
          </p:grpSpPr>
          <p:sp>
            <p:nvSpPr>
              <p:cNvPr id="105" name="Form">
                <a:extLst>
                  <a:ext uri="{FF2B5EF4-FFF2-40B4-BE49-F238E27FC236}">
                    <a16:creationId xmlns:a16="http://schemas.microsoft.com/office/drawing/2014/main" id="{28510C5E-EE52-498B-8314-167F1FCD4AFD}"/>
                  </a:ext>
                </a:extLst>
              </p:cNvPr>
              <p:cNvSpPr/>
              <p:nvPr/>
            </p:nvSpPr>
            <p:spPr>
              <a:xfrm>
                <a:off x="1090212" y="41039"/>
                <a:ext cx="150850" cy="92136"/>
              </a:xfrm>
              <a:custGeom>
                <a:avLst/>
                <a:gdLst/>
                <a:ahLst/>
                <a:cxnLst>
                  <a:cxn ang="0">
                    <a:pos x="wd2" y="hd2"/>
                  </a:cxn>
                  <a:cxn ang="5400000">
                    <a:pos x="wd2" y="hd2"/>
                  </a:cxn>
                  <a:cxn ang="10800000">
                    <a:pos x="wd2" y="hd2"/>
                  </a:cxn>
                  <a:cxn ang="16200000">
                    <a:pos x="wd2" y="hd2"/>
                  </a:cxn>
                </a:cxnLst>
                <a:rect l="0" t="0" r="r" b="b"/>
                <a:pathLst>
                  <a:path w="20521" h="21260" extrusionOk="0">
                    <a:moveTo>
                      <a:pt x="3066" y="16702"/>
                    </a:moveTo>
                    <a:cubicBezTo>
                      <a:pt x="3215" y="17456"/>
                      <a:pt x="3215" y="18460"/>
                      <a:pt x="3365" y="19340"/>
                    </a:cubicBezTo>
                    <a:cubicBezTo>
                      <a:pt x="3365" y="19591"/>
                      <a:pt x="3365" y="20093"/>
                      <a:pt x="3514" y="20344"/>
                    </a:cubicBezTo>
                    <a:cubicBezTo>
                      <a:pt x="3739" y="20847"/>
                      <a:pt x="4038" y="20847"/>
                      <a:pt x="4337" y="21098"/>
                    </a:cubicBezTo>
                    <a:cubicBezTo>
                      <a:pt x="5308" y="21600"/>
                      <a:pt x="6280" y="20847"/>
                      <a:pt x="7027" y="20093"/>
                    </a:cubicBezTo>
                    <a:cubicBezTo>
                      <a:pt x="7849" y="19340"/>
                      <a:pt x="8373" y="18209"/>
                      <a:pt x="9344" y="17456"/>
                    </a:cubicBezTo>
                    <a:cubicBezTo>
                      <a:pt x="10316" y="16702"/>
                      <a:pt x="11213" y="16074"/>
                      <a:pt x="12334" y="15572"/>
                    </a:cubicBezTo>
                    <a:cubicBezTo>
                      <a:pt x="13231" y="14819"/>
                      <a:pt x="14202" y="14065"/>
                      <a:pt x="14651" y="12181"/>
                    </a:cubicBezTo>
                    <a:cubicBezTo>
                      <a:pt x="15024" y="10800"/>
                      <a:pt x="15024" y="9293"/>
                      <a:pt x="15622" y="8163"/>
                    </a:cubicBezTo>
                    <a:cubicBezTo>
                      <a:pt x="16220" y="7409"/>
                      <a:pt x="17042" y="7912"/>
                      <a:pt x="17790" y="7660"/>
                    </a:cubicBezTo>
                    <a:cubicBezTo>
                      <a:pt x="18911" y="7409"/>
                      <a:pt x="19509" y="5902"/>
                      <a:pt x="20182" y="4270"/>
                    </a:cubicBezTo>
                    <a:cubicBezTo>
                      <a:pt x="20331" y="3767"/>
                      <a:pt x="20630" y="3265"/>
                      <a:pt x="20481" y="2637"/>
                    </a:cubicBezTo>
                    <a:cubicBezTo>
                      <a:pt x="20331" y="1633"/>
                      <a:pt x="19733" y="1381"/>
                      <a:pt x="19060" y="1130"/>
                    </a:cubicBezTo>
                    <a:cubicBezTo>
                      <a:pt x="18164" y="879"/>
                      <a:pt x="17192" y="0"/>
                      <a:pt x="16071" y="0"/>
                    </a:cubicBezTo>
                    <a:cubicBezTo>
                      <a:pt x="15174" y="0"/>
                      <a:pt x="14053" y="1381"/>
                      <a:pt x="14202" y="3014"/>
                    </a:cubicBezTo>
                    <a:cubicBezTo>
                      <a:pt x="14202" y="3767"/>
                      <a:pt x="14651" y="4521"/>
                      <a:pt x="14352" y="5274"/>
                    </a:cubicBezTo>
                    <a:cubicBezTo>
                      <a:pt x="14202" y="5526"/>
                      <a:pt x="14053" y="5902"/>
                      <a:pt x="13903" y="5902"/>
                    </a:cubicBezTo>
                    <a:cubicBezTo>
                      <a:pt x="13231" y="6405"/>
                      <a:pt x="12483" y="6656"/>
                      <a:pt x="11736" y="6656"/>
                    </a:cubicBezTo>
                    <a:cubicBezTo>
                      <a:pt x="11362" y="6656"/>
                      <a:pt x="10914" y="6405"/>
                      <a:pt x="10615" y="6656"/>
                    </a:cubicBezTo>
                    <a:cubicBezTo>
                      <a:pt x="10316" y="7158"/>
                      <a:pt x="10465" y="8163"/>
                      <a:pt x="10615" y="8791"/>
                    </a:cubicBezTo>
                    <a:cubicBezTo>
                      <a:pt x="10764" y="9042"/>
                      <a:pt x="10764" y="9544"/>
                      <a:pt x="10764" y="9795"/>
                    </a:cubicBezTo>
                    <a:cubicBezTo>
                      <a:pt x="10764" y="10047"/>
                      <a:pt x="10615" y="10047"/>
                      <a:pt x="10465" y="10298"/>
                    </a:cubicBezTo>
                    <a:cubicBezTo>
                      <a:pt x="8223" y="11930"/>
                      <a:pt x="5607" y="11930"/>
                      <a:pt x="3365" y="10047"/>
                    </a:cubicBezTo>
                    <a:cubicBezTo>
                      <a:pt x="2917" y="9795"/>
                      <a:pt x="2618" y="9293"/>
                      <a:pt x="2169" y="9042"/>
                    </a:cubicBezTo>
                    <a:cubicBezTo>
                      <a:pt x="600" y="7912"/>
                      <a:pt x="-970" y="10298"/>
                      <a:pt x="749" y="11930"/>
                    </a:cubicBezTo>
                    <a:cubicBezTo>
                      <a:pt x="1347" y="12433"/>
                      <a:pt x="2169" y="12181"/>
                      <a:pt x="2767" y="13186"/>
                    </a:cubicBezTo>
                    <a:cubicBezTo>
                      <a:pt x="2917" y="14316"/>
                      <a:pt x="3066" y="15572"/>
                      <a:pt x="3066" y="16702"/>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06" name="Form">
                <a:extLst>
                  <a:ext uri="{FF2B5EF4-FFF2-40B4-BE49-F238E27FC236}">
                    <a16:creationId xmlns:a16="http://schemas.microsoft.com/office/drawing/2014/main" id="{CB9C8AAA-479C-4BF9-A27E-BB5F0854692F}"/>
                  </a:ext>
                </a:extLst>
              </p:cNvPr>
              <p:cNvSpPr/>
              <p:nvPr/>
            </p:nvSpPr>
            <p:spPr>
              <a:xfrm>
                <a:off x="-1" y="267477"/>
                <a:ext cx="1244277" cy="988847"/>
              </a:xfrm>
              <a:custGeom>
                <a:avLst/>
                <a:gdLst/>
                <a:ahLst/>
                <a:cxnLst>
                  <a:cxn ang="0">
                    <a:pos x="wd2" y="hd2"/>
                  </a:cxn>
                  <a:cxn ang="5400000">
                    <a:pos x="wd2" y="hd2"/>
                  </a:cxn>
                  <a:cxn ang="10800000">
                    <a:pos x="wd2" y="hd2"/>
                  </a:cxn>
                  <a:cxn ang="16200000">
                    <a:pos x="wd2" y="hd2"/>
                  </a:cxn>
                </a:cxnLst>
                <a:rect l="0" t="0" r="r" b="b"/>
                <a:pathLst>
                  <a:path w="21543" h="21539" extrusionOk="0">
                    <a:moveTo>
                      <a:pt x="6764" y="2104"/>
                    </a:moveTo>
                    <a:cubicBezTo>
                      <a:pt x="6584" y="1984"/>
                      <a:pt x="6347" y="2259"/>
                      <a:pt x="6404" y="2509"/>
                    </a:cubicBezTo>
                    <a:cubicBezTo>
                      <a:pt x="6101" y="2509"/>
                      <a:pt x="5911" y="2974"/>
                      <a:pt x="6044" y="3308"/>
                    </a:cubicBezTo>
                    <a:cubicBezTo>
                      <a:pt x="5987" y="3379"/>
                      <a:pt x="5930" y="3427"/>
                      <a:pt x="5864" y="3498"/>
                    </a:cubicBezTo>
                    <a:lnTo>
                      <a:pt x="6167" y="3880"/>
                    </a:lnTo>
                    <a:cubicBezTo>
                      <a:pt x="5949" y="3904"/>
                      <a:pt x="5750" y="3880"/>
                      <a:pt x="5532" y="3832"/>
                    </a:cubicBezTo>
                    <a:cubicBezTo>
                      <a:pt x="5627" y="3999"/>
                      <a:pt x="5608" y="4249"/>
                      <a:pt x="5514" y="4404"/>
                    </a:cubicBezTo>
                    <a:cubicBezTo>
                      <a:pt x="5371" y="4059"/>
                      <a:pt x="5049" y="3808"/>
                      <a:pt x="4737" y="3808"/>
                    </a:cubicBezTo>
                    <a:cubicBezTo>
                      <a:pt x="4737" y="4202"/>
                      <a:pt x="4756" y="4607"/>
                      <a:pt x="4775" y="5024"/>
                    </a:cubicBezTo>
                    <a:cubicBezTo>
                      <a:pt x="4699" y="5024"/>
                      <a:pt x="4614" y="5024"/>
                      <a:pt x="4538" y="5060"/>
                    </a:cubicBezTo>
                    <a:cubicBezTo>
                      <a:pt x="4452" y="5310"/>
                      <a:pt x="4358" y="5561"/>
                      <a:pt x="4272" y="5799"/>
                    </a:cubicBezTo>
                    <a:cubicBezTo>
                      <a:pt x="4197" y="5859"/>
                      <a:pt x="4083" y="5835"/>
                      <a:pt x="3998" y="5751"/>
                    </a:cubicBezTo>
                    <a:cubicBezTo>
                      <a:pt x="3903" y="6026"/>
                      <a:pt x="3657" y="6204"/>
                      <a:pt x="3420" y="6228"/>
                    </a:cubicBezTo>
                    <a:cubicBezTo>
                      <a:pt x="3183" y="6276"/>
                      <a:pt x="2946" y="6228"/>
                      <a:pt x="2709" y="6157"/>
                    </a:cubicBezTo>
                    <a:lnTo>
                      <a:pt x="2643" y="6610"/>
                    </a:lnTo>
                    <a:lnTo>
                      <a:pt x="1752" y="6681"/>
                    </a:lnTo>
                    <a:cubicBezTo>
                      <a:pt x="1658" y="6681"/>
                      <a:pt x="1535" y="6705"/>
                      <a:pt x="1440" y="6729"/>
                    </a:cubicBezTo>
                    <a:cubicBezTo>
                      <a:pt x="1241" y="6824"/>
                      <a:pt x="1061" y="7051"/>
                      <a:pt x="1042" y="7325"/>
                    </a:cubicBezTo>
                    <a:cubicBezTo>
                      <a:pt x="815" y="7408"/>
                      <a:pt x="597" y="7456"/>
                      <a:pt x="360" y="7528"/>
                    </a:cubicBezTo>
                    <a:cubicBezTo>
                      <a:pt x="322" y="7551"/>
                      <a:pt x="265" y="7551"/>
                      <a:pt x="246" y="7611"/>
                    </a:cubicBezTo>
                    <a:cubicBezTo>
                      <a:pt x="199" y="7659"/>
                      <a:pt x="180" y="7730"/>
                      <a:pt x="180" y="7778"/>
                    </a:cubicBezTo>
                    <a:cubicBezTo>
                      <a:pt x="142" y="8004"/>
                      <a:pt x="104" y="8255"/>
                      <a:pt x="66" y="8481"/>
                    </a:cubicBezTo>
                    <a:cubicBezTo>
                      <a:pt x="0" y="8886"/>
                      <a:pt x="-57" y="9328"/>
                      <a:pt x="104" y="9685"/>
                    </a:cubicBezTo>
                    <a:cubicBezTo>
                      <a:pt x="142" y="9781"/>
                      <a:pt x="199" y="9864"/>
                      <a:pt x="199" y="9959"/>
                    </a:cubicBezTo>
                    <a:cubicBezTo>
                      <a:pt x="199" y="10067"/>
                      <a:pt x="142" y="10126"/>
                      <a:pt x="123" y="10210"/>
                    </a:cubicBezTo>
                    <a:cubicBezTo>
                      <a:pt x="66" y="10484"/>
                      <a:pt x="379" y="10782"/>
                      <a:pt x="265" y="11056"/>
                    </a:cubicBezTo>
                    <a:cubicBezTo>
                      <a:pt x="227" y="11128"/>
                      <a:pt x="161" y="11187"/>
                      <a:pt x="123" y="11283"/>
                    </a:cubicBezTo>
                    <a:cubicBezTo>
                      <a:pt x="66" y="11461"/>
                      <a:pt x="170" y="11628"/>
                      <a:pt x="265" y="11807"/>
                    </a:cubicBezTo>
                    <a:cubicBezTo>
                      <a:pt x="369" y="11986"/>
                      <a:pt x="360" y="12260"/>
                      <a:pt x="227" y="12284"/>
                    </a:cubicBezTo>
                    <a:cubicBezTo>
                      <a:pt x="445" y="12308"/>
                      <a:pt x="559" y="12582"/>
                      <a:pt x="644" y="12832"/>
                    </a:cubicBezTo>
                    <a:cubicBezTo>
                      <a:pt x="843" y="13512"/>
                      <a:pt x="957" y="14227"/>
                      <a:pt x="976" y="14978"/>
                    </a:cubicBezTo>
                    <a:cubicBezTo>
                      <a:pt x="1260" y="15335"/>
                      <a:pt x="1260" y="15860"/>
                      <a:pt x="1260" y="16337"/>
                    </a:cubicBezTo>
                    <a:cubicBezTo>
                      <a:pt x="1080" y="16480"/>
                      <a:pt x="900" y="16635"/>
                      <a:pt x="720" y="16814"/>
                    </a:cubicBezTo>
                    <a:cubicBezTo>
                      <a:pt x="1014" y="17255"/>
                      <a:pt x="1392" y="17588"/>
                      <a:pt x="1828" y="17779"/>
                    </a:cubicBezTo>
                    <a:cubicBezTo>
                      <a:pt x="1932" y="17839"/>
                      <a:pt x="2056" y="17863"/>
                      <a:pt x="2150" y="17863"/>
                    </a:cubicBezTo>
                    <a:cubicBezTo>
                      <a:pt x="2510" y="17803"/>
                      <a:pt x="2804" y="17207"/>
                      <a:pt x="3126" y="17433"/>
                    </a:cubicBezTo>
                    <a:cubicBezTo>
                      <a:pt x="3069" y="17255"/>
                      <a:pt x="3221" y="17088"/>
                      <a:pt x="3344" y="17004"/>
                    </a:cubicBezTo>
                    <a:cubicBezTo>
                      <a:pt x="3638" y="16837"/>
                      <a:pt x="3979" y="16814"/>
                      <a:pt x="4272" y="16909"/>
                    </a:cubicBezTo>
                    <a:cubicBezTo>
                      <a:pt x="4538" y="16981"/>
                      <a:pt x="4794" y="17159"/>
                      <a:pt x="5049" y="17088"/>
                    </a:cubicBezTo>
                    <a:cubicBezTo>
                      <a:pt x="5315" y="17028"/>
                      <a:pt x="5532" y="16587"/>
                      <a:pt x="5315" y="16361"/>
                    </a:cubicBezTo>
                    <a:cubicBezTo>
                      <a:pt x="5532" y="15955"/>
                      <a:pt x="5968" y="15812"/>
                      <a:pt x="6300" y="15979"/>
                    </a:cubicBezTo>
                    <a:cubicBezTo>
                      <a:pt x="6423" y="15753"/>
                      <a:pt x="6622" y="15610"/>
                      <a:pt x="6840" y="15562"/>
                    </a:cubicBezTo>
                    <a:cubicBezTo>
                      <a:pt x="7238" y="15538"/>
                      <a:pt x="7617" y="15407"/>
                      <a:pt x="7996" y="15288"/>
                    </a:cubicBezTo>
                    <a:cubicBezTo>
                      <a:pt x="8214" y="15204"/>
                      <a:pt x="8412" y="15157"/>
                      <a:pt x="8611" y="15002"/>
                    </a:cubicBezTo>
                    <a:cubicBezTo>
                      <a:pt x="8649" y="15181"/>
                      <a:pt x="8848" y="15181"/>
                      <a:pt x="8990" y="15157"/>
                    </a:cubicBezTo>
                    <a:cubicBezTo>
                      <a:pt x="9426" y="15085"/>
                      <a:pt x="9881" y="15109"/>
                      <a:pt x="10298" y="15228"/>
                    </a:cubicBezTo>
                    <a:cubicBezTo>
                      <a:pt x="10478" y="15288"/>
                      <a:pt x="10696" y="15431"/>
                      <a:pt x="10639" y="15657"/>
                    </a:cubicBezTo>
                    <a:cubicBezTo>
                      <a:pt x="11037" y="15538"/>
                      <a:pt x="11472" y="16063"/>
                      <a:pt x="11397" y="16563"/>
                    </a:cubicBezTo>
                    <a:cubicBezTo>
                      <a:pt x="11548" y="16587"/>
                      <a:pt x="11652" y="16814"/>
                      <a:pt x="11690" y="17028"/>
                    </a:cubicBezTo>
                    <a:cubicBezTo>
                      <a:pt x="11728" y="17231"/>
                      <a:pt x="11747" y="17493"/>
                      <a:pt x="11889" y="17612"/>
                    </a:cubicBezTo>
                    <a:cubicBezTo>
                      <a:pt x="12031" y="17743"/>
                      <a:pt x="12287" y="17612"/>
                      <a:pt x="12230" y="17410"/>
                    </a:cubicBezTo>
                    <a:cubicBezTo>
                      <a:pt x="12164" y="17004"/>
                      <a:pt x="12505" y="16611"/>
                      <a:pt x="12827" y="16730"/>
                    </a:cubicBezTo>
                    <a:cubicBezTo>
                      <a:pt x="12780" y="16504"/>
                      <a:pt x="12922" y="16230"/>
                      <a:pt x="13121" y="16206"/>
                    </a:cubicBezTo>
                    <a:cubicBezTo>
                      <a:pt x="13263" y="16337"/>
                      <a:pt x="13244" y="16611"/>
                      <a:pt x="13159" y="16778"/>
                    </a:cubicBezTo>
                    <a:cubicBezTo>
                      <a:pt x="13083" y="16957"/>
                      <a:pt x="12960" y="17112"/>
                      <a:pt x="12884" y="17302"/>
                    </a:cubicBezTo>
                    <a:cubicBezTo>
                      <a:pt x="12761" y="17612"/>
                      <a:pt x="12827" y="18006"/>
                      <a:pt x="13026" y="18256"/>
                    </a:cubicBezTo>
                    <a:cubicBezTo>
                      <a:pt x="13083" y="18053"/>
                      <a:pt x="13121" y="17863"/>
                      <a:pt x="13102" y="17660"/>
                    </a:cubicBezTo>
                    <a:cubicBezTo>
                      <a:pt x="13178" y="17636"/>
                      <a:pt x="13263" y="17588"/>
                      <a:pt x="13301" y="17505"/>
                    </a:cubicBezTo>
                    <a:cubicBezTo>
                      <a:pt x="13443" y="17684"/>
                      <a:pt x="13481" y="17982"/>
                      <a:pt x="13377" y="18208"/>
                    </a:cubicBezTo>
                    <a:cubicBezTo>
                      <a:pt x="13538" y="18304"/>
                      <a:pt x="13642" y="18506"/>
                      <a:pt x="13680" y="18733"/>
                    </a:cubicBezTo>
                    <a:cubicBezTo>
                      <a:pt x="13775" y="18804"/>
                      <a:pt x="13812" y="18959"/>
                      <a:pt x="13841" y="19079"/>
                    </a:cubicBezTo>
                    <a:cubicBezTo>
                      <a:pt x="13898" y="19007"/>
                      <a:pt x="14002" y="19067"/>
                      <a:pt x="14040" y="19162"/>
                    </a:cubicBezTo>
                    <a:cubicBezTo>
                      <a:pt x="14087" y="19269"/>
                      <a:pt x="14078" y="19353"/>
                      <a:pt x="14078" y="19460"/>
                    </a:cubicBezTo>
                    <a:cubicBezTo>
                      <a:pt x="14097" y="19710"/>
                      <a:pt x="14191" y="19937"/>
                      <a:pt x="14334" y="20080"/>
                    </a:cubicBezTo>
                    <a:lnTo>
                      <a:pt x="14514" y="20235"/>
                    </a:lnTo>
                    <a:cubicBezTo>
                      <a:pt x="14608" y="20306"/>
                      <a:pt x="14731" y="20390"/>
                      <a:pt x="14826" y="20461"/>
                    </a:cubicBezTo>
                    <a:cubicBezTo>
                      <a:pt x="15110" y="20628"/>
                      <a:pt x="15404" y="20831"/>
                      <a:pt x="15688" y="21010"/>
                    </a:cubicBezTo>
                    <a:cubicBezTo>
                      <a:pt x="15726" y="21033"/>
                      <a:pt x="15764" y="21057"/>
                      <a:pt x="15802" y="21033"/>
                    </a:cubicBezTo>
                    <a:cubicBezTo>
                      <a:pt x="15840" y="21010"/>
                      <a:pt x="15868" y="20986"/>
                      <a:pt x="15906" y="20962"/>
                    </a:cubicBezTo>
                    <a:cubicBezTo>
                      <a:pt x="15982" y="20938"/>
                      <a:pt x="16039" y="21033"/>
                      <a:pt x="16105" y="21105"/>
                    </a:cubicBezTo>
                    <a:cubicBezTo>
                      <a:pt x="16200" y="21212"/>
                      <a:pt x="16380" y="21165"/>
                      <a:pt x="16456" y="21033"/>
                    </a:cubicBezTo>
                    <a:cubicBezTo>
                      <a:pt x="16560" y="20914"/>
                      <a:pt x="16598" y="20735"/>
                      <a:pt x="16636" y="20581"/>
                    </a:cubicBezTo>
                    <a:cubicBezTo>
                      <a:pt x="16939" y="20664"/>
                      <a:pt x="17195" y="20855"/>
                      <a:pt x="17356" y="21188"/>
                    </a:cubicBezTo>
                    <a:cubicBezTo>
                      <a:pt x="17375" y="21129"/>
                      <a:pt x="17412" y="21105"/>
                      <a:pt x="17431" y="21057"/>
                    </a:cubicBezTo>
                    <a:cubicBezTo>
                      <a:pt x="17431" y="21188"/>
                      <a:pt x="17450" y="21284"/>
                      <a:pt x="17498" y="21379"/>
                    </a:cubicBezTo>
                    <a:cubicBezTo>
                      <a:pt x="17536" y="21486"/>
                      <a:pt x="17630" y="21558"/>
                      <a:pt x="17735" y="21534"/>
                    </a:cubicBezTo>
                    <a:cubicBezTo>
                      <a:pt x="17754" y="21379"/>
                      <a:pt x="17791" y="21236"/>
                      <a:pt x="17810" y="21081"/>
                    </a:cubicBezTo>
                    <a:cubicBezTo>
                      <a:pt x="17810" y="21033"/>
                      <a:pt x="17829" y="21010"/>
                      <a:pt x="17829" y="20962"/>
                    </a:cubicBezTo>
                    <a:cubicBezTo>
                      <a:pt x="17886" y="20735"/>
                      <a:pt x="18066" y="20557"/>
                      <a:pt x="18246" y="20485"/>
                    </a:cubicBezTo>
                    <a:cubicBezTo>
                      <a:pt x="18426" y="20390"/>
                      <a:pt x="18625" y="20390"/>
                      <a:pt x="18824" y="20354"/>
                    </a:cubicBezTo>
                    <a:cubicBezTo>
                      <a:pt x="18900" y="20354"/>
                      <a:pt x="18985" y="20330"/>
                      <a:pt x="19061" y="20330"/>
                    </a:cubicBezTo>
                    <a:cubicBezTo>
                      <a:pt x="19203" y="20306"/>
                      <a:pt x="19364" y="20306"/>
                      <a:pt x="19497" y="20283"/>
                    </a:cubicBezTo>
                    <a:cubicBezTo>
                      <a:pt x="19572" y="20092"/>
                      <a:pt x="19648" y="19889"/>
                      <a:pt x="19696" y="19675"/>
                    </a:cubicBezTo>
                    <a:cubicBezTo>
                      <a:pt x="19667" y="19651"/>
                      <a:pt x="19610" y="19341"/>
                      <a:pt x="19544" y="19460"/>
                    </a:cubicBezTo>
                    <a:cubicBezTo>
                      <a:pt x="19478" y="19460"/>
                      <a:pt x="19459" y="19353"/>
                      <a:pt x="19478" y="19281"/>
                    </a:cubicBezTo>
                    <a:cubicBezTo>
                      <a:pt x="19497" y="19233"/>
                      <a:pt x="19544" y="19186"/>
                      <a:pt x="19563" y="19138"/>
                    </a:cubicBezTo>
                    <a:cubicBezTo>
                      <a:pt x="19677" y="18959"/>
                      <a:pt x="19743" y="18733"/>
                      <a:pt x="19781" y="18506"/>
                    </a:cubicBezTo>
                    <a:cubicBezTo>
                      <a:pt x="19781" y="18483"/>
                      <a:pt x="19800" y="18435"/>
                      <a:pt x="19781" y="18411"/>
                    </a:cubicBezTo>
                    <a:cubicBezTo>
                      <a:pt x="19781" y="18387"/>
                      <a:pt x="19762" y="18387"/>
                      <a:pt x="19743" y="18363"/>
                    </a:cubicBezTo>
                    <a:cubicBezTo>
                      <a:pt x="19696" y="18304"/>
                      <a:pt x="19762" y="18208"/>
                      <a:pt x="19800" y="18184"/>
                    </a:cubicBezTo>
                    <a:cubicBezTo>
                      <a:pt x="19838" y="18137"/>
                      <a:pt x="19914" y="18113"/>
                      <a:pt x="19914" y="18030"/>
                    </a:cubicBezTo>
                    <a:lnTo>
                      <a:pt x="19914" y="17910"/>
                    </a:lnTo>
                    <a:cubicBezTo>
                      <a:pt x="19914" y="17803"/>
                      <a:pt x="19999" y="17732"/>
                      <a:pt x="20037" y="17660"/>
                    </a:cubicBezTo>
                    <a:cubicBezTo>
                      <a:pt x="20094" y="17588"/>
                      <a:pt x="20141" y="17481"/>
                      <a:pt x="20094" y="17386"/>
                    </a:cubicBezTo>
                    <a:cubicBezTo>
                      <a:pt x="19980" y="17362"/>
                      <a:pt x="19914" y="17219"/>
                      <a:pt x="19895" y="17088"/>
                    </a:cubicBezTo>
                    <a:cubicBezTo>
                      <a:pt x="19876" y="16969"/>
                      <a:pt x="19914" y="16814"/>
                      <a:pt x="19961" y="16659"/>
                    </a:cubicBezTo>
                    <a:cubicBezTo>
                      <a:pt x="19961" y="16635"/>
                      <a:pt x="19961" y="16635"/>
                      <a:pt x="19980" y="16611"/>
                    </a:cubicBezTo>
                    <a:cubicBezTo>
                      <a:pt x="19999" y="16587"/>
                      <a:pt x="20018" y="16635"/>
                      <a:pt x="20037" y="16659"/>
                    </a:cubicBezTo>
                    <a:cubicBezTo>
                      <a:pt x="20094" y="16730"/>
                      <a:pt x="20179" y="16683"/>
                      <a:pt x="20236" y="16635"/>
                    </a:cubicBezTo>
                    <a:cubicBezTo>
                      <a:pt x="20292" y="16587"/>
                      <a:pt x="20378" y="16504"/>
                      <a:pt x="20435" y="16528"/>
                    </a:cubicBezTo>
                    <a:cubicBezTo>
                      <a:pt x="20472" y="16432"/>
                      <a:pt x="20529" y="16337"/>
                      <a:pt x="20596" y="16230"/>
                    </a:cubicBezTo>
                    <a:cubicBezTo>
                      <a:pt x="20577" y="16134"/>
                      <a:pt x="20491" y="16063"/>
                      <a:pt x="20472" y="15955"/>
                    </a:cubicBezTo>
                    <a:cubicBezTo>
                      <a:pt x="20615" y="15932"/>
                      <a:pt x="20757" y="15884"/>
                      <a:pt x="20870" y="15788"/>
                    </a:cubicBezTo>
                    <a:cubicBezTo>
                      <a:pt x="20994" y="15681"/>
                      <a:pt x="21050" y="15455"/>
                      <a:pt x="20994" y="15312"/>
                    </a:cubicBezTo>
                    <a:cubicBezTo>
                      <a:pt x="21230" y="14954"/>
                      <a:pt x="21069" y="14406"/>
                      <a:pt x="21230" y="13977"/>
                    </a:cubicBezTo>
                    <a:cubicBezTo>
                      <a:pt x="21306" y="13905"/>
                      <a:pt x="21391" y="13857"/>
                      <a:pt x="21467" y="13786"/>
                    </a:cubicBezTo>
                    <a:cubicBezTo>
                      <a:pt x="21410" y="13607"/>
                      <a:pt x="21448" y="13404"/>
                      <a:pt x="21543" y="13285"/>
                    </a:cubicBezTo>
                    <a:cubicBezTo>
                      <a:pt x="21486" y="13130"/>
                      <a:pt x="21467" y="12987"/>
                      <a:pt x="21467" y="12808"/>
                    </a:cubicBezTo>
                    <a:cubicBezTo>
                      <a:pt x="21467" y="12761"/>
                      <a:pt x="21467" y="12677"/>
                      <a:pt x="21448" y="12630"/>
                    </a:cubicBezTo>
                    <a:cubicBezTo>
                      <a:pt x="21429" y="12308"/>
                      <a:pt x="21410" y="12010"/>
                      <a:pt x="21391" y="11676"/>
                    </a:cubicBezTo>
                    <a:cubicBezTo>
                      <a:pt x="21354" y="11628"/>
                      <a:pt x="21287" y="11628"/>
                      <a:pt x="21230" y="11676"/>
                    </a:cubicBezTo>
                    <a:cubicBezTo>
                      <a:pt x="21155" y="11378"/>
                      <a:pt x="21107" y="11056"/>
                      <a:pt x="21126" y="10734"/>
                    </a:cubicBezTo>
                    <a:cubicBezTo>
                      <a:pt x="21126" y="10651"/>
                      <a:pt x="21155" y="10555"/>
                      <a:pt x="21107" y="10484"/>
                    </a:cubicBezTo>
                    <a:cubicBezTo>
                      <a:pt x="21088" y="10436"/>
                      <a:pt x="21031" y="10400"/>
                      <a:pt x="21012" y="10353"/>
                    </a:cubicBezTo>
                    <a:cubicBezTo>
                      <a:pt x="20814" y="10126"/>
                      <a:pt x="20927" y="9602"/>
                      <a:pt x="20709" y="9435"/>
                    </a:cubicBezTo>
                    <a:cubicBezTo>
                      <a:pt x="20652" y="9375"/>
                      <a:pt x="20596" y="9375"/>
                      <a:pt x="20529" y="9351"/>
                    </a:cubicBezTo>
                    <a:cubicBezTo>
                      <a:pt x="20236" y="9256"/>
                      <a:pt x="19999" y="8886"/>
                      <a:pt x="19980" y="8481"/>
                    </a:cubicBezTo>
                    <a:cubicBezTo>
                      <a:pt x="19838" y="8386"/>
                      <a:pt x="19677" y="8279"/>
                      <a:pt x="19544" y="8207"/>
                    </a:cubicBezTo>
                    <a:cubicBezTo>
                      <a:pt x="19364" y="8076"/>
                      <a:pt x="19184" y="7981"/>
                      <a:pt x="19061" y="7778"/>
                    </a:cubicBezTo>
                    <a:cubicBezTo>
                      <a:pt x="18947" y="7575"/>
                      <a:pt x="18881" y="7301"/>
                      <a:pt x="18985" y="7110"/>
                    </a:cubicBezTo>
                    <a:cubicBezTo>
                      <a:pt x="19004" y="7051"/>
                      <a:pt x="19042" y="7003"/>
                      <a:pt x="19042" y="6932"/>
                    </a:cubicBezTo>
                    <a:cubicBezTo>
                      <a:pt x="19042" y="6860"/>
                      <a:pt x="19023" y="6777"/>
                      <a:pt x="18985" y="6729"/>
                    </a:cubicBezTo>
                    <a:cubicBezTo>
                      <a:pt x="18862" y="6526"/>
                      <a:pt x="18682" y="6383"/>
                      <a:pt x="18483" y="6335"/>
                    </a:cubicBezTo>
                    <a:cubicBezTo>
                      <a:pt x="18568" y="6133"/>
                      <a:pt x="18331" y="5978"/>
                      <a:pt x="18170" y="5954"/>
                    </a:cubicBezTo>
                    <a:cubicBezTo>
                      <a:pt x="18009" y="5930"/>
                      <a:pt x="17772" y="5799"/>
                      <a:pt x="17829" y="5608"/>
                    </a:cubicBezTo>
                    <a:cubicBezTo>
                      <a:pt x="17517" y="5477"/>
                      <a:pt x="17375" y="5000"/>
                      <a:pt x="17270" y="4607"/>
                    </a:cubicBezTo>
                    <a:cubicBezTo>
                      <a:pt x="17138" y="3999"/>
                      <a:pt x="16996" y="3284"/>
                      <a:pt x="17299" y="2759"/>
                    </a:cubicBezTo>
                    <a:cubicBezTo>
                      <a:pt x="17214" y="2807"/>
                      <a:pt x="17138" y="2700"/>
                      <a:pt x="17119" y="2604"/>
                    </a:cubicBezTo>
                    <a:cubicBezTo>
                      <a:pt x="17100" y="2509"/>
                      <a:pt x="17071" y="2378"/>
                      <a:pt x="17015" y="2330"/>
                    </a:cubicBezTo>
                    <a:cubicBezTo>
                      <a:pt x="16977" y="2306"/>
                      <a:pt x="16920" y="2283"/>
                      <a:pt x="16882" y="2283"/>
                    </a:cubicBezTo>
                    <a:cubicBezTo>
                      <a:pt x="16702" y="2259"/>
                      <a:pt x="16522" y="2235"/>
                      <a:pt x="16361" y="2199"/>
                    </a:cubicBezTo>
                    <a:cubicBezTo>
                      <a:pt x="16124" y="1627"/>
                      <a:pt x="15982" y="983"/>
                      <a:pt x="16001" y="328"/>
                    </a:cubicBezTo>
                    <a:cubicBezTo>
                      <a:pt x="15906" y="208"/>
                      <a:pt x="15783" y="101"/>
                      <a:pt x="15669" y="53"/>
                    </a:cubicBezTo>
                    <a:cubicBezTo>
                      <a:pt x="15527" y="6"/>
                      <a:pt x="15366" y="53"/>
                      <a:pt x="15290" y="173"/>
                    </a:cubicBezTo>
                    <a:cubicBezTo>
                      <a:pt x="15148" y="423"/>
                      <a:pt x="15347" y="852"/>
                      <a:pt x="15186" y="1102"/>
                    </a:cubicBezTo>
                    <a:cubicBezTo>
                      <a:pt x="15129" y="1198"/>
                      <a:pt x="15025" y="1281"/>
                      <a:pt x="15054" y="1377"/>
                    </a:cubicBezTo>
                    <a:cubicBezTo>
                      <a:pt x="15054" y="1448"/>
                      <a:pt x="15110" y="1484"/>
                      <a:pt x="15129" y="1555"/>
                    </a:cubicBezTo>
                    <a:cubicBezTo>
                      <a:pt x="15186" y="1675"/>
                      <a:pt x="15110" y="1830"/>
                      <a:pt x="15091" y="1949"/>
                    </a:cubicBezTo>
                    <a:cubicBezTo>
                      <a:pt x="15054" y="2080"/>
                      <a:pt x="15110" y="2283"/>
                      <a:pt x="15205" y="2259"/>
                    </a:cubicBezTo>
                    <a:cubicBezTo>
                      <a:pt x="15025" y="2533"/>
                      <a:pt x="14949" y="2902"/>
                      <a:pt x="15006" y="3224"/>
                    </a:cubicBezTo>
                    <a:cubicBezTo>
                      <a:pt x="15110" y="3260"/>
                      <a:pt x="15091" y="3451"/>
                      <a:pt x="15054" y="3582"/>
                    </a:cubicBezTo>
                    <a:cubicBezTo>
                      <a:pt x="14949" y="3856"/>
                      <a:pt x="14855" y="4130"/>
                      <a:pt x="14769" y="4404"/>
                    </a:cubicBezTo>
                    <a:cubicBezTo>
                      <a:pt x="14731" y="4524"/>
                      <a:pt x="14675" y="4679"/>
                      <a:pt x="14570" y="4750"/>
                    </a:cubicBezTo>
                    <a:cubicBezTo>
                      <a:pt x="14428" y="4881"/>
                      <a:pt x="14220" y="4810"/>
                      <a:pt x="14097" y="4655"/>
                    </a:cubicBezTo>
                    <a:cubicBezTo>
                      <a:pt x="13983" y="4500"/>
                      <a:pt x="13917" y="4285"/>
                      <a:pt x="13917" y="4059"/>
                    </a:cubicBezTo>
                    <a:cubicBezTo>
                      <a:pt x="13860" y="3928"/>
                      <a:pt x="13699" y="3904"/>
                      <a:pt x="13576" y="3951"/>
                    </a:cubicBezTo>
                    <a:cubicBezTo>
                      <a:pt x="13462" y="3975"/>
                      <a:pt x="13320" y="4059"/>
                      <a:pt x="13197" y="3999"/>
                    </a:cubicBezTo>
                    <a:cubicBezTo>
                      <a:pt x="13083" y="3951"/>
                      <a:pt x="13026" y="3701"/>
                      <a:pt x="13140" y="3630"/>
                    </a:cubicBezTo>
                    <a:cubicBezTo>
                      <a:pt x="13064" y="3475"/>
                      <a:pt x="12922" y="3403"/>
                      <a:pt x="12761" y="3427"/>
                    </a:cubicBezTo>
                    <a:cubicBezTo>
                      <a:pt x="12685" y="3403"/>
                      <a:pt x="12562" y="3332"/>
                      <a:pt x="12543" y="3224"/>
                    </a:cubicBezTo>
                    <a:cubicBezTo>
                      <a:pt x="12505" y="3332"/>
                      <a:pt x="12382" y="3332"/>
                      <a:pt x="12287" y="3284"/>
                    </a:cubicBezTo>
                    <a:cubicBezTo>
                      <a:pt x="11965" y="3105"/>
                      <a:pt x="11728" y="2724"/>
                      <a:pt x="11652" y="2306"/>
                    </a:cubicBezTo>
                    <a:cubicBezTo>
                      <a:pt x="11766" y="2104"/>
                      <a:pt x="12012" y="2128"/>
                      <a:pt x="12183" y="2199"/>
                    </a:cubicBezTo>
                    <a:cubicBezTo>
                      <a:pt x="12363" y="2283"/>
                      <a:pt x="12581" y="2378"/>
                      <a:pt x="12761" y="2283"/>
                    </a:cubicBezTo>
                    <a:cubicBezTo>
                      <a:pt x="12704" y="2151"/>
                      <a:pt x="12581" y="2080"/>
                      <a:pt x="12467" y="2104"/>
                    </a:cubicBezTo>
                    <a:cubicBezTo>
                      <a:pt x="12429" y="1949"/>
                      <a:pt x="12401" y="1806"/>
                      <a:pt x="12363" y="1627"/>
                    </a:cubicBezTo>
                    <a:cubicBezTo>
                      <a:pt x="12363" y="1579"/>
                      <a:pt x="12344" y="1532"/>
                      <a:pt x="12363" y="1508"/>
                    </a:cubicBezTo>
                    <a:cubicBezTo>
                      <a:pt x="12382" y="1448"/>
                      <a:pt x="12448" y="1424"/>
                      <a:pt x="12486" y="1377"/>
                    </a:cubicBezTo>
                    <a:cubicBezTo>
                      <a:pt x="12562" y="1281"/>
                      <a:pt x="12543" y="1126"/>
                      <a:pt x="12505" y="983"/>
                    </a:cubicBezTo>
                    <a:cubicBezTo>
                      <a:pt x="12429" y="757"/>
                      <a:pt x="12363" y="530"/>
                      <a:pt x="12287" y="304"/>
                    </a:cubicBezTo>
                    <a:cubicBezTo>
                      <a:pt x="12268" y="256"/>
                      <a:pt x="12268" y="232"/>
                      <a:pt x="12230" y="208"/>
                    </a:cubicBezTo>
                    <a:cubicBezTo>
                      <a:pt x="12183" y="173"/>
                      <a:pt x="12145" y="173"/>
                      <a:pt x="12107" y="208"/>
                    </a:cubicBezTo>
                    <a:cubicBezTo>
                      <a:pt x="11908" y="280"/>
                      <a:pt x="11728" y="459"/>
                      <a:pt x="11652" y="709"/>
                    </a:cubicBezTo>
                    <a:cubicBezTo>
                      <a:pt x="11634" y="757"/>
                      <a:pt x="11615" y="828"/>
                      <a:pt x="11567" y="852"/>
                    </a:cubicBezTo>
                    <a:cubicBezTo>
                      <a:pt x="11529" y="876"/>
                      <a:pt x="11472" y="852"/>
                      <a:pt x="11435" y="852"/>
                    </a:cubicBezTo>
                    <a:cubicBezTo>
                      <a:pt x="11150" y="733"/>
                      <a:pt x="10914" y="554"/>
                      <a:pt x="10677" y="328"/>
                    </a:cubicBezTo>
                    <a:cubicBezTo>
                      <a:pt x="10535" y="208"/>
                      <a:pt x="10336" y="53"/>
                      <a:pt x="10241" y="232"/>
                    </a:cubicBezTo>
                    <a:cubicBezTo>
                      <a:pt x="10080" y="-42"/>
                      <a:pt x="9739" y="-18"/>
                      <a:pt x="9483" y="30"/>
                    </a:cubicBezTo>
                    <a:cubicBezTo>
                      <a:pt x="9426" y="53"/>
                      <a:pt x="9341" y="53"/>
                      <a:pt x="9284" y="101"/>
                    </a:cubicBezTo>
                    <a:cubicBezTo>
                      <a:pt x="9227" y="149"/>
                      <a:pt x="9208" y="256"/>
                      <a:pt x="9227" y="328"/>
                    </a:cubicBezTo>
                    <a:cubicBezTo>
                      <a:pt x="9388" y="304"/>
                      <a:pt x="9540" y="304"/>
                      <a:pt x="9682" y="351"/>
                    </a:cubicBezTo>
                    <a:cubicBezTo>
                      <a:pt x="9824" y="423"/>
                      <a:pt x="9938" y="602"/>
                      <a:pt x="9919" y="804"/>
                    </a:cubicBezTo>
                    <a:cubicBezTo>
                      <a:pt x="9701" y="804"/>
                      <a:pt x="9464" y="828"/>
                      <a:pt x="9246" y="828"/>
                    </a:cubicBezTo>
                    <a:cubicBezTo>
                      <a:pt x="9208" y="828"/>
                      <a:pt x="9142" y="828"/>
                      <a:pt x="9104" y="852"/>
                    </a:cubicBezTo>
                    <a:cubicBezTo>
                      <a:pt x="8990" y="924"/>
                      <a:pt x="8971" y="1114"/>
                      <a:pt x="8905" y="1233"/>
                    </a:cubicBezTo>
                    <a:cubicBezTo>
                      <a:pt x="8848" y="1365"/>
                      <a:pt x="8649" y="1424"/>
                      <a:pt x="8611" y="1281"/>
                    </a:cubicBezTo>
                    <a:cubicBezTo>
                      <a:pt x="8574" y="1305"/>
                      <a:pt x="8574" y="1377"/>
                      <a:pt x="8611" y="1424"/>
                    </a:cubicBezTo>
                    <a:cubicBezTo>
                      <a:pt x="8649" y="1484"/>
                      <a:pt x="8687" y="1508"/>
                      <a:pt x="8706" y="1555"/>
                    </a:cubicBezTo>
                    <a:cubicBezTo>
                      <a:pt x="8744" y="1675"/>
                      <a:pt x="8574" y="1734"/>
                      <a:pt x="8507" y="1830"/>
                    </a:cubicBezTo>
                    <a:cubicBezTo>
                      <a:pt x="8412" y="2008"/>
                      <a:pt x="8574" y="2283"/>
                      <a:pt x="8469" y="2449"/>
                    </a:cubicBezTo>
                    <a:cubicBezTo>
                      <a:pt x="8431" y="2533"/>
                      <a:pt x="8356" y="2533"/>
                      <a:pt x="8270" y="2581"/>
                    </a:cubicBezTo>
                    <a:cubicBezTo>
                      <a:pt x="8214" y="2628"/>
                      <a:pt x="8157" y="2700"/>
                      <a:pt x="8195" y="2783"/>
                    </a:cubicBezTo>
                    <a:cubicBezTo>
                      <a:pt x="8052" y="2879"/>
                      <a:pt x="7910" y="2652"/>
                      <a:pt x="7816" y="2473"/>
                    </a:cubicBezTo>
                    <a:cubicBezTo>
                      <a:pt x="7598" y="2128"/>
                      <a:pt x="7200" y="2032"/>
                      <a:pt x="6859" y="1949"/>
                    </a:cubicBezTo>
                    <a:cubicBezTo>
                      <a:pt x="7020" y="2008"/>
                      <a:pt x="6840" y="2151"/>
                      <a:pt x="6764" y="2104"/>
                    </a:cubicBezTo>
                    <a:close/>
                    <a:moveTo>
                      <a:pt x="19696" y="19639"/>
                    </a:moveTo>
                    <a:cubicBezTo>
                      <a:pt x="19696" y="19663"/>
                      <a:pt x="19696" y="19675"/>
                      <a:pt x="19696" y="19675"/>
                    </a:cubicBezTo>
                    <a:cubicBezTo>
                      <a:pt x="19696" y="19663"/>
                      <a:pt x="19696" y="19651"/>
                      <a:pt x="19696" y="19639"/>
                    </a:cubicBezTo>
                    <a:close/>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07" name="Form">
                <a:extLst>
                  <a:ext uri="{FF2B5EF4-FFF2-40B4-BE49-F238E27FC236}">
                    <a16:creationId xmlns:a16="http://schemas.microsoft.com/office/drawing/2014/main" id="{D4AB6B4A-2C96-496A-9506-7EC2CFD48C1E}"/>
                  </a:ext>
                </a:extLst>
              </p:cNvPr>
              <p:cNvSpPr/>
              <p:nvPr/>
            </p:nvSpPr>
            <p:spPr>
              <a:xfrm>
                <a:off x="1070591" y="1260167"/>
                <a:ext cx="26696" cy="39552"/>
              </a:xfrm>
              <a:custGeom>
                <a:avLst/>
                <a:gdLst/>
                <a:ahLst/>
                <a:cxnLst>
                  <a:cxn ang="0">
                    <a:pos x="wd2" y="hd2"/>
                  </a:cxn>
                  <a:cxn ang="5400000">
                    <a:pos x="wd2" y="hd2"/>
                  </a:cxn>
                  <a:cxn ang="10800000">
                    <a:pos x="wd2" y="hd2"/>
                  </a:cxn>
                  <a:cxn ang="16200000">
                    <a:pos x="wd2" y="hd2"/>
                  </a:cxn>
                </a:cxnLst>
                <a:rect l="0" t="0" r="r" b="b"/>
                <a:pathLst>
                  <a:path w="18696" h="21098" extrusionOk="0">
                    <a:moveTo>
                      <a:pt x="496" y="15470"/>
                    </a:moveTo>
                    <a:cubicBezTo>
                      <a:pt x="2012" y="18973"/>
                      <a:pt x="7317" y="21600"/>
                      <a:pt x="12243" y="21016"/>
                    </a:cubicBezTo>
                    <a:cubicBezTo>
                      <a:pt x="17169" y="19557"/>
                      <a:pt x="20201" y="15470"/>
                      <a:pt x="17927" y="11676"/>
                    </a:cubicBezTo>
                    <a:cubicBezTo>
                      <a:pt x="14517" y="9341"/>
                      <a:pt x="9212" y="9924"/>
                      <a:pt x="5801" y="7297"/>
                    </a:cubicBezTo>
                    <a:cubicBezTo>
                      <a:pt x="3527" y="5546"/>
                      <a:pt x="4285" y="2627"/>
                      <a:pt x="4285" y="0"/>
                    </a:cubicBezTo>
                    <a:cubicBezTo>
                      <a:pt x="-1020" y="1751"/>
                      <a:pt x="-1399" y="8465"/>
                      <a:pt x="3148" y="10800"/>
                    </a:cubicBezTo>
                    <a:cubicBezTo>
                      <a:pt x="2012" y="11968"/>
                      <a:pt x="1254" y="13719"/>
                      <a:pt x="496" y="15470"/>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08" name="Form">
                <a:extLst>
                  <a:ext uri="{FF2B5EF4-FFF2-40B4-BE49-F238E27FC236}">
                    <a16:creationId xmlns:a16="http://schemas.microsoft.com/office/drawing/2014/main" id="{83A8A565-FB87-4B76-BD09-08F4B47E5396}"/>
                  </a:ext>
                </a:extLst>
              </p:cNvPr>
              <p:cNvSpPr/>
              <p:nvPr/>
            </p:nvSpPr>
            <p:spPr>
              <a:xfrm>
                <a:off x="965739" y="1303621"/>
                <a:ext cx="127731" cy="139475"/>
              </a:xfrm>
              <a:custGeom>
                <a:avLst/>
                <a:gdLst/>
                <a:ahLst/>
                <a:cxnLst>
                  <a:cxn ang="0">
                    <a:pos x="wd2" y="hd2"/>
                  </a:cxn>
                  <a:cxn ang="5400000">
                    <a:pos x="wd2" y="hd2"/>
                  </a:cxn>
                  <a:cxn ang="10800000">
                    <a:pos x="wd2" y="hd2"/>
                  </a:cxn>
                  <a:cxn ang="16200000">
                    <a:pos x="wd2" y="hd2"/>
                  </a:cxn>
                </a:cxnLst>
                <a:rect l="0" t="0" r="r" b="b"/>
                <a:pathLst>
                  <a:path w="21253" h="21600" extrusionOk="0">
                    <a:moveTo>
                      <a:pt x="3578" y="844"/>
                    </a:moveTo>
                    <a:cubicBezTo>
                      <a:pt x="3031" y="506"/>
                      <a:pt x="2302" y="0"/>
                      <a:pt x="1482" y="0"/>
                    </a:cubicBezTo>
                    <a:cubicBezTo>
                      <a:pt x="752" y="0"/>
                      <a:pt x="-159" y="506"/>
                      <a:pt x="23" y="1266"/>
                    </a:cubicBezTo>
                    <a:cubicBezTo>
                      <a:pt x="206" y="2109"/>
                      <a:pt x="1482" y="2616"/>
                      <a:pt x="1299" y="3544"/>
                    </a:cubicBezTo>
                    <a:cubicBezTo>
                      <a:pt x="1937" y="3375"/>
                      <a:pt x="2666" y="3881"/>
                      <a:pt x="2849" y="4388"/>
                    </a:cubicBezTo>
                    <a:cubicBezTo>
                      <a:pt x="3031" y="4978"/>
                      <a:pt x="2666" y="5653"/>
                      <a:pt x="2119" y="5991"/>
                    </a:cubicBezTo>
                    <a:cubicBezTo>
                      <a:pt x="3851" y="9028"/>
                      <a:pt x="4945" y="12572"/>
                      <a:pt x="5127" y="16116"/>
                    </a:cubicBezTo>
                    <a:cubicBezTo>
                      <a:pt x="5947" y="15356"/>
                      <a:pt x="7314" y="15947"/>
                      <a:pt x="7861" y="16791"/>
                    </a:cubicBezTo>
                    <a:cubicBezTo>
                      <a:pt x="8499" y="17719"/>
                      <a:pt x="8408" y="18816"/>
                      <a:pt x="8590" y="19659"/>
                    </a:cubicBezTo>
                    <a:cubicBezTo>
                      <a:pt x="8773" y="20587"/>
                      <a:pt x="9775" y="21600"/>
                      <a:pt x="10869" y="21600"/>
                    </a:cubicBezTo>
                    <a:cubicBezTo>
                      <a:pt x="11416" y="21600"/>
                      <a:pt x="12054" y="21262"/>
                      <a:pt x="12418" y="20841"/>
                    </a:cubicBezTo>
                    <a:cubicBezTo>
                      <a:pt x="13603" y="20166"/>
                      <a:pt x="14697" y="19238"/>
                      <a:pt x="15699" y="18563"/>
                    </a:cubicBezTo>
                    <a:cubicBezTo>
                      <a:pt x="17431" y="17297"/>
                      <a:pt x="19254" y="15947"/>
                      <a:pt x="20074" y="14006"/>
                    </a:cubicBezTo>
                    <a:cubicBezTo>
                      <a:pt x="20985" y="11644"/>
                      <a:pt x="19892" y="8859"/>
                      <a:pt x="20803" y="6497"/>
                    </a:cubicBezTo>
                    <a:cubicBezTo>
                      <a:pt x="20985" y="5822"/>
                      <a:pt x="21441" y="5147"/>
                      <a:pt x="21168" y="4388"/>
                    </a:cubicBezTo>
                    <a:cubicBezTo>
                      <a:pt x="20803" y="3713"/>
                      <a:pt x="19892" y="3375"/>
                      <a:pt x="18889" y="3206"/>
                    </a:cubicBezTo>
                    <a:cubicBezTo>
                      <a:pt x="17157" y="2784"/>
                      <a:pt x="15517" y="2447"/>
                      <a:pt x="13968" y="2278"/>
                    </a:cubicBezTo>
                    <a:cubicBezTo>
                      <a:pt x="13785" y="2278"/>
                      <a:pt x="13330" y="2109"/>
                      <a:pt x="13147" y="2278"/>
                    </a:cubicBezTo>
                    <a:cubicBezTo>
                      <a:pt x="12418" y="2447"/>
                      <a:pt x="12054" y="3544"/>
                      <a:pt x="11233" y="3713"/>
                    </a:cubicBezTo>
                    <a:cubicBezTo>
                      <a:pt x="10322" y="4050"/>
                      <a:pt x="9593" y="2953"/>
                      <a:pt x="8773" y="2447"/>
                    </a:cubicBezTo>
                    <a:cubicBezTo>
                      <a:pt x="7223" y="1434"/>
                      <a:pt x="5309" y="1941"/>
                      <a:pt x="3578" y="844"/>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09" name="Form">
                <a:extLst>
                  <a:ext uri="{FF2B5EF4-FFF2-40B4-BE49-F238E27FC236}">
                    <a16:creationId xmlns:a16="http://schemas.microsoft.com/office/drawing/2014/main" id="{A81D0DD5-C28C-42E8-832D-696F1B693AB9}"/>
                  </a:ext>
                </a:extLst>
              </p:cNvPr>
              <p:cNvSpPr/>
              <p:nvPr/>
            </p:nvSpPr>
            <p:spPr>
              <a:xfrm>
                <a:off x="1850766" y="1075269"/>
                <a:ext cx="185339" cy="296868"/>
              </a:xfrm>
              <a:custGeom>
                <a:avLst/>
                <a:gdLst/>
                <a:ahLst/>
                <a:cxnLst>
                  <a:cxn ang="0">
                    <a:pos x="wd2" y="hd2"/>
                  </a:cxn>
                  <a:cxn ang="5400000">
                    <a:pos x="wd2" y="hd2"/>
                  </a:cxn>
                  <a:cxn ang="10800000">
                    <a:pos x="wd2" y="hd2"/>
                  </a:cxn>
                  <a:cxn ang="16200000">
                    <a:pos x="wd2" y="hd2"/>
                  </a:cxn>
                </a:cxnLst>
                <a:rect l="0" t="0" r="r" b="b"/>
                <a:pathLst>
                  <a:path w="21322" h="20788" extrusionOk="0">
                    <a:moveTo>
                      <a:pt x="4926" y="3921"/>
                    </a:moveTo>
                    <a:cubicBezTo>
                      <a:pt x="4926" y="4190"/>
                      <a:pt x="4926" y="4497"/>
                      <a:pt x="5305" y="4651"/>
                    </a:cubicBezTo>
                    <a:cubicBezTo>
                      <a:pt x="5558" y="4728"/>
                      <a:pt x="5811" y="4728"/>
                      <a:pt x="5937" y="4882"/>
                    </a:cubicBezTo>
                    <a:cubicBezTo>
                      <a:pt x="6253" y="5074"/>
                      <a:pt x="6253" y="5228"/>
                      <a:pt x="6253" y="5381"/>
                    </a:cubicBezTo>
                    <a:cubicBezTo>
                      <a:pt x="6379" y="5881"/>
                      <a:pt x="6884" y="6304"/>
                      <a:pt x="7011" y="6765"/>
                    </a:cubicBezTo>
                    <a:cubicBezTo>
                      <a:pt x="7137" y="7265"/>
                      <a:pt x="7263" y="7803"/>
                      <a:pt x="6632" y="8110"/>
                    </a:cubicBezTo>
                    <a:cubicBezTo>
                      <a:pt x="7705" y="8110"/>
                      <a:pt x="7958" y="8994"/>
                      <a:pt x="7832" y="9571"/>
                    </a:cubicBezTo>
                    <a:cubicBezTo>
                      <a:pt x="7705" y="10224"/>
                      <a:pt x="7579" y="10801"/>
                      <a:pt x="7389" y="11339"/>
                    </a:cubicBezTo>
                    <a:cubicBezTo>
                      <a:pt x="6632" y="11108"/>
                      <a:pt x="5558" y="11492"/>
                      <a:pt x="5305" y="12069"/>
                    </a:cubicBezTo>
                    <a:cubicBezTo>
                      <a:pt x="5053" y="12645"/>
                      <a:pt x="5179" y="13183"/>
                      <a:pt x="5305" y="13760"/>
                    </a:cubicBezTo>
                    <a:cubicBezTo>
                      <a:pt x="6758" y="13683"/>
                      <a:pt x="8211" y="14260"/>
                      <a:pt x="8716" y="15067"/>
                    </a:cubicBezTo>
                    <a:cubicBezTo>
                      <a:pt x="9411" y="15874"/>
                      <a:pt x="9284" y="16835"/>
                      <a:pt x="8589" y="17642"/>
                    </a:cubicBezTo>
                    <a:cubicBezTo>
                      <a:pt x="8211" y="18295"/>
                      <a:pt x="7389" y="18833"/>
                      <a:pt x="7389" y="19564"/>
                    </a:cubicBezTo>
                    <a:cubicBezTo>
                      <a:pt x="7389" y="20294"/>
                      <a:pt x="8463" y="21024"/>
                      <a:pt x="9537" y="20717"/>
                    </a:cubicBezTo>
                    <a:cubicBezTo>
                      <a:pt x="10989" y="20217"/>
                      <a:pt x="9789" y="18526"/>
                      <a:pt x="11116" y="18026"/>
                    </a:cubicBezTo>
                    <a:cubicBezTo>
                      <a:pt x="11684" y="18218"/>
                      <a:pt x="12316" y="17911"/>
                      <a:pt x="12442" y="17565"/>
                    </a:cubicBezTo>
                    <a:cubicBezTo>
                      <a:pt x="12568" y="17257"/>
                      <a:pt x="12442" y="16835"/>
                      <a:pt x="12442" y="16527"/>
                    </a:cubicBezTo>
                    <a:cubicBezTo>
                      <a:pt x="13516" y="16604"/>
                      <a:pt x="14716" y="16297"/>
                      <a:pt x="15347" y="15797"/>
                    </a:cubicBezTo>
                    <a:cubicBezTo>
                      <a:pt x="16042" y="15336"/>
                      <a:pt x="15916" y="14413"/>
                      <a:pt x="15095" y="13991"/>
                    </a:cubicBezTo>
                    <a:cubicBezTo>
                      <a:pt x="14716" y="13760"/>
                      <a:pt x="14021" y="13452"/>
                      <a:pt x="14274" y="13183"/>
                    </a:cubicBezTo>
                    <a:cubicBezTo>
                      <a:pt x="14589" y="13030"/>
                      <a:pt x="14968" y="13107"/>
                      <a:pt x="15347" y="13030"/>
                    </a:cubicBezTo>
                    <a:cubicBezTo>
                      <a:pt x="16295" y="12953"/>
                      <a:pt x="16674" y="12146"/>
                      <a:pt x="17495" y="12223"/>
                    </a:cubicBezTo>
                    <a:cubicBezTo>
                      <a:pt x="17747" y="12223"/>
                      <a:pt x="18000" y="12415"/>
                      <a:pt x="18253" y="12415"/>
                    </a:cubicBezTo>
                    <a:cubicBezTo>
                      <a:pt x="19200" y="12492"/>
                      <a:pt x="19768" y="11838"/>
                      <a:pt x="19895" y="11262"/>
                    </a:cubicBezTo>
                    <a:cubicBezTo>
                      <a:pt x="19579" y="11185"/>
                      <a:pt x="19326" y="11185"/>
                      <a:pt x="19074" y="11108"/>
                    </a:cubicBezTo>
                    <a:cubicBezTo>
                      <a:pt x="18695" y="10801"/>
                      <a:pt x="19516" y="10378"/>
                      <a:pt x="20147" y="10224"/>
                    </a:cubicBezTo>
                    <a:cubicBezTo>
                      <a:pt x="20842" y="10070"/>
                      <a:pt x="21600" y="9647"/>
                      <a:pt x="21221" y="9340"/>
                    </a:cubicBezTo>
                    <a:cubicBezTo>
                      <a:pt x="21032" y="9263"/>
                      <a:pt x="20779" y="9186"/>
                      <a:pt x="20653" y="8994"/>
                    </a:cubicBezTo>
                    <a:cubicBezTo>
                      <a:pt x="20400" y="8764"/>
                      <a:pt x="20653" y="8379"/>
                      <a:pt x="20526" y="8110"/>
                    </a:cubicBezTo>
                    <a:cubicBezTo>
                      <a:pt x="20274" y="7572"/>
                      <a:pt x="18821" y="7726"/>
                      <a:pt x="18126" y="8187"/>
                    </a:cubicBezTo>
                    <a:cubicBezTo>
                      <a:pt x="17621" y="8687"/>
                      <a:pt x="17495" y="9340"/>
                      <a:pt x="16800" y="9724"/>
                    </a:cubicBezTo>
                    <a:cubicBezTo>
                      <a:pt x="16674" y="9801"/>
                      <a:pt x="16421" y="9878"/>
                      <a:pt x="16168" y="9878"/>
                    </a:cubicBezTo>
                    <a:cubicBezTo>
                      <a:pt x="15600" y="9878"/>
                      <a:pt x="15347" y="9494"/>
                      <a:pt x="14842" y="9263"/>
                    </a:cubicBezTo>
                    <a:cubicBezTo>
                      <a:pt x="14463" y="9109"/>
                      <a:pt x="13895" y="9109"/>
                      <a:pt x="13516" y="8994"/>
                    </a:cubicBezTo>
                    <a:cubicBezTo>
                      <a:pt x="13137" y="8917"/>
                      <a:pt x="12695" y="8456"/>
                      <a:pt x="13137" y="8379"/>
                    </a:cubicBezTo>
                    <a:cubicBezTo>
                      <a:pt x="12316" y="8187"/>
                      <a:pt x="11937" y="7649"/>
                      <a:pt x="11937" y="7149"/>
                    </a:cubicBezTo>
                    <a:cubicBezTo>
                      <a:pt x="11937" y="6688"/>
                      <a:pt x="12063" y="6112"/>
                      <a:pt x="11684" y="5612"/>
                    </a:cubicBezTo>
                    <a:cubicBezTo>
                      <a:pt x="11368" y="5151"/>
                      <a:pt x="10358" y="4805"/>
                      <a:pt x="9663" y="5151"/>
                    </a:cubicBezTo>
                    <a:cubicBezTo>
                      <a:pt x="9916" y="5535"/>
                      <a:pt x="9789" y="5958"/>
                      <a:pt x="9411" y="6265"/>
                    </a:cubicBezTo>
                    <a:cubicBezTo>
                      <a:pt x="8589" y="5766"/>
                      <a:pt x="8084" y="5074"/>
                      <a:pt x="8084" y="4420"/>
                    </a:cubicBezTo>
                    <a:cubicBezTo>
                      <a:pt x="8084" y="4190"/>
                      <a:pt x="8084" y="3921"/>
                      <a:pt x="7832" y="3844"/>
                    </a:cubicBezTo>
                    <a:cubicBezTo>
                      <a:pt x="7705" y="3767"/>
                      <a:pt x="7579" y="3767"/>
                      <a:pt x="7389" y="3690"/>
                    </a:cubicBezTo>
                    <a:cubicBezTo>
                      <a:pt x="6253" y="3383"/>
                      <a:pt x="6253" y="2383"/>
                      <a:pt x="6379" y="1576"/>
                    </a:cubicBezTo>
                    <a:cubicBezTo>
                      <a:pt x="6253" y="2076"/>
                      <a:pt x="2526" y="884"/>
                      <a:pt x="2274" y="769"/>
                    </a:cubicBezTo>
                    <a:cubicBezTo>
                      <a:pt x="1705" y="539"/>
                      <a:pt x="505" y="-576"/>
                      <a:pt x="0" y="385"/>
                    </a:cubicBezTo>
                    <a:cubicBezTo>
                      <a:pt x="0" y="1499"/>
                      <a:pt x="4611" y="2729"/>
                      <a:pt x="4926" y="3921"/>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10" name="Form">
                <a:extLst>
                  <a:ext uri="{FF2B5EF4-FFF2-40B4-BE49-F238E27FC236}">
                    <a16:creationId xmlns:a16="http://schemas.microsoft.com/office/drawing/2014/main" id="{D084CA06-DEB8-4C7D-94A3-99662BBF4C09}"/>
                  </a:ext>
                </a:extLst>
              </p:cNvPr>
              <p:cNvSpPr/>
              <p:nvPr/>
            </p:nvSpPr>
            <p:spPr>
              <a:xfrm>
                <a:off x="1660051" y="1311190"/>
                <a:ext cx="255350" cy="259852"/>
              </a:xfrm>
              <a:custGeom>
                <a:avLst/>
                <a:gdLst/>
                <a:ahLst/>
                <a:cxnLst>
                  <a:cxn ang="0">
                    <a:pos x="wd2" y="hd2"/>
                  </a:cxn>
                  <a:cxn ang="5400000">
                    <a:pos x="wd2" y="hd2"/>
                  </a:cxn>
                  <a:cxn ang="10800000">
                    <a:pos x="wd2" y="hd2"/>
                  </a:cxn>
                  <a:cxn ang="16200000">
                    <a:pos x="wd2" y="hd2"/>
                  </a:cxn>
                </a:cxnLst>
                <a:rect l="0" t="0" r="r" b="b"/>
                <a:pathLst>
                  <a:path w="21600" h="20435" extrusionOk="0">
                    <a:moveTo>
                      <a:pt x="14786" y="2923"/>
                    </a:moveTo>
                    <a:cubicBezTo>
                      <a:pt x="14786" y="3095"/>
                      <a:pt x="14786" y="3353"/>
                      <a:pt x="14694" y="3568"/>
                    </a:cubicBezTo>
                    <a:cubicBezTo>
                      <a:pt x="14369" y="3740"/>
                      <a:pt x="13998" y="3654"/>
                      <a:pt x="13720" y="3740"/>
                    </a:cubicBezTo>
                    <a:cubicBezTo>
                      <a:pt x="13118" y="3998"/>
                      <a:pt x="13488" y="4816"/>
                      <a:pt x="13488" y="5332"/>
                    </a:cubicBezTo>
                    <a:cubicBezTo>
                      <a:pt x="13488" y="6537"/>
                      <a:pt x="11681" y="6881"/>
                      <a:pt x="10985" y="7871"/>
                    </a:cubicBezTo>
                    <a:cubicBezTo>
                      <a:pt x="10707" y="8258"/>
                      <a:pt x="10568" y="8688"/>
                      <a:pt x="10290" y="8947"/>
                    </a:cubicBezTo>
                    <a:cubicBezTo>
                      <a:pt x="10012" y="9248"/>
                      <a:pt x="9224" y="9248"/>
                      <a:pt x="9224" y="8774"/>
                    </a:cubicBezTo>
                    <a:cubicBezTo>
                      <a:pt x="8065" y="9678"/>
                      <a:pt x="6814" y="10582"/>
                      <a:pt x="5330" y="11055"/>
                    </a:cubicBezTo>
                    <a:cubicBezTo>
                      <a:pt x="5052" y="11141"/>
                      <a:pt x="4867" y="11227"/>
                      <a:pt x="4635" y="11313"/>
                    </a:cubicBezTo>
                    <a:cubicBezTo>
                      <a:pt x="4357" y="11485"/>
                      <a:pt x="4264" y="11872"/>
                      <a:pt x="4172" y="12131"/>
                    </a:cubicBezTo>
                    <a:cubicBezTo>
                      <a:pt x="3708" y="13034"/>
                      <a:pt x="2827" y="13766"/>
                      <a:pt x="1761" y="14024"/>
                    </a:cubicBezTo>
                    <a:cubicBezTo>
                      <a:pt x="1530" y="14669"/>
                      <a:pt x="1159" y="15186"/>
                      <a:pt x="788" y="15831"/>
                    </a:cubicBezTo>
                    <a:cubicBezTo>
                      <a:pt x="371" y="16347"/>
                      <a:pt x="93" y="16993"/>
                      <a:pt x="0" y="17724"/>
                    </a:cubicBezTo>
                    <a:cubicBezTo>
                      <a:pt x="0" y="18370"/>
                      <a:pt x="371" y="19101"/>
                      <a:pt x="1066" y="19359"/>
                    </a:cubicBezTo>
                    <a:cubicBezTo>
                      <a:pt x="1761" y="19660"/>
                      <a:pt x="2596" y="18886"/>
                      <a:pt x="2410" y="18241"/>
                    </a:cubicBezTo>
                    <a:cubicBezTo>
                      <a:pt x="2827" y="18068"/>
                      <a:pt x="3384" y="18542"/>
                      <a:pt x="3291" y="18886"/>
                    </a:cubicBezTo>
                    <a:cubicBezTo>
                      <a:pt x="3569" y="18628"/>
                      <a:pt x="4079" y="18800"/>
                      <a:pt x="4264" y="19058"/>
                    </a:cubicBezTo>
                    <a:cubicBezTo>
                      <a:pt x="4542" y="19359"/>
                      <a:pt x="4635" y="19617"/>
                      <a:pt x="4960" y="19876"/>
                    </a:cubicBezTo>
                    <a:cubicBezTo>
                      <a:pt x="5516" y="20349"/>
                      <a:pt x="6489" y="20048"/>
                      <a:pt x="6814" y="19445"/>
                    </a:cubicBezTo>
                    <a:cubicBezTo>
                      <a:pt x="7185" y="20048"/>
                      <a:pt x="8065" y="20435"/>
                      <a:pt x="8853" y="20435"/>
                    </a:cubicBezTo>
                    <a:cubicBezTo>
                      <a:pt x="9039" y="20048"/>
                      <a:pt x="8946" y="19617"/>
                      <a:pt x="8761" y="19273"/>
                    </a:cubicBezTo>
                    <a:cubicBezTo>
                      <a:pt x="9224" y="19273"/>
                      <a:pt x="9734" y="19273"/>
                      <a:pt x="10105" y="18972"/>
                    </a:cubicBezTo>
                    <a:cubicBezTo>
                      <a:pt x="10476" y="18714"/>
                      <a:pt x="10800" y="18155"/>
                      <a:pt x="10476" y="17810"/>
                    </a:cubicBezTo>
                    <a:cubicBezTo>
                      <a:pt x="11078" y="17724"/>
                      <a:pt x="11681" y="17337"/>
                      <a:pt x="11959" y="16907"/>
                    </a:cubicBezTo>
                    <a:cubicBezTo>
                      <a:pt x="11542" y="16993"/>
                      <a:pt x="11356" y="16476"/>
                      <a:pt x="11681" y="16089"/>
                    </a:cubicBezTo>
                    <a:cubicBezTo>
                      <a:pt x="11866" y="15831"/>
                      <a:pt x="12330" y="15659"/>
                      <a:pt x="12515" y="15272"/>
                    </a:cubicBezTo>
                    <a:cubicBezTo>
                      <a:pt x="12839" y="14755"/>
                      <a:pt x="12515" y="13852"/>
                      <a:pt x="13210" y="13766"/>
                    </a:cubicBezTo>
                    <a:cubicBezTo>
                      <a:pt x="12839" y="13766"/>
                      <a:pt x="12654" y="13206"/>
                      <a:pt x="12839" y="12948"/>
                    </a:cubicBezTo>
                    <a:cubicBezTo>
                      <a:pt x="13025" y="12561"/>
                      <a:pt x="13303" y="12303"/>
                      <a:pt x="13488" y="12045"/>
                    </a:cubicBezTo>
                    <a:cubicBezTo>
                      <a:pt x="13720" y="11571"/>
                      <a:pt x="13720" y="10754"/>
                      <a:pt x="14276" y="10754"/>
                    </a:cubicBezTo>
                    <a:cubicBezTo>
                      <a:pt x="14462" y="10754"/>
                      <a:pt x="14694" y="10969"/>
                      <a:pt x="14879" y="11055"/>
                    </a:cubicBezTo>
                    <a:cubicBezTo>
                      <a:pt x="15435" y="11399"/>
                      <a:pt x="16316" y="11227"/>
                      <a:pt x="16733" y="10668"/>
                    </a:cubicBezTo>
                    <a:cubicBezTo>
                      <a:pt x="17104" y="10840"/>
                      <a:pt x="17382" y="11055"/>
                      <a:pt x="17799" y="11141"/>
                    </a:cubicBezTo>
                    <a:cubicBezTo>
                      <a:pt x="17706" y="10582"/>
                      <a:pt x="17197" y="10151"/>
                      <a:pt x="16640" y="9936"/>
                    </a:cubicBezTo>
                    <a:cubicBezTo>
                      <a:pt x="17011" y="9678"/>
                      <a:pt x="17382" y="9506"/>
                      <a:pt x="17799" y="9248"/>
                    </a:cubicBezTo>
                    <a:cubicBezTo>
                      <a:pt x="17892" y="9162"/>
                      <a:pt x="18077" y="9033"/>
                      <a:pt x="18077" y="8947"/>
                    </a:cubicBezTo>
                    <a:cubicBezTo>
                      <a:pt x="18170" y="8774"/>
                      <a:pt x="18170" y="8602"/>
                      <a:pt x="18170" y="8430"/>
                    </a:cubicBezTo>
                    <a:cubicBezTo>
                      <a:pt x="18170" y="7441"/>
                      <a:pt x="18773" y="6451"/>
                      <a:pt x="19653" y="5978"/>
                    </a:cubicBezTo>
                    <a:cubicBezTo>
                      <a:pt x="19236" y="5806"/>
                      <a:pt x="19143" y="5246"/>
                      <a:pt x="19421" y="4902"/>
                    </a:cubicBezTo>
                    <a:cubicBezTo>
                      <a:pt x="19514" y="4730"/>
                      <a:pt x="19839" y="4644"/>
                      <a:pt x="19931" y="4429"/>
                    </a:cubicBezTo>
                    <a:cubicBezTo>
                      <a:pt x="20024" y="4257"/>
                      <a:pt x="20117" y="3998"/>
                      <a:pt x="20117" y="3826"/>
                    </a:cubicBezTo>
                    <a:cubicBezTo>
                      <a:pt x="20302" y="3009"/>
                      <a:pt x="20905" y="2277"/>
                      <a:pt x="21600" y="1933"/>
                    </a:cubicBezTo>
                    <a:cubicBezTo>
                      <a:pt x="21368" y="1546"/>
                      <a:pt x="21090" y="1202"/>
                      <a:pt x="20719" y="943"/>
                    </a:cubicBezTo>
                    <a:cubicBezTo>
                      <a:pt x="20719" y="642"/>
                      <a:pt x="20812" y="298"/>
                      <a:pt x="20812" y="40"/>
                    </a:cubicBezTo>
                    <a:cubicBezTo>
                      <a:pt x="19746" y="126"/>
                      <a:pt x="18680" y="1029"/>
                      <a:pt x="18541" y="2019"/>
                    </a:cubicBezTo>
                    <a:cubicBezTo>
                      <a:pt x="18541" y="2191"/>
                      <a:pt x="18541" y="2363"/>
                      <a:pt x="18355" y="2535"/>
                    </a:cubicBezTo>
                    <a:cubicBezTo>
                      <a:pt x="17985" y="3009"/>
                      <a:pt x="17104" y="2664"/>
                      <a:pt x="16918" y="3095"/>
                    </a:cubicBezTo>
                    <a:cubicBezTo>
                      <a:pt x="16733" y="2191"/>
                      <a:pt x="17289" y="1374"/>
                      <a:pt x="18077" y="1029"/>
                    </a:cubicBezTo>
                    <a:cubicBezTo>
                      <a:pt x="15528" y="-1165"/>
                      <a:pt x="14369" y="470"/>
                      <a:pt x="14786" y="2923"/>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11" name="Form">
                <a:extLst>
                  <a:ext uri="{FF2B5EF4-FFF2-40B4-BE49-F238E27FC236}">
                    <a16:creationId xmlns:a16="http://schemas.microsoft.com/office/drawing/2014/main" id="{3E537558-1B9F-4702-9C9B-8DF4990F7B67}"/>
                  </a:ext>
                </a:extLst>
              </p:cNvPr>
              <p:cNvSpPr/>
              <p:nvPr/>
            </p:nvSpPr>
            <p:spPr>
              <a:xfrm>
                <a:off x="1570069" y="539388"/>
                <a:ext cx="105462" cy="111878"/>
              </a:xfrm>
              <a:custGeom>
                <a:avLst/>
                <a:gdLst/>
                <a:ahLst/>
                <a:cxnLst>
                  <a:cxn ang="0">
                    <a:pos x="wd2" y="hd2"/>
                  </a:cxn>
                  <a:cxn ang="5400000">
                    <a:pos x="wd2" y="hd2"/>
                  </a:cxn>
                  <a:cxn ang="10800000">
                    <a:pos x="wd2" y="hd2"/>
                  </a:cxn>
                  <a:cxn ang="16200000">
                    <a:pos x="wd2" y="hd2"/>
                  </a:cxn>
                </a:cxnLst>
                <a:rect l="0" t="0" r="r" b="b"/>
                <a:pathLst>
                  <a:path w="21074" h="21401" extrusionOk="0">
                    <a:moveTo>
                      <a:pt x="8985" y="10966"/>
                    </a:moveTo>
                    <a:cubicBezTo>
                      <a:pt x="9419" y="10966"/>
                      <a:pt x="9636" y="10758"/>
                      <a:pt x="9853" y="10966"/>
                    </a:cubicBezTo>
                    <a:cubicBezTo>
                      <a:pt x="10070" y="11175"/>
                      <a:pt x="10287" y="11592"/>
                      <a:pt x="10287" y="11801"/>
                    </a:cubicBezTo>
                    <a:cubicBezTo>
                      <a:pt x="11481" y="15975"/>
                      <a:pt x="17668" y="17331"/>
                      <a:pt x="18536" y="21401"/>
                    </a:cubicBezTo>
                    <a:cubicBezTo>
                      <a:pt x="19622" y="21401"/>
                      <a:pt x="20816" y="20566"/>
                      <a:pt x="21033" y="19418"/>
                    </a:cubicBezTo>
                    <a:cubicBezTo>
                      <a:pt x="21250" y="18375"/>
                      <a:pt x="20599" y="17018"/>
                      <a:pt x="19622" y="16601"/>
                    </a:cubicBezTo>
                    <a:cubicBezTo>
                      <a:pt x="19188" y="16392"/>
                      <a:pt x="18536" y="16392"/>
                      <a:pt x="18319" y="15975"/>
                    </a:cubicBezTo>
                    <a:cubicBezTo>
                      <a:pt x="18102" y="15558"/>
                      <a:pt x="18102" y="15140"/>
                      <a:pt x="18102" y="14827"/>
                    </a:cubicBezTo>
                    <a:cubicBezTo>
                      <a:pt x="17885" y="14410"/>
                      <a:pt x="17342" y="13992"/>
                      <a:pt x="16908" y="13784"/>
                    </a:cubicBezTo>
                    <a:cubicBezTo>
                      <a:pt x="16257" y="13366"/>
                      <a:pt x="15606" y="13158"/>
                      <a:pt x="14846" y="12636"/>
                    </a:cubicBezTo>
                    <a:cubicBezTo>
                      <a:pt x="14412" y="12427"/>
                      <a:pt x="13978" y="12218"/>
                      <a:pt x="13761" y="11801"/>
                    </a:cubicBezTo>
                    <a:cubicBezTo>
                      <a:pt x="13543" y="11384"/>
                      <a:pt x="13761" y="10966"/>
                      <a:pt x="13543" y="10444"/>
                    </a:cubicBezTo>
                    <a:cubicBezTo>
                      <a:pt x="13109" y="8984"/>
                      <a:pt x="10287" y="9610"/>
                      <a:pt x="9419" y="8253"/>
                    </a:cubicBezTo>
                    <a:cubicBezTo>
                      <a:pt x="9202" y="8044"/>
                      <a:pt x="8985" y="7627"/>
                      <a:pt x="8768" y="7418"/>
                    </a:cubicBezTo>
                    <a:cubicBezTo>
                      <a:pt x="8008" y="7001"/>
                      <a:pt x="7139" y="7627"/>
                      <a:pt x="6488" y="7210"/>
                    </a:cubicBezTo>
                    <a:cubicBezTo>
                      <a:pt x="5294" y="6792"/>
                      <a:pt x="6054" y="5227"/>
                      <a:pt x="5837" y="4184"/>
                    </a:cubicBezTo>
                    <a:cubicBezTo>
                      <a:pt x="5511" y="3036"/>
                      <a:pt x="2364" y="-199"/>
                      <a:pt x="953" y="10"/>
                    </a:cubicBezTo>
                    <a:cubicBezTo>
                      <a:pt x="-350" y="427"/>
                      <a:pt x="-133" y="3349"/>
                      <a:pt x="518" y="4184"/>
                    </a:cubicBezTo>
                    <a:cubicBezTo>
                      <a:pt x="1278" y="5123"/>
                      <a:pt x="2146" y="4601"/>
                      <a:pt x="2798" y="5436"/>
                    </a:cubicBezTo>
                    <a:cubicBezTo>
                      <a:pt x="3558" y="6166"/>
                      <a:pt x="3232" y="7210"/>
                      <a:pt x="3775" y="8044"/>
                    </a:cubicBezTo>
                    <a:cubicBezTo>
                      <a:pt x="5077" y="9818"/>
                      <a:pt x="6922" y="11175"/>
                      <a:pt x="8985" y="10966"/>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12" name="Form">
                <a:extLst>
                  <a:ext uri="{FF2B5EF4-FFF2-40B4-BE49-F238E27FC236}">
                    <a16:creationId xmlns:a16="http://schemas.microsoft.com/office/drawing/2014/main" id="{674A6763-3BCB-4DCB-AFC5-7BD183BBE968}"/>
                  </a:ext>
                </a:extLst>
              </p:cNvPr>
              <p:cNvSpPr/>
              <p:nvPr/>
            </p:nvSpPr>
            <p:spPr>
              <a:xfrm>
                <a:off x="1990784" y="468338"/>
                <a:ext cx="57438" cy="41331"/>
              </a:xfrm>
              <a:custGeom>
                <a:avLst/>
                <a:gdLst/>
                <a:ahLst/>
                <a:cxnLst>
                  <a:cxn ang="0">
                    <a:pos x="wd2" y="hd2"/>
                  </a:cxn>
                  <a:cxn ang="5400000">
                    <a:pos x="wd2" y="hd2"/>
                  </a:cxn>
                  <a:cxn ang="10800000">
                    <a:pos x="wd2" y="hd2"/>
                  </a:cxn>
                  <a:cxn ang="16200000">
                    <a:pos x="wd2" y="hd2"/>
                  </a:cxn>
                </a:cxnLst>
                <a:rect l="0" t="0" r="r" b="b"/>
                <a:pathLst>
                  <a:path w="20742" h="20804" extrusionOk="0">
                    <a:moveTo>
                      <a:pt x="2919" y="4648"/>
                    </a:moveTo>
                    <a:cubicBezTo>
                      <a:pt x="2724" y="4648"/>
                      <a:pt x="2724" y="4922"/>
                      <a:pt x="2724" y="5195"/>
                    </a:cubicBezTo>
                    <a:cubicBezTo>
                      <a:pt x="1751" y="5468"/>
                      <a:pt x="778" y="5195"/>
                      <a:pt x="0" y="4648"/>
                    </a:cubicBezTo>
                    <a:cubicBezTo>
                      <a:pt x="778" y="3828"/>
                      <a:pt x="1946" y="3828"/>
                      <a:pt x="2919" y="3281"/>
                    </a:cubicBezTo>
                    <a:lnTo>
                      <a:pt x="2919" y="4648"/>
                    </a:lnTo>
                    <a:close/>
                    <a:moveTo>
                      <a:pt x="3697" y="13124"/>
                    </a:moveTo>
                    <a:cubicBezTo>
                      <a:pt x="5254" y="14765"/>
                      <a:pt x="7784" y="14218"/>
                      <a:pt x="8562" y="16678"/>
                    </a:cubicBezTo>
                    <a:cubicBezTo>
                      <a:pt x="8951" y="17772"/>
                      <a:pt x="8562" y="19413"/>
                      <a:pt x="9341" y="20506"/>
                    </a:cubicBezTo>
                    <a:cubicBezTo>
                      <a:pt x="10508" y="21600"/>
                      <a:pt x="11481" y="19413"/>
                      <a:pt x="12649" y="18319"/>
                    </a:cubicBezTo>
                    <a:cubicBezTo>
                      <a:pt x="13816" y="17225"/>
                      <a:pt x="14984" y="17225"/>
                      <a:pt x="16735" y="16678"/>
                    </a:cubicBezTo>
                    <a:cubicBezTo>
                      <a:pt x="17903" y="16678"/>
                      <a:pt x="19654" y="15858"/>
                      <a:pt x="20432" y="14218"/>
                    </a:cubicBezTo>
                    <a:cubicBezTo>
                      <a:pt x="21211" y="12577"/>
                      <a:pt x="20432" y="9570"/>
                      <a:pt x="19070" y="10116"/>
                    </a:cubicBezTo>
                    <a:cubicBezTo>
                      <a:pt x="18292" y="7929"/>
                      <a:pt x="21600" y="5195"/>
                      <a:pt x="20432" y="2734"/>
                    </a:cubicBezTo>
                    <a:cubicBezTo>
                      <a:pt x="20043" y="2734"/>
                      <a:pt x="20043" y="2187"/>
                      <a:pt x="19654" y="2187"/>
                    </a:cubicBezTo>
                    <a:cubicBezTo>
                      <a:pt x="16735" y="1094"/>
                      <a:pt x="13816" y="547"/>
                      <a:pt x="11092" y="0"/>
                    </a:cubicBezTo>
                    <a:cubicBezTo>
                      <a:pt x="10119" y="0"/>
                      <a:pt x="9341" y="0"/>
                      <a:pt x="8562" y="547"/>
                    </a:cubicBezTo>
                    <a:cubicBezTo>
                      <a:pt x="7784" y="1094"/>
                      <a:pt x="7395" y="1641"/>
                      <a:pt x="7005" y="2734"/>
                    </a:cubicBezTo>
                    <a:cubicBezTo>
                      <a:pt x="5838" y="4101"/>
                      <a:pt x="4281" y="5195"/>
                      <a:pt x="2724" y="5195"/>
                    </a:cubicBezTo>
                    <a:cubicBezTo>
                      <a:pt x="2335" y="7929"/>
                      <a:pt x="2141" y="10937"/>
                      <a:pt x="3697" y="13124"/>
                    </a:cubicBezTo>
                    <a:close/>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13" name="Form">
                <a:extLst>
                  <a:ext uri="{FF2B5EF4-FFF2-40B4-BE49-F238E27FC236}">
                    <a16:creationId xmlns:a16="http://schemas.microsoft.com/office/drawing/2014/main" id="{0FE8B062-1EFA-445B-8917-D0765C1A3209}"/>
                  </a:ext>
                </a:extLst>
              </p:cNvPr>
              <p:cNvSpPr/>
              <p:nvPr/>
            </p:nvSpPr>
            <p:spPr>
              <a:xfrm>
                <a:off x="2048411" y="428150"/>
                <a:ext cx="37448" cy="33994"/>
              </a:xfrm>
              <a:custGeom>
                <a:avLst/>
                <a:gdLst/>
                <a:ahLst/>
                <a:cxnLst>
                  <a:cxn ang="0">
                    <a:pos x="wd2" y="hd2"/>
                  </a:cxn>
                  <a:cxn ang="5400000">
                    <a:pos x="wd2" y="hd2"/>
                  </a:cxn>
                  <a:cxn ang="10800000">
                    <a:pos x="wd2" y="hd2"/>
                  </a:cxn>
                  <a:cxn ang="16200000">
                    <a:pos x="wd2" y="hd2"/>
                  </a:cxn>
                </a:cxnLst>
                <a:rect l="0" t="0" r="r" b="b"/>
                <a:pathLst>
                  <a:path w="16947" h="20589" extrusionOk="0">
                    <a:moveTo>
                      <a:pt x="7324" y="20419"/>
                    </a:moveTo>
                    <a:cubicBezTo>
                      <a:pt x="9585" y="21084"/>
                      <a:pt x="12097" y="19755"/>
                      <a:pt x="13101" y="17096"/>
                    </a:cubicBezTo>
                    <a:cubicBezTo>
                      <a:pt x="13604" y="15102"/>
                      <a:pt x="13604" y="12776"/>
                      <a:pt x="14106" y="10782"/>
                    </a:cubicBezTo>
                    <a:cubicBezTo>
                      <a:pt x="14608" y="8789"/>
                      <a:pt x="16366" y="8124"/>
                      <a:pt x="16869" y="5798"/>
                    </a:cubicBezTo>
                    <a:cubicBezTo>
                      <a:pt x="17371" y="3139"/>
                      <a:pt x="15362" y="1146"/>
                      <a:pt x="13604" y="149"/>
                    </a:cubicBezTo>
                    <a:cubicBezTo>
                      <a:pt x="11594" y="-516"/>
                      <a:pt x="9585" y="1146"/>
                      <a:pt x="7827" y="3139"/>
                    </a:cubicBezTo>
                    <a:cubicBezTo>
                      <a:pt x="6822" y="3804"/>
                      <a:pt x="6320" y="5133"/>
                      <a:pt x="5315" y="5133"/>
                    </a:cubicBezTo>
                    <a:cubicBezTo>
                      <a:pt x="4813" y="5798"/>
                      <a:pt x="3557" y="5798"/>
                      <a:pt x="2552" y="5798"/>
                    </a:cubicBezTo>
                    <a:cubicBezTo>
                      <a:pt x="-4229" y="6462"/>
                      <a:pt x="4311" y="19090"/>
                      <a:pt x="7324" y="20419"/>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14" name="Form">
                <a:extLst>
                  <a:ext uri="{FF2B5EF4-FFF2-40B4-BE49-F238E27FC236}">
                    <a16:creationId xmlns:a16="http://schemas.microsoft.com/office/drawing/2014/main" id="{9AB86DAD-65F1-4E8B-B62C-1F54758AA3B2}"/>
                  </a:ext>
                </a:extLst>
              </p:cNvPr>
              <p:cNvSpPr/>
              <p:nvPr/>
            </p:nvSpPr>
            <p:spPr>
              <a:xfrm>
                <a:off x="2060794" y="485237"/>
                <a:ext cx="23196" cy="27471"/>
              </a:xfrm>
              <a:custGeom>
                <a:avLst/>
                <a:gdLst/>
                <a:ahLst/>
                <a:cxnLst>
                  <a:cxn ang="0">
                    <a:pos x="wd2" y="hd2"/>
                  </a:cxn>
                  <a:cxn ang="5400000">
                    <a:pos x="wd2" y="hd2"/>
                  </a:cxn>
                  <a:cxn ang="10800000">
                    <a:pos x="wd2" y="hd2"/>
                  </a:cxn>
                  <a:cxn ang="16200000">
                    <a:pos x="wd2" y="hd2"/>
                  </a:cxn>
                </a:cxnLst>
                <a:rect l="0" t="0" r="r" b="b"/>
                <a:pathLst>
                  <a:path w="21247" h="20869" extrusionOk="0">
                    <a:moveTo>
                      <a:pt x="0" y="12226"/>
                    </a:moveTo>
                    <a:cubicBezTo>
                      <a:pt x="0" y="16302"/>
                      <a:pt x="4114" y="21600"/>
                      <a:pt x="9771" y="20785"/>
                    </a:cubicBezTo>
                    <a:cubicBezTo>
                      <a:pt x="15943" y="19970"/>
                      <a:pt x="19543" y="13857"/>
                      <a:pt x="20571" y="7743"/>
                    </a:cubicBezTo>
                    <a:cubicBezTo>
                      <a:pt x="21600" y="5298"/>
                      <a:pt x="21600" y="2853"/>
                      <a:pt x="19543" y="815"/>
                    </a:cubicBezTo>
                    <a:cubicBezTo>
                      <a:pt x="15429" y="408"/>
                      <a:pt x="11829" y="0"/>
                      <a:pt x="7714" y="0"/>
                    </a:cubicBezTo>
                    <a:cubicBezTo>
                      <a:pt x="3086" y="3668"/>
                      <a:pt x="0" y="6928"/>
                      <a:pt x="0" y="12226"/>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15" name="Form">
                <a:extLst>
                  <a:ext uri="{FF2B5EF4-FFF2-40B4-BE49-F238E27FC236}">
                    <a16:creationId xmlns:a16="http://schemas.microsoft.com/office/drawing/2014/main" id="{30F92AF6-084B-4F15-9863-E0C64EABE3B6}"/>
                  </a:ext>
                </a:extLst>
              </p:cNvPr>
              <p:cNvSpPr/>
              <p:nvPr/>
            </p:nvSpPr>
            <p:spPr>
              <a:xfrm>
                <a:off x="1652426" y="384267"/>
                <a:ext cx="55351" cy="60826"/>
              </a:xfrm>
              <a:custGeom>
                <a:avLst/>
                <a:gdLst/>
                <a:ahLst/>
                <a:cxnLst>
                  <a:cxn ang="0">
                    <a:pos x="wd2" y="hd2"/>
                  </a:cxn>
                  <a:cxn ang="5400000">
                    <a:pos x="wd2" y="hd2"/>
                  </a:cxn>
                  <a:cxn ang="10800000">
                    <a:pos x="wd2" y="hd2"/>
                  </a:cxn>
                  <a:cxn ang="16200000">
                    <a:pos x="wd2" y="hd2"/>
                  </a:cxn>
                </a:cxnLst>
                <a:rect l="0" t="0" r="r" b="b"/>
                <a:pathLst>
                  <a:path w="20835" h="19596" extrusionOk="0">
                    <a:moveTo>
                      <a:pt x="8043" y="9462"/>
                    </a:moveTo>
                    <a:cubicBezTo>
                      <a:pt x="8462" y="9816"/>
                      <a:pt x="8462" y="10170"/>
                      <a:pt x="8462" y="10524"/>
                    </a:cubicBezTo>
                    <a:cubicBezTo>
                      <a:pt x="9301" y="12826"/>
                      <a:pt x="10140" y="15128"/>
                      <a:pt x="11608" y="16898"/>
                    </a:cubicBezTo>
                    <a:cubicBezTo>
                      <a:pt x="12447" y="17960"/>
                      <a:pt x="13285" y="19200"/>
                      <a:pt x="14544" y="19554"/>
                    </a:cubicBezTo>
                    <a:cubicBezTo>
                      <a:pt x="16851" y="19908"/>
                      <a:pt x="18528" y="17960"/>
                      <a:pt x="19996" y="16190"/>
                    </a:cubicBezTo>
                    <a:cubicBezTo>
                      <a:pt x="20416" y="15482"/>
                      <a:pt x="20835" y="14597"/>
                      <a:pt x="20835" y="13888"/>
                    </a:cubicBezTo>
                    <a:cubicBezTo>
                      <a:pt x="20835" y="13534"/>
                      <a:pt x="20416" y="13180"/>
                      <a:pt x="19577" y="12826"/>
                    </a:cubicBezTo>
                    <a:cubicBezTo>
                      <a:pt x="16851" y="11410"/>
                      <a:pt x="13705" y="10524"/>
                      <a:pt x="11608" y="8400"/>
                    </a:cubicBezTo>
                    <a:cubicBezTo>
                      <a:pt x="9720" y="6452"/>
                      <a:pt x="9301" y="3974"/>
                      <a:pt x="10769" y="1672"/>
                    </a:cubicBezTo>
                    <a:cubicBezTo>
                      <a:pt x="7204" y="256"/>
                      <a:pt x="1332" y="-1692"/>
                      <a:pt x="74" y="2734"/>
                    </a:cubicBezTo>
                    <a:cubicBezTo>
                      <a:pt x="-765" y="7692"/>
                      <a:pt x="5736" y="7692"/>
                      <a:pt x="8043" y="9462"/>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16" name="Form">
                <a:extLst>
                  <a:ext uri="{FF2B5EF4-FFF2-40B4-BE49-F238E27FC236}">
                    <a16:creationId xmlns:a16="http://schemas.microsoft.com/office/drawing/2014/main" id="{61E32BB2-1F1C-4DC1-8095-FF3C8F546C36}"/>
                  </a:ext>
                </a:extLst>
              </p:cNvPr>
              <p:cNvSpPr/>
              <p:nvPr/>
            </p:nvSpPr>
            <p:spPr>
              <a:xfrm>
                <a:off x="876459" y="0"/>
                <a:ext cx="281408" cy="263642"/>
              </a:xfrm>
              <a:custGeom>
                <a:avLst/>
                <a:gdLst/>
                <a:ahLst/>
                <a:cxnLst>
                  <a:cxn ang="0">
                    <a:pos x="wd2" y="hd2"/>
                  </a:cxn>
                  <a:cxn ang="5400000">
                    <a:pos x="wd2" y="hd2"/>
                  </a:cxn>
                  <a:cxn ang="10800000">
                    <a:pos x="wd2" y="hd2"/>
                  </a:cxn>
                  <a:cxn ang="16200000">
                    <a:pos x="wd2" y="hd2"/>
                  </a:cxn>
                </a:cxnLst>
                <a:rect l="0" t="0" r="r" b="b"/>
                <a:pathLst>
                  <a:path w="21379" h="21489" extrusionOk="0">
                    <a:moveTo>
                      <a:pt x="19862" y="18482"/>
                    </a:moveTo>
                    <a:cubicBezTo>
                      <a:pt x="18824" y="17458"/>
                      <a:pt x="17619" y="16523"/>
                      <a:pt x="16373" y="15677"/>
                    </a:cubicBezTo>
                    <a:cubicBezTo>
                      <a:pt x="15875" y="15320"/>
                      <a:pt x="15252" y="15053"/>
                      <a:pt x="15086" y="14385"/>
                    </a:cubicBezTo>
                    <a:cubicBezTo>
                      <a:pt x="14919" y="14029"/>
                      <a:pt x="15002" y="13539"/>
                      <a:pt x="14836" y="13183"/>
                    </a:cubicBezTo>
                    <a:cubicBezTo>
                      <a:pt x="14546" y="12604"/>
                      <a:pt x="13798" y="12470"/>
                      <a:pt x="13258" y="12158"/>
                    </a:cubicBezTo>
                    <a:cubicBezTo>
                      <a:pt x="12759" y="11891"/>
                      <a:pt x="12219" y="11000"/>
                      <a:pt x="12635" y="10555"/>
                    </a:cubicBezTo>
                    <a:cubicBezTo>
                      <a:pt x="13175" y="10065"/>
                      <a:pt x="14213" y="10555"/>
                      <a:pt x="14462" y="9887"/>
                    </a:cubicBezTo>
                    <a:cubicBezTo>
                      <a:pt x="14546" y="9709"/>
                      <a:pt x="14462" y="9531"/>
                      <a:pt x="14462" y="9442"/>
                    </a:cubicBezTo>
                    <a:cubicBezTo>
                      <a:pt x="14379" y="8863"/>
                      <a:pt x="14047" y="8417"/>
                      <a:pt x="13590" y="8016"/>
                    </a:cubicBezTo>
                    <a:cubicBezTo>
                      <a:pt x="13009" y="7571"/>
                      <a:pt x="12136" y="7571"/>
                      <a:pt x="11430" y="7482"/>
                    </a:cubicBezTo>
                    <a:cubicBezTo>
                      <a:pt x="10641" y="7304"/>
                      <a:pt x="9852" y="6992"/>
                      <a:pt x="9602" y="6146"/>
                    </a:cubicBezTo>
                    <a:cubicBezTo>
                      <a:pt x="9312" y="5522"/>
                      <a:pt x="9602" y="4676"/>
                      <a:pt x="9312" y="4008"/>
                    </a:cubicBezTo>
                    <a:cubicBezTo>
                      <a:pt x="9062" y="3474"/>
                      <a:pt x="8356" y="3162"/>
                      <a:pt x="7775" y="3073"/>
                    </a:cubicBezTo>
                    <a:cubicBezTo>
                      <a:pt x="7152" y="2984"/>
                      <a:pt x="6529" y="3073"/>
                      <a:pt x="5947" y="2984"/>
                    </a:cubicBezTo>
                    <a:cubicBezTo>
                      <a:pt x="5324" y="2806"/>
                      <a:pt x="4867" y="2405"/>
                      <a:pt x="4369" y="2049"/>
                    </a:cubicBezTo>
                    <a:cubicBezTo>
                      <a:pt x="3164" y="1202"/>
                      <a:pt x="1752" y="445"/>
                      <a:pt x="256" y="0"/>
                    </a:cubicBezTo>
                    <a:cubicBezTo>
                      <a:pt x="256" y="445"/>
                      <a:pt x="173" y="935"/>
                      <a:pt x="173" y="1381"/>
                    </a:cubicBezTo>
                    <a:cubicBezTo>
                      <a:pt x="7" y="6547"/>
                      <a:pt x="-76" y="11579"/>
                      <a:pt x="90" y="16701"/>
                    </a:cubicBezTo>
                    <a:cubicBezTo>
                      <a:pt x="796" y="16835"/>
                      <a:pt x="1419" y="16835"/>
                      <a:pt x="2084" y="16835"/>
                    </a:cubicBezTo>
                    <a:cubicBezTo>
                      <a:pt x="2458" y="16835"/>
                      <a:pt x="2873" y="16835"/>
                      <a:pt x="3247" y="16523"/>
                    </a:cubicBezTo>
                    <a:cubicBezTo>
                      <a:pt x="3413" y="16345"/>
                      <a:pt x="3496" y="15988"/>
                      <a:pt x="3579" y="15677"/>
                    </a:cubicBezTo>
                    <a:cubicBezTo>
                      <a:pt x="3662" y="15142"/>
                      <a:pt x="3746" y="14652"/>
                      <a:pt x="3912" y="14118"/>
                    </a:cubicBezTo>
                    <a:cubicBezTo>
                      <a:pt x="4286" y="12336"/>
                      <a:pt x="6736" y="11668"/>
                      <a:pt x="8273" y="12247"/>
                    </a:cubicBezTo>
                    <a:cubicBezTo>
                      <a:pt x="9062" y="12515"/>
                      <a:pt x="9769" y="13183"/>
                      <a:pt x="10392" y="13717"/>
                    </a:cubicBezTo>
                    <a:cubicBezTo>
                      <a:pt x="11430" y="14652"/>
                      <a:pt x="12386" y="15677"/>
                      <a:pt x="13175" y="16835"/>
                    </a:cubicBezTo>
                    <a:cubicBezTo>
                      <a:pt x="13590" y="17547"/>
                      <a:pt x="14130" y="18304"/>
                      <a:pt x="14919" y="18572"/>
                    </a:cubicBezTo>
                    <a:cubicBezTo>
                      <a:pt x="15335" y="18661"/>
                      <a:pt x="15709" y="18661"/>
                      <a:pt x="16124" y="18661"/>
                    </a:cubicBezTo>
                    <a:cubicBezTo>
                      <a:pt x="17619" y="18794"/>
                      <a:pt x="19073" y="19418"/>
                      <a:pt x="20029" y="20665"/>
                    </a:cubicBezTo>
                    <a:cubicBezTo>
                      <a:pt x="20402" y="21110"/>
                      <a:pt x="20818" y="21600"/>
                      <a:pt x="21358" y="21466"/>
                    </a:cubicBezTo>
                    <a:cubicBezTo>
                      <a:pt x="21524" y="20442"/>
                      <a:pt x="20652" y="19329"/>
                      <a:pt x="19862" y="18482"/>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grpSp>
        <p:grpSp>
          <p:nvGrpSpPr>
            <p:cNvPr id="27" name="Gruppieren">
              <a:extLst>
                <a:ext uri="{FF2B5EF4-FFF2-40B4-BE49-F238E27FC236}">
                  <a16:creationId xmlns:a16="http://schemas.microsoft.com/office/drawing/2014/main" id="{57E7065E-EC28-4F62-A698-2F9B7969DD66}"/>
                </a:ext>
              </a:extLst>
            </p:cNvPr>
            <p:cNvGrpSpPr/>
            <p:nvPr/>
          </p:nvGrpSpPr>
          <p:grpSpPr>
            <a:xfrm>
              <a:off x="6067375" y="557158"/>
              <a:ext cx="5173696" cy="4915087"/>
              <a:chOff x="0" y="0"/>
              <a:chExt cx="5173694" cy="4915086"/>
            </a:xfrm>
          </p:grpSpPr>
          <p:sp>
            <p:nvSpPr>
              <p:cNvPr id="63" name="Form">
                <a:extLst>
                  <a:ext uri="{FF2B5EF4-FFF2-40B4-BE49-F238E27FC236}">
                    <a16:creationId xmlns:a16="http://schemas.microsoft.com/office/drawing/2014/main" id="{AB647E35-F8FC-4B6F-8BF9-16DFF64B8D88}"/>
                  </a:ext>
                </a:extLst>
              </p:cNvPr>
              <p:cNvSpPr/>
              <p:nvPr/>
            </p:nvSpPr>
            <p:spPr>
              <a:xfrm>
                <a:off x="1674441" y="4289936"/>
                <a:ext cx="80748" cy="119640"/>
              </a:xfrm>
              <a:custGeom>
                <a:avLst/>
                <a:gdLst/>
                <a:ahLst/>
                <a:cxnLst>
                  <a:cxn ang="0">
                    <a:pos x="wd2" y="hd2"/>
                  </a:cxn>
                  <a:cxn ang="5400000">
                    <a:pos x="wd2" y="hd2"/>
                  </a:cxn>
                  <a:cxn ang="10800000">
                    <a:pos x="wd2" y="hd2"/>
                  </a:cxn>
                  <a:cxn ang="16200000">
                    <a:pos x="wd2" y="hd2"/>
                  </a:cxn>
                </a:cxnLst>
                <a:rect l="0" t="0" r="r" b="b"/>
                <a:pathLst>
                  <a:path w="21390" h="21082" extrusionOk="0">
                    <a:moveTo>
                      <a:pt x="3290" y="5702"/>
                    </a:moveTo>
                    <a:cubicBezTo>
                      <a:pt x="2432" y="5702"/>
                      <a:pt x="1574" y="5702"/>
                      <a:pt x="1001" y="5702"/>
                    </a:cubicBezTo>
                    <a:cubicBezTo>
                      <a:pt x="715" y="5702"/>
                      <a:pt x="715" y="5702"/>
                      <a:pt x="286" y="5702"/>
                    </a:cubicBezTo>
                    <a:cubicBezTo>
                      <a:pt x="0" y="5894"/>
                      <a:pt x="0" y="6086"/>
                      <a:pt x="0" y="6278"/>
                    </a:cubicBezTo>
                    <a:cubicBezTo>
                      <a:pt x="286" y="7718"/>
                      <a:pt x="286" y="8966"/>
                      <a:pt x="715" y="10310"/>
                    </a:cubicBezTo>
                    <a:cubicBezTo>
                      <a:pt x="715" y="10790"/>
                      <a:pt x="715" y="10982"/>
                      <a:pt x="1001" y="11366"/>
                    </a:cubicBezTo>
                    <a:cubicBezTo>
                      <a:pt x="1001" y="11750"/>
                      <a:pt x="1287" y="11942"/>
                      <a:pt x="1574" y="12326"/>
                    </a:cubicBezTo>
                    <a:cubicBezTo>
                      <a:pt x="3004" y="14726"/>
                      <a:pt x="2718" y="17414"/>
                      <a:pt x="3004" y="19814"/>
                    </a:cubicBezTo>
                    <a:cubicBezTo>
                      <a:pt x="3004" y="20006"/>
                      <a:pt x="3004" y="20006"/>
                      <a:pt x="3004" y="20198"/>
                    </a:cubicBezTo>
                    <a:cubicBezTo>
                      <a:pt x="3290" y="20774"/>
                      <a:pt x="4577" y="21062"/>
                      <a:pt x="5436" y="20774"/>
                    </a:cubicBezTo>
                    <a:cubicBezTo>
                      <a:pt x="6294" y="20582"/>
                      <a:pt x="7295" y="20390"/>
                      <a:pt x="8154" y="20198"/>
                    </a:cubicBezTo>
                    <a:cubicBezTo>
                      <a:pt x="9584" y="20006"/>
                      <a:pt x="11444" y="20582"/>
                      <a:pt x="13017" y="20774"/>
                    </a:cubicBezTo>
                    <a:cubicBezTo>
                      <a:pt x="14448" y="21254"/>
                      <a:pt x="16593" y="21254"/>
                      <a:pt x="17452" y="20198"/>
                    </a:cubicBezTo>
                    <a:cubicBezTo>
                      <a:pt x="18024" y="19622"/>
                      <a:pt x="18024" y="19046"/>
                      <a:pt x="18310" y="18374"/>
                    </a:cubicBezTo>
                    <a:cubicBezTo>
                      <a:pt x="18882" y="17798"/>
                      <a:pt x="19597" y="17414"/>
                      <a:pt x="20456" y="17030"/>
                    </a:cubicBezTo>
                    <a:cubicBezTo>
                      <a:pt x="21028" y="16550"/>
                      <a:pt x="21600" y="16070"/>
                      <a:pt x="21314" y="15398"/>
                    </a:cubicBezTo>
                    <a:cubicBezTo>
                      <a:pt x="21028" y="14822"/>
                      <a:pt x="19597" y="14342"/>
                      <a:pt x="19883" y="13574"/>
                    </a:cubicBezTo>
                    <a:cubicBezTo>
                      <a:pt x="19883" y="13190"/>
                      <a:pt x="20456" y="12998"/>
                      <a:pt x="20742" y="12518"/>
                    </a:cubicBezTo>
                    <a:cubicBezTo>
                      <a:pt x="21600" y="11558"/>
                      <a:pt x="20742" y="10118"/>
                      <a:pt x="19597" y="9158"/>
                    </a:cubicBezTo>
                    <a:cubicBezTo>
                      <a:pt x="18024" y="7718"/>
                      <a:pt x="16307" y="6470"/>
                      <a:pt x="15592" y="4934"/>
                    </a:cubicBezTo>
                    <a:cubicBezTo>
                      <a:pt x="15592" y="4454"/>
                      <a:pt x="15306" y="4070"/>
                      <a:pt x="15306" y="3878"/>
                    </a:cubicBezTo>
                    <a:cubicBezTo>
                      <a:pt x="14734" y="3110"/>
                      <a:pt x="13303" y="2726"/>
                      <a:pt x="11730" y="2534"/>
                    </a:cubicBezTo>
                    <a:cubicBezTo>
                      <a:pt x="11444" y="2534"/>
                      <a:pt x="10872" y="2534"/>
                      <a:pt x="10585" y="2246"/>
                    </a:cubicBezTo>
                    <a:cubicBezTo>
                      <a:pt x="10299" y="2054"/>
                      <a:pt x="10013" y="1670"/>
                      <a:pt x="10013" y="1286"/>
                    </a:cubicBezTo>
                    <a:cubicBezTo>
                      <a:pt x="9012" y="-154"/>
                      <a:pt x="6008" y="-346"/>
                      <a:pt x="4291" y="518"/>
                    </a:cubicBezTo>
                    <a:cubicBezTo>
                      <a:pt x="2718" y="1670"/>
                      <a:pt x="3290" y="4262"/>
                      <a:pt x="3290" y="5702"/>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64" name="Form">
                <a:extLst>
                  <a:ext uri="{FF2B5EF4-FFF2-40B4-BE49-F238E27FC236}">
                    <a16:creationId xmlns:a16="http://schemas.microsoft.com/office/drawing/2014/main" id="{79730212-946F-411F-BD4E-B06D7F63197D}"/>
                  </a:ext>
                </a:extLst>
              </p:cNvPr>
              <p:cNvSpPr/>
              <p:nvPr/>
            </p:nvSpPr>
            <p:spPr>
              <a:xfrm>
                <a:off x="2174514" y="4407672"/>
                <a:ext cx="322596" cy="360399"/>
              </a:xfrm>
              <a:custGeom>
                <a:avLst/>
                <a:gdLst/>
                <a:ahLst/>
                <a:cxnLst>
                  <a:cxn ang="0">
                    <a:pos x="wd2" y="hd2"/>
                  </a:cxn>
                  <a:cxn ang="5400000">
                    <a:pos x="wd2" y="hd2"/>
                  </a:cxn>
                  <a:cxn ang="10800000">
                    <a:pos x="wd2" y="hd2"/>
                  </a:cxn>
                  <a:cxn ang="16200000">
                    <a:pos x="wd2" y="hd2"/>
                  </a:cxn>
                </a:cxnLst>
                <a:rect l="0" t="0" r="r" b="b"/>
                <a:pathLst>
                  <a:path w="21103" h="21107" extrusionOk="0">
                    <a:moveTo>
                      <a:pt x="719" y="1304"/>
                    </a:moveTo>
                    <a:cubicBezTo>
                      <a:pt x="790" y="1657"/>
                      <a:pt x="397" y="1978"/>
                      <a:pt x="719" y="2267"/>
                    </a:cubicBezTo>
                    <a:cubicBezTo>
                      <a:pt x="790" y="2331"/>
                      <a:pt x="933" y="2395"/>
                      <a:pt x="1077" y="2395"/>
                    </a:cubicBezTo>
                    <a:cubicBezTo>
                      <a:pt x="2364" y="2588"/>
                      <a:pt x="3651" y="3133"/>
                      <a:pt x="4152" y="4128"/>
                    </a:cubicBezTo>
                    <a:cubicBezTo>
                      <a:pt x="4545" y="4899"/>
                      <a:pt x="4617" y="5894"/>
                      <a:pt x="5368" y="6311"/>
                    </a:cubicBezTo>
                    <a:cubicBezTo>
                      <a:pt x="5511" y="6150"/>
                      <a:pt x="5797" y="6311"/>
                      <a:pt x="5869" y="6439"/>
                    </a:cubicBezTo>
                    <a:cubicBezTo>
                      <a:pt x="6047" y="6568"/>
                      <a:pt x="6047" y="6824"/>
                      <a:pt x="6119" y="6985"/>
                    </a:cubicBezTo>
                    <a:cubicBezTo>
                      <a:pt x="6333" y="7434"/>
                      <a:pt x="6870" y="7723"/>
                      <a:pt x="7084" y="8172"/>
                    </a:cubicBezTo>
                    <a:cubicBezTo>
                      <a:pt x="7371" y="8718"/>
                      <a:pt x="7335" y="9456"/>
                      <a:pt x="7692" y="9938"/>
                    </a:cubicBezTo>
                    <a:cubicBezTo>
                      <a:pt x="8086" y="10419"/>
                      <a:pt x="8801" y="10547"/>
                      <a:pt x="9051" y="11093"/>
                    </a:cubicBezTo>
                    <a:cubicBezTo>
                      <a:pt x="9194" y="11350"/>
                      <a:pt x="9123" y="11606"/>
                      <a:pt x="9266" y="11831"/>
                    </a:cubicBezTo>
                    <a:cubicBezTo>
                      <a:pt x="9480" y="12345"/>
                      <a:pt x="10231" y="12569"/>
                      <a:pt x="10553" y="13083"/>
                    </a:cubicBezTo>
                    <a:cubicBezTo>
                      <a:pt x="10696" y="13308"/>
                      <a:pt x="10696" y="13564"/>
                      <a:pt x="10839" y="13853"/>
                    </a:cubicBezTo>
                    <a:cubicBezTo>
                      <a:pt x="11447" y="15458"/>
                      <a:pt x="13915" y="16003"/>
                      <a:pt x="14809" y="17480"/>
                    </a:cubicBezTo>
                    <a:cubicBezTo>
                      <a:pt x="14952" y="17801"/>
                      <a:pt x="15131" y="18154"/>
                      <a:pt x="15345" y="18411"/>
                    </a:cubicBezTo>
                    <a:cubicBezTo>
                      <a:pt x="15703" y="18828"/>
                      <a:pt x="16239" y="19020"/>
                      <a:pt x="16704" y="19277"/>
                    </a:cubicBezTo>
                    <a:cubicBezTo>
                      <a:pt x="17205" y="19630"/>
                      <a:pt x="17598" y="20176"/>
                      <a:pt x="18099" y="20561"/>
                    </a:cubicBezTo>
                    <a:cubicBezTo>
                      <a:pt x="18635" y="20978"/>
                      <a:pt x="19315" y="21235"/>
                      <a:pt x="19923" y="21042"/>
                    </a:cubicBezTo>
                    <a:cubicBezTo>
                      <a:pt x="20424" y="20850"/>
                      <a:pt x="20745" y="20368"/>
                      <a:pt x="20888" y="19887"/>
                    </a:cubicBezTo>
                    <a:cubicBezTo>
                      <a:pt x="21031" y="19438"/>
                      <a:pt x="20960" y="18892"/>
                      <a:pt x="21031" y="18411"/>
                    </a:cubicBezTo>
                    <a:cubicBezTo>
                      <a:pt x="21031" y="18218"/>
                      <a:pt x="21103" y="17961"/>
                      <a:pt x="21103" y="17737"/>
                    </a:cubicBezTo>
                    <a:cubicBezTo>
                      <a:pt x="21031" y="17351"/>
                      <a:pt x="20745" y="16998"/>
                      <a:pt x="20674" y="16517"/>
                    </a:cubicBezTo>
                    <a:cubicBezTo>
                      <a:pt x="20674" y="16324"/>
                      <a:pt x="20674" y="16132"/>
                      <a:pt x="20745" y="15939"/>
                    </a:cubicBezTo>
                    <a:cubicBezTo>
                      <a:pt x="20817" y="15201"/>
                      <a:pt x="20209" y="14431"/>
                      <a:pt x="19386" y="14302"/>
                    </a:cubicBezTo>
                    <a:cubicBezTo>
                      <a:pt x="19243" y="14238"/>
                      <a:pt x="19029" y="14238"/>
                      <a:pt x="18850" y="14174"/>
                    </a:cubicBezTo>
                    <a:cubicBezTo>
                      <a:pt x="18492" y="14046"/>
                      <a:pt x="18349" y="13628"/>
                      <a:pt x="18206" y="13308"/>
                    </a:cubicBezTo>
                    <a:cubicBezTo>
                      <a:pt x="18028" y="12826"/>
                      <a:pt x="17741" y="12280"/>
                      <a:pt x="17205" y="12280"/>
                    </a:cubicBezTo>
                    <a:cubicBezTo>
                      <a:pt x="17062" y="12280"/>
                      <a:pt x="16919" y="12280"/>
                      <a:pt x="16776" y="12280"/>
                    </a:cubicBezTo>
                    <a:cubicBezTo>
                      <a:pt x="16382" y="12280"/>
                      <a:pt x="16061" y="12024"/>
                      <a:pt x="15953" y="11671"/>
                    </a:cubicBezTo>
                    <a:cubicBezTo>
                      <a:pt x="15882" y="11350"/>
                      <a:pt x="16096" y="10997"/>
                      <a:pt x="16454" y="10868"/>
                    </a:cubicBezTo>
                    <a:cubicBezTo>
                      <a:pt x="16597" y="10804"/>
                      <a:pt x="16847" y="10804"/>
                      <a:pt x="16990" y="10740"/>
                    </a:cubicBezTo>
                    <a:cubicBezTo>
                      <a:pt x="17133" y="10676"/>
                      <a:pt x="17205" y="10483"/>
                      <a:pt x="17062" y="10323"/>
                    </a:cubicBezTo>
                    <a:cubicBezTo>
                      <a:pt x="16704" y="9873"/>
                      <a:pt x="16239" y="9392"/>
                      <a:pt x="15631" y="9199"/>
                    </a:cubicBezTo>
                    <a:cubicBezTo>
                      <a:pt x="15488" y="9135"/>
                      <a:pt x="15274" y="9135"/>
                      <a:pt x="15131" y="9007"/>
                    </a:cubicBezTo>
                    <a:cubicBezTo>
                      <a:pt x="14880" y="8782"/>
                      <a:pt x="14880" y="8525"/>
                      <a:pt x="14737" y="8236"/>
                    </a:cubicBezTo>
                    <a:cubicBezTo>
                      <a:pt x="14380" y="7498"/>
                      <a:pt x="13092" y="7691"/>
                      <a:pt x="12413" y="7049"/>
                    </a:cubicBezTo>
                    <a:cubicBezTo>
                      <a:pt x="12055" y="6728"/>
                      <a:pt x="11733" y="6086"/>
                      <a:pt x="11197" y="6150"/>
                    </a:cubicBezTo>
                    <a:cubicBezTo>
                      <a:pt x="11054" y="6150"/>
                      <a:pt x="10839" y="6311"/>
                      <a:pt x="10696" y="6375"/>
                    </a:cubicBezTo>
                    <a:cubicBezTo>
                      <a:pt x="10160" y="6503"/>
                      <a:pt x="9695" y="5958"/>
                      <a:pt x="9552" y="5476"/>
                    </a:cubicBezTo>
                    <a:cubicBezTo>
                      <a:pt x="9337" y="5027"/>
                      <a:pt x="9051" y="4481"/>
                      <a:pt x="8515" y="4481"/>
                    </a:cubicBezTo>
                    <a:cubicBezTo>
                      <a:pt x="8300" y="4481"/>
                      <a:pt x="8122" y="4546"/>
                      <a:pt x="7907" y="4610"/>
                    </a:cubicBezTo>
                    <a:cubicBezTo>
                      <a:pt x="7228" y="4738"/>
                      <a:pt x="6620" y="4289"/>
                      <a:pt x="6119" y="3872"/>
                    </a:cubicBezTo>
                    <a:cubicBezTo>
                      <a:pt x="6333" y="3936"/>
                      <a:pt x="6477" y="3615"/>
                      <a:pt x="6405" y="3390"/>
                    </a:cubicBezTo>
                    <a:cubicBezTo>
                      <a:pt x="6333" y="3198"/>
                      <a:pt x="6190" y="3101"/>
                      <a:pt x="6119" y="2877"/>
                    </a:cubicBezTo>
                    <a:cubicBezTo>
                      <a:pt x="6047" y="2684"/>
                      <a:pt x="6083" y="2427"/>
                      <a:pt x="5976" y="2138"/>
                    </a:cubicBezTo>
                    <a:cubicBezTo>
                      <a:pt x="5904" y="1882"/>
                      <a:pt x="5726" y="1657"/>
                      <a:pt x="5511" y="1593"/>
                    </a:cubicBezTo>
                    <a:cubicBezTo>
                      <a:pt x="5153" y="1529"/>
                      <a:pt x="4688" y="1785"/>
                      <a:pt x="4545" y="1529"/>
                    </a:cubicBezTo>
                    <a:cubicBezTo>
                      <a:pt x="4474" y="1368"/>
                      <a:pt x="4474" y="1240"/>
                      <a:pt x="4474" y="1111"/>
                    </a:cubicBezTo>
                    <a:cubicBezTo>
                      <a:pt x="4295" y="790"/>
                      <a:pt x="3794" y="790"/>
                      <a:pt x="3401" y="855"/>
                    </a:cubicBezTo>
                    <a:cubicBezTo>
                      <a:pt x="3043" y="919"/>
                      <a:pt x="2507" y="1047"/>
                      <a:pt x="2292" y="790"/>
                    </a:cubicBezTo>
                    <a:cubicBezTo>
                      <a:pt x="2221" y="694"/>
                      <a:pt x="2149" y="566"/>
                      <a:pt x="2042" y="502"/>
                    </a:cubicBezTo>
                    <a:cubicBezTo>
                      <a:pt x="1899" y="437"/>
                      <a:pt x="1756" y="502"/>
                      <a:pt x="1684" y="502"/>
                    </a:cubicBezTo>
                    <a:cubicBezTo>
                      <a:pt x="1148" y="502"/>
                      <a:pt x="719" y="-365"/>
                      <a:pt x="254" y="181"/>
                    </a:cubicBezTo>
                    <a:cubicBezTo>
                      <a:pt x="-497" y="790"/>
                      <a:pt x="647" y="919"/>
                      <a:pt x="719" y="1304"/>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65" name="Form">
                <a:extLst>
                  <a:ext uri="{FF2B5EF4-FFF2-40B4-BE49-F238E27FC236}">
                    <a16:creationId xmlns:a16="http://schemas.microsoft.com/office/drawing/2014/main" id="{DCFE6E53-7285-491D-978E-B5E2EF191EF2}"/>
                  </a:ext>
                </a:extLst>
              </p:cNvPr>
              <p:cNvSpPr/>
              <p:nvPr/>
            </p:nvSpPr>
            <p:spPr>
              <a:xfrm>
                <a:off x="2479912" y="4626219"/>
                <a:ext cx="41343" cy="54710"/>
              </a:xfrm>
              <a:custGeom>
                <a:avLst/>
                <a:gdLst/>
                <a:ahLst/>
                <a:cxnLst>
                  <a:cxn ang="0">
                    <a:pos x="wd2" y="hd2"/>
                  </a:cxn>
                  <a:cxn ang="5400000">
                    <a:pos x="wd2" y="hd2"/>
                  </a:cxn>
                  <a:cxn ang="10800000">
                    <a:pos x="wd2" y="hd2"/>
                  </a:cxn>
                  <a:cxn ang="16200000">
                    <a:pos x="wd2" y="hd2"/>
                  </a:cxn>
                </a:cxnLst>
                <a:rect l="0" t="0" r="r" b="b"/>
                <a:pathLst>
                  <a:path w="18705" h="21493" extrusionOk="0">
                    <a:moveTo>
                      <a:pt x="787" y="6523"/>
                    </a:moveTo>
                    <a:cubicBezTo>
                      <a:pt x="2260" y="8875"/>
                      <a:pt x="6432" y="8020"/>
                      <a:pt x="7905" y="9731"/>
                    </a:cubicBezTo>
                    <a:cubicBezTo>
                      <a:pt x="9132" y="11014"/>
                      <a:pt x="8396" y="12511"/>
                      <a:pt x="9132" y="13794"/>
                    </a:cubicBezTo>
                    <a:cubicBezTo>
                      <a:pt x="9623" y="14222"/>
                      <a:pt x="9623" y="14649"/>
                      <a:pt x="10114" y="15505"/>
                    </a:cubicBezTo>
                    <a:cubicBezTo>
                      <a:pt x="11587" y="17430"/>
                      <a:pt x="13550" y="19141"/>
                      <a:pt x="15269" y="20424"/>
                    </a:cubicBezTo>
                    <a:cubicBezTo>
                      <a:pt x="15760" y="21065"/>
                      <a:pt x="16250" y="21493"/>
                      <a:pt x="16741" y="21493"/>
                    </a:cubicBezTo>
                    <a:cubicBezTo>
                      <a:pt x="17232" y="21493"/>
                      <a:pt x="18214" y="21493"/>
                      <a:pt x="18705" y="21065"/>
                    </a:cubicBezTo>
                    <a:cubicBezTo>
                      <a:pt x="18705" y="20424"/>
                      <a:pt x="18705" y="19996"/>
                      <a:pt x="18705" y="19996"/>
                    </a:cubicBezTo>
                    <a:cubicBezTo>
                      <a:pt x="18705" y="18285"/>
                      <a:pt x="18214" y="17002"/>
                      <a:pt x="18214" y="15077"/>
                    </a:cubicBezTo>
                    <a:cubicBezTo>
                      <a:pt x="18214" y="14649"/>
                      <a:pt x="18214" y="14649"/>
                      <a:pt x="18214" y="14222"/>
                    </a:cubicBezTo>
                    <a:cubicBezTo>
                      <a:pt x="17723" y="13366"/>
                      <a:pt x="16250" y="13366"/>
                      <a:pt x="15269" y="12939"/>
                    </a:cubicBezTo>
                    <a:cubicBezTo>
                      <a:pt x="14287" y="12511"/>
                      <a:pt x="14287" y="11655"/>
                      <a:pt x="14287" y="10586"/>
                    </a:cubicBezTo>
                    <a:cubicBezTo>
                      <a:pt x="14287" y="9731"/>
                      <a:pt x="14778" y="8875"/>
                      <a:pt x="14778" y="8020"/>
                    </a:cubicBezTo>
                    <a:cubicBezTo>
                      <a:pt x="15269" y="5667"/>
                      <a:pt x="14778" y="3101"/>
                      <a:pt x="13060" y="1176"/>
                    </a:cubicBezTo>
                    <a:cubicBezTo>
                      <a:pt x="12569" y="748"/>
                      <a:pt x="12569" y="321"/>
                      <a:pt x="12078" y="321"/>
                    </a:cubicBezTo>
                    <a:cubicBezTo>
                      <a:pt x="11096" y="-107"/>
                      <a:pt x="10605" y="-107"/>
                      <a:pt x="9623" y="321"/>
                    </a:cubicBezTo>
                    <a:cubicBezTo>
                      <a:pt x="7414" y="-107"/>
                      <a:pt x="-2895" y="1604"/>
                      <a:pt x="787" y="6523"/>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66" name="Form">
                <a:extLst>
                  <a:ext uri="{FF2B5EF4-FFF2-40B4-BE49-F238E27FC236}">
                    <a16:creationId xmlns:a16="http://schemas.microsoft.com/office/drawing/2014/main" id="{43A444B1-5AE6-464E-90FA-E49771C0DAA9}"/>
                  </a:ext>
                </a:extLst>
              </p:cNvPr>
              <p:cNvSpPr/>
              <p:nvPr/>
            </p:nvSpPr>
            <p:spPr>
              <a:xfrm>
                <a:off x="2549892" y="4666712"/>
                <a:ext cx="32227" cy="19314"/>
              </a:xfrm>
              <a:custGeom>
                <a:avLst/>
                <a:gdLst/>
                <a:ahLst/>
                <a:cxnLst>
                  <a:cxn ang="0">
                    <a:pos x="wd2" y="hd2"/>
                  </a:cxn>
                  <a:cxn ang="5400000">
                    <a:pos x="wd2" y="hd2"/>
                  </a:cxn>
                  <a:cxn ang="10800000">
                    <a:pos x="wd2" y="hd2"/>
                  </a:cxn>
                  <a:cxn ang="16200000">
                    <a:pos x="wd2" y="hd2"/>
                  </a:cxn>
                </a:cxnLst>
                <a:rect l="0" t="0" r="r" b="b"/>
                <a:pathLst>
                  <a:path w="19528" h="21600" extrusionOk="0">
                    <a:moveTo>
                      <a:pt x="1123" y="17788"/>
                    </a:moveTo>
                    <a:cubicBezTo>
                      <a:pt x="1809" y="19059"/>
                      <a:pt x="3180" y="20329"/>
                      <a:pt x="4552" y="20329"/>
                    </a:cubicBezTo>
                    <a:cubicBezTo>
                      <a:pt x="6266" y="20329"/>
                      <a:pt x="7637" y="21600"/>
                      <a:pt x="9009" y="21600"/>
                    </a:cubicBezTo>
                    <a:cubicBezTo>
                      <a:pt x="9695" y="21600"/>
                      <a:pt x="10380" y="21600"/>
                      <a:pt x="11066" y="21600"/>
                    </a:cubicBezTo>
                    <a:cubicBezTo>
                      <a:pt x="11752" y="21600"/>
                      <a:pt x="12780" y="20329"/>
                      <a:pt x="13466" y="20329"/>
                    </a:cubicBezTo>
                    <a:cubicBezTo>
                      <a:pt x="14152" y="20329"/>
                      <a:pt x="14837" y="20329"/>
                      <a:pt x="15523" y="20329"/>
                    </a:cubicBezTo>
                    <a:cubicBezTo>
                      <a:pt x="18266" y="19059"/>
                      <a:pt x="20666" y="12071"/>
                      <a:pt x="18952" y="6988"/>
                    </a:cubicBezTo>
                    <a:cubicBezTo>
                      <a:pt x="18266" y="3176"/>
                      <a:pt x="15866" y="635"/>
                      <a:pt x="13466" y="1906"/>
                    </a:cubicBezTo>
                    <a:cubicBezTo>
                      <a:pt x="11409" y="3812"/>
                      <a:pt x="10380" y="5718"/>
                      <a:pt x="8323" y="4447"/>
                    </a:cubicBezTo>
                    <a:cubicBezTo>
                      <a:pt x="6952" y="4447"/>
                      <a:pt x="5580" y="0"/>
                      <a:pt x="3866" y="0"/>
                    </a:cubicBezTo>
                    <a:cubicBezTo>
                      <a:pt x="-248" y="1906"/>
                      <a:pt x="-934" y="13341"/>
                      <a:pt x="1123" y="17788"/>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67" name="Form">
                <a:extLst>
                  <a:ext uri="{FF2B5EF4-FFF2-40B4-BE49-F238E27FC236}">
                    <a16:creationId xmlns:a16="http://schemas.microsoft.com/office/drawing/2014/main" id="{356BCE67-2037-4765-A756-387DE66C9A21}"/>
                  </a:ext>
                </a:extLst>
              </p:cNvPr>
              <p:cNvSpPr/>
              <p:nvPr/>
            </p:nvSpPr>
            <p:spPr>
              <a:xfrm>
                <a:off x="2594859" y="4354109"/>
                <a:ext cx="328575" cy="354686"/>
              </a:xfrm>
              <a:custGeom>
                <a:avLst/>
                <a:gdLst/>
                <a:ahLst/>
                <a:cxnLst>
                  <a:cxn ang="0">
                    <a:pos x="wd2" y="hd2"/>
                  </a:cxn>
                  <a:cxn ang="5400000">
                    <a:pos x="wd2" y="hd2"/>
                  </a:cxn>
                  <a:cxn ang="10800000">
                    <a:pos x="wd2" y="hd2"/>
                  </a:cxn>
                  <a:cxn ang="16200000">
                    <a:pos x="wd2" y="hd2"/>
                  </a:cxn>
                </a:cxnLst>
                <a:rect l="0" t="0" r="r" b="b"/>
                <a:pathLst>
                  <a:path w="21494" h="21476" extrusionOk="0">
                    <a:moveTo>
                      <a:pt x="101" y="11872"/>
                    </a:moveTo>
                    <a:cubicBezTo>
                      <a:pt x="30" y="12005"/>
                      <a:pt x="-42" y="12204"/>
                      <a:pt x="30" y="12337"/>
                    </a:cubicBezTo>
                    <a:cubicBezTo>
                      <a:pt x="101" y="12470"/>
                      <a:pt x="316" y="12570"/>
                      <a:pt x="387" y="12703"/>
                    </a:cubicBezTo>
                    <a:cubicBezTo>
                      <a:pt x="924" y="13268"/>
                      <a:pt x="-42" y="14165"/>
                      <a:pt x="316" y="14863"/>
                    </a:cubicBezTo>
                    <a:cubicBezTo>
                      <a:pt x="530" y="15195"/>
                      <a:pt x="995" y="15261"/>
                      <a:pt x="1281" y="15560"/>
                    </a:cubicBezTo>
                    <a:cubicBezTo>
                      <a:pt x="2032" y="16192"/>
                      <a:pt x="1818" y="17421"/>
                      <a:pt x="2640" y="17986"/>
                    </a:cubicBezTo>
                    <a:cubicBezTo>
                      <a:pt x="2712" y="18053"/>
                      <a:pt x="2855" y="18119"/>
                      <a:pt x="2926" y="18186"/>
                    </a:cubicBezTo>
                    <a:cubicBezTo>
                      <a:pt x="3105" y="18352"/>
                      <a:pt x="3033" y="18618"/>
                      <a:pt x="3105" y="18751"/>
                    </a:cubicBezTo>
                    <a:cubicBezTo>
                      <a:pt x="3177" y="19448"/>
                      <a:pt x="4214" y="19880"/>
                      <a:pt x="4822" y="19448"/>
                    </a:cubicBezTo>
                    <a:cubicBezTo>
                      <a:pt x="5036" y="19316"/>
                      <a:pt x="5179" y="19116"/>
                      <a:pt x="5501" y="19050"/>
                    </a:cubicBezTo>
                    <a:cubicBezTo>
                      <a:pt x="5930" y="18983"/>
                      <a:pt x="6181" y="19382"/>
                      <a:pt x="6395" y="19748"/>
                    </a:cubicBezTo>
                    <a:cubicBezTo>
                      <a:pt x="6610" y="20080"/>
                      <a:pt x="7146" y="20346"/>
                      <a:pt x="7432" y="20080"/>
                    </a:cubicBezTo>
                    <a:cubicBezTo>
                      <a:pt x="7504" y="20013"/>
                      <a:pt x="7611" y="19814"/>
                      <a:pt x="7683" y="19748"/>
                    </a:cubicBezTo>
                    <a:cubicBezTo>
                      <a:pt x="7826" y="19648"/>
                      <a:pt x="7969" y="19648"/>
                      <a:pt x="8112" y="19648"/>
                    </a:cubicBezTo>
                    <a:cubicBezTo>
                      <a:pt x="8577" y="19748"/>
                      <a:pt x="9077" y="19814"/>
                      <a:pt x="9542" y="19880"/>
                    </a:cubicBezTo>
                    <a:cubicBezTo>
                      <a:pt x="10150" y="19947"/>
                      <a:pt x="10686" y="20013"/>
                      <a:pt x="11187" y="20279"/>
                    </a:cubicBezTo>
                    <a:cubicBezTo>
                      <a:pt x="11724" y="20512"/>
                      <a:pt x="12153" y="20977"/>
                      <a:pt x="12260" y="21476"/>
                    </a:cubicBezTo>
                    <a:cubicBezTo>
                      <a:pt x="12403" y="21044"/>
                      <a:pt x="13083" y="21077"/>
                      <a:pt x="13512" y="21210"/>
                    </a:cubicBezTo>
                    <a:cubicBezTo>
                      <a:pt x="13977" y="21376"/>
                      <a:pt x="14513" y="21542"/>
                      <a:pt x="14871" y="21343"/>
                    </a:cubicBezTo>
                    <a:cubicBezTo>
                      <a:pt x="15335" y="21143"/>
                      <a:pt x="15407" y="20645"/>
                      <a:pt x="15479" y="20146"/>
                    </a:cubicBezTo>
                    <a:cubicBezTo>
                      <a:pt x="15550" y="19880"/>
                      <a:pt x="15550" y="19448"/>
                      <a:pt x="15264" y="19316"/>
                    </a:cubicBezTo>
                    <a:cubicBezTo>
                      <a:pt x="15157" y="19249"/>
                      <a:pt x="15014" y="19249"/>
                      <a:pt x="14942" y="19183"/>
                    </a:cubicBezTo>
                    <a:cubicBezTo>
                      <a:pt x="14728" y="18983"/>
                      <a:pt x="14942" y="18618"/>
                      <a:pt x="15157" y="18485"/>
                    </a:cubicBezTo>
                    <a:cubicBezTo>
                      <a:pt x="15407" y="18285"/>
                      <a:pt x="15622" y="18053"/>
                      <a:pt x="15622" y="17787"/>
                    </a:cubicBezTo>
                    <a:cubicBezTo>
                      <a:pt x="15622" y="17421"/>
                      <a:pt x="15085" y="17288"/>
                      <a:pt x="14656" y="17222"/>
                    </a:cubicBezTo>
                    <a:cubicBezTo>
                      <a:pt x="15157" y="16724"/>
                      <a:pt x="15836" y="16391"/>
                      <a:pt x="16516" y="16192"/>
                    </a:cubicBezTo>
                    <a:cubicBezTo>
                      <a:pt x="16981" y="16026"/>
                      <a:pt x="17588" y="15959"/>
                      <a:pt x="17732" y="15560"/>
                    </a:cubicBezTo>
                    <a:cubicBezTo>
                      <a:pt x="18018" y="14863"/>
                      <a:pt x="17052" y="14231"/>
                      <a:pt x="17124" y="13533"/>
                    </a:cubicBezTo>
                    <a:cubicBezTo>
                      <a:pt x="17195" y="13168"/>
                      <a:pt x="17481" y="12902"/>
                      <a:pt x="17732" y="12570"/>
                    </a:cubicBezTo>
                    <a:cubicBezTo>
                      <a:pt x="17946" y="12271"/>
                      <a:pt x="18089" y="11772"/>
                      <a:pt x="17803" y="11506"/>
                    </a:cubicBezTo>
                    <a:cubicBezTo>
                      <a:pt x="18483" y="11307"/>
                      <a:pt x="18983" y="12005"/>
                      <a:pt x="19448" y="12404"/>
                    </a:cubicBezTo>
                    <a:cubicBezTo>
                      <a:pt x="19520" y="12470"/>
                      <a:pt x="19591" y="12570"/>
                      <a:pt x="19734" y="12570"/>
                    </a:cubicBezTo>
                    <a:cubicBezTo>
                      <a:pt x="19984" y="12636"/>
                      <a:pt x="20199" y="12404"/>
                      <a:pt x="20199" y="12204"/>
                    </a:cubicBezTo>
                    <a:cubicBezTo>
                      <a:pt x="20414" y="11639"/>
                      <a:pt x="19984" y="10875"/>
                      <a:pt x="19305" y="10808"/>
                    </a:cubicBezTo>
                    <a:cubicBezTo>
                      <a:pt x="19162" y="10808"/>
                      <a:pt x="18912" y="10808"/>
                      <a:pt x="18769" y="10676"/>
                    </a:cubicBezTo>
                    <a:cubicBezTo>
                      <a:pt x="18339" y="10376"/>
                      <a:pt x="18769" y="9712"/>
                      <a:pt x="18626" y="9213"/>
                    </a:cubicBezTo>
                    <a:cubicBezTo>
                      <a:pt x="18554" y="8781"/>
                      <a:pt x="18053" y="8582"/>
                      <a:pt x="17660" y="8449"/>
                    </a:cubicBezTo>
                    <a:cubicBezTo>
                      <a:pt x="17302" y="8316"/>
                      <a:pt x="16730" y="7951"/>
                      <a:pt x="16837" y="7519"/>
                    </a:cubicBezTo>
                    <a:cubicBezTo>
                      <a:pt x="16837" y="6920"/>
                      <a:pt x="17803" y="6754"/>
                      <a:pt x="18232" y="6356"/>
                    </a:cubicBezTo>
                    <a:cubicBezTo>
                      <a:pt x="18912" y="5791"/>
                      <a:pt x="18769" y="4528"/>
                      <a:pt x="19591" y="4262"/>
                    </a:cubicBezTo>
                    <a:cubicBezTo>
                      <a:pt x="19984" y="4129"/>
                      <a:pt x="20378" y="4262"/>
                      <a:pt x="20735" y="4262"/>
                    </a:cubicBezTo>
                    <a:cubicBezTo>
                      <a:pt x="21129" y="4262"/>
                      <a:pt x="21558" y="4063"/>
                      <a:pt x="21486" y="3697"/>
                    </a:cubicBezTo>
                    <a:cubicBezTo>
                      <a:pt x="21415" y="3298"/>
                      <a:pt x="20807" y="3232"/>
                      <a:pt x="20342" y="3298"/>
                    </a:cubicBezTo>
                    <a:cubicBezTo>
                      <a:pt x="19913" y="3398"/>
                      <a:pt x="19448" y="3365"/>
                      <a:pt x="18983" y="3132"/>
                    </a:cubicBezTo>
                    <a:cubicBezTo>
                      <a:pt x="18554" y="2999"/>
                      <a:pt x="18232" y="2667"/>
                      <a:pt x="18161" y="2235"/>
                    </a:cubicBezTo>
                    <a:cubicBezTo>
                      <a:pt x="18161" y="2036"/>
                      <a:pt x="18161" y="1903"/>
                      <a:pt x="18161" y="1670"/>
                    </a:cubicBezTo>
                    <a:cubicBezTo>
                      <a:pt x="18089" y="1105"/>
                      <a:pt x="17588" y="640"/>
                      <a:pt x="17124" y="274"/>
                    </a:cubicBezTo>
                    <a:cubicBezTo>
                      <a:pt x="16981" y="141"/>
                      <a:pt x="16837" y="75"/>
                      <a:pt x="16659" y="8"/>
                    </a:cubicBezTo>
                    <a:cubicBezTo>
                      <a:pt x="16230" y="-58"/>
                      <a:pt x="15836" y="274"/>
                      <a:pt x="15693" y="706"/>
                    </a:cubicBezTo>
                    <a:cubicBezTo>
                      <a:pt x="15335" y="1471"/>
                      <a:pt x="15157" y="2434"/>
                      <a:pt x="14334" y="2800"/>
                    </a:cubicBezTo>
                    <a:cubicBezTo>
                      <a:pt x="14191" y="2866"/>
                      <a:pt x="14048" y="2866"/>
                      <a:pt x="13905" y="2999"/>
                    </a:cubicBezTo>
                    <a:cubicBezTo>
                      <a:pt x="13762" y="3066"/>
                      <a:pt x="13655" y="3298"/>
                      <a:pt x="13583" y="3431"/>
                    </a:cubicBezTo>
                    <a:cubicBezTo>
                      <a:pt x="13297" y="3963"/>
                      <a:pt x="13154" y="4594"/>
                      <a:pt x="13083" y="5226"/>
                    </a:cubicBezTo>
                    <a:cubicBezTo>
                      <a:pt x="12689" y="5093"/>
                      <a:pt x="12725" y="4528"/>
                      <a:pt x="12403" y="4395"/>
                    </a:cubicBezTo>
                    <a:cubicBezTo>
                      <a:pt x="12117" y="4262"/>
                      <a:pt x="11724" y="4395"/>
                      <a:pt x="11652" y="4661"/>
                    </a:cubicBezTo>
                    <a:cubicBezTo>
                      <a:pt x="11509" y="4960"/>
                      <a:pt x="11581" y="5226"/>
                      <a:pt x="11581" y="5525"/>
                    </a:cubicBezTo>
                    <a:cubicBezTo>
                      <a:pt x="11330" y="5724"/>
                      <a:pt x="11116" y="5292"/>
                      <a:pt x="10830" y="5159"/>
                    </a:cubicBezTo>
                    <a:cubicBezTo>
                      <a:pt x="10436" y="4960"/>
                      <a:pt x="10007" y="5359"/>
                      <a:pt x="9828" y="5791"/>
                    </a:cubicBezTo>
                    <a:cubicBezTo>
                      <a:pt x="9757" y="6223"/>
                      <a:pt x="9757" y="6688"/>
                      <a:pt x="9471" y="6987"/>
                    </a:cubicBezTo>
                    <a:cubicBezTo>
                      <a:pt x="9256" y="7186"/>
                      <a:pt x="8934" y="7253"/>
                      <a:pt x="8720" y="7452"/>
                    </a:cubicBezTo>
                    <a:cubicBezTo>
                      <a:pt x="8505" y="7618"/>
                      <a:pt x="8255" y="7951"/>
                      <a:pt x="8433" y="8150"/>
                    </a:cubicBezTo>
                    <a:cubicBezTo>
                      <a:pt x="7969" y="8449"/>
                      <a:pt x="7468" y="8449"/>
                      <a:pt x="6932" y="8383"/>
                    </a:cubicBezTo>
                    <a:cubicBezTo>
                      <a:pt x="6431" y="8316"/>
                      <a:pt x="5894" y="8250"/>
                      <a:pt x="5358" y="8383"/>
                    </a:cubicBezTo>
                    <a:cubicBezTo>
                      <a:pt x="4857" y="8549"/>
                      <a:pt x="4428" y="9014"/>
                      <a:pt x="4607" y="9413"/>
                    </a:cubicBezTo>
                    <a:cubicBezTo>
                      <a:pt x="4679" y="9612"/>
                      <a:pt x="4822" y="9778"/>
                      <a:pt x="4893" y="9911"/>
                    </a:cubicBezTo>
                    <a:cubicBezTo>
                      <a:pt x="5036" y="10376"/>
                      <a:pt x="4607" y="10742"/>
                      <a:pt x="4142" y="11074"/>
                    </a:cubicBezTo>
                    <a:cubicBezTo>
                      <a:pt x="3999" y="11174"/>
                      <a:pt x="3928" y="11240"/>
                      <a:pt x="3784" y="11240"/>
                    </a:cubicBezTo>
                    <a:cubicBezTo>
                      <a:pt x="3463" y="11240"/>
                      <a:pt x="3320" y="10875"/>
                      <a:pt x="3177" y="10676"/>
                    </a:cubicBezTo>
                    <a:cubicBezTo>
                      <a:pt x="2783" y="10244"/>
                      <a:pt x="2032" y="10177"/>
                      <a:pt x="1603" y="10543"/>
                    </a:cubicBezTo>
                    <a:cubicBezTo>
                      <a:pt x="1675" y="10476"/>
                      <a:pt x="1460" y="9280"/>
                      <a:pt x="995" y="9978"/>
                    </a:cubicBezTo>
                    <a:cubicBezTo>
                      <a:pt x="602" y="10875"/>
                      <a:pt x="387" y="11373"/>
                      <a:pt x="101" y="11872"/>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68" name="Form">
                <a:extLst>
                  <a:ext uri="{FF2B5EF4-FFF2-40B4-BE49-F238E27FC236}">
                    <a16:creationId xmlns:a16="http://schemas.microsoft.com/office/drawing/2014/main" id="{9AE7B03D-F10A-44BD-99EE-A161666AC1EB}"/>
                  </a:ext>
                </a:extLst>
              </p:cNvPr>
              <p:cNvSpPr/>
              <p:nvPr/>
            </p:nvSpPr>
            <p:spPr>
              <a:xfrm>
                <a:off x="2505762" y="4764365"/>
                <a:ext cx="295523" cy="94137"/>
              </a:xfrm>
              <a:custGeom>
                <a:avLst/>
                <a:gdLst/>
                <a:ahLst/>
                <a:cxnLst>
                  <a:cxn ang="0">
                    <a:pos x="wd2" y="hd2"/>
                  </a:cxn>
                  <a:cxn ang="5400000">
                    <a:pos x="wd2" y="hd2"/>
                  </a:cxn>
                  <a:cxn ang="10800000">
                    <a:pos x="wd2" y="hd2"/>
                  </a:cxn>
                  <a:cxn ang="16200000">
                    <a:pos x="wd2" y="hd2"/>
                  </a:cxn>
                </a:cxnLst>
                <a:rect l="0" t="0" r="r" b="b"/>
                <a:pathLst>
                  <a:path w="21363" h="21176" extrusionOk="0">
                    <a:moveTo>
                      <a:pt x="80" y="6444"/>
                    </a:moveTo>
                    <a:cubicBezTo>
                      <a:pt x="80" y="6690"/>
                      <a:pt x="1" y="6935"/>
                      <a:pt x="80" y="7549"/>
                    </a:cubicBezTo>
                    <a:cubicBezTo>
                      <a:pt x="80" y="8040"/>
                      <a:pt x="239" y="8285"/>
                      <a:pt x="357" y="8776"/>
                    </a:cubicBezTo>
                    <a:cubicBezTo>
                      <a:pt x="675" y="9512"/>
                      <a:pt x="912" y="10372"/>
                      <a:pt x="1269" y="11108"/>
                    </a:cubicBezTo>
                    <a:cubicBezTo>
                      <a:pt x="1665" y="12090"/>
                      <a:pt x="2181" y="13440"/>
                      <a:pt x="2735" y="13440"/>
                    </a:cubicBezTo>
                    <a:cubicBezTo>
                      <a:pt x="3092" y="13440"/>
                      <a:pt x="3409" y="13194"/>
                      <a:pt x="3647" y="13194"/>
                    </a:cubicBezTo>
                    <a:cubicBezTo>
                      <a:pt x="4400" y="13194"/>
                      <a:pt x="5074" y="14912"/>
                      <a:pt x="5827" y="15281"/>
                    </a:cubicBezTo>
                    <a:cubicBezTo>
                      <a:pt x="6501" y="15526"/>
                      <a:pt x="7254" y="14422"/>
                      <a:pt x="7888" y="14667"/>
                    </a:cubicBezTo>
                    <a:cubicBezTo>
                      <a:pt x="8244" y="14912"/>
                      <a:pt x="8641" y="15526"/>
                      <a:pt x="8918" y="16017"/>
                    </a:cubicBezTo>
                    <a:cubicBezTo>
                      <a:pt x="9473" y="16999"/>
                      <a:pt x="9988" y="17735"/>
                      <a:pt x="10583" y="18840"/>
                    </a:cubicBezTo>
                    <a:cubicBezTo>
                      <a:pt x="10821" y="19331"/>
                      <a:pt x="11058" y="19576"/>
                      <a:pt x="11415" y="19822"/>
                    </a:cubicBezTo>
                    <a:cubicBezTo>
                      <a:pt x="11811" y="20067"/>
                      <a:pt x="12129" y="20067"/>
                      <a:pt x="12564" y="20067"/>
                    </a:cubicBezTo>
                    <a:cubicBezTo>
                      <a:pt x="12961" y="20312"/>
                      <a:pt x="13397" y="20681"/>
                      <a:pt x="13793" y="20926"/>
                    </a:cubicBezTo>
                    <a:cubicBezTo>
                      <a:pt x="14546" y="21417"/>
                      <a:pt x="15378" y="21172"/>
                      <a:pt x="16211" y="20312"/>
                    </a:cubicBezTo>
                    <a:cubicBezTo>
                      <a:pt x="16726" y="19822"/>
                      <a:pt x="17281" y="19085"/>
                      <a:pt x="17796" y="19085"/>
                    </a:cubicBezTo>
                    <a:cubicBezTo>
                      <a:pt x="18034" y="19085"/>
                      <a:pt x="18391" y="19331"/>
                      <a:pt x="18628" y="19331"/>
                    </a:cubicBezTo>
                    <a:cubicBezTo>
                      <a:pt x="19302" y="19822"/>
                      <a:pt x="20055" y="20067"/>
                      <a:pt x="20808" y="20067"/>
                    </a:cubicBezTo>
                    <a:cubicBezTo>
                      <a:pt x="21046" y="20067"/>
                      <a:pt x="21363" y="19822"/>
                      <a:pt x="21363" y="19085"/>
                    </a:cubicBezTo>
                    <a:cubicBezTo>
                      <a:pt x="21363" y="18840"/>
                      <a:pt x="21284" y="18594"/>
                      <a:pt x="21284" y="18349"/>
                    </a:cubicBezTo>
                    <a:cubicBezTo>
                      <a:pt x="20887" y="16753"/>
                      <a:pt x="20134" y="17490"/>
                      <a:pt x="19540" y="17244"/>
                    </a:cubicBezTo>
                    <a:cubicBezTo>
                      <a:pt x="18866" y="16999"/>
                      <a:pt x="18391" y="15772"/>
                      <a:pt x="17875" y="14422"/>
                    </a:cubicBezTo>
                    <a:cubicBezTo>
                      <a:pt x="17717" y="13931"/>
                      <a:pt x="17479" y="13440"/>
                      <a:pt x="17479" y="12335"/>
                    </a:cubicBezTo>
                    <a:cubicBezTo>
                      <a:pt x="17479" y="11599"/>
                      <a:pt x="17717" y="11108"/>
                      <a:pt x="17875" y="11108"/>
                    </a:cubicBezTo>
                    <a:cubicBezTo>
                      <a:pt x="18034" y="11108"/>
                      <a:pt x="18311" y="11108"/>
                      <a:pt x="18549" y="11108"/>
                    </a:cubicBezTo>
                    <a:cubicBezTo>
                      <a:pt x="18628" y="9758"/>
                      <a:pt x="18153" y="8531"/>
                      <a:pt x="17717" y="8285"/>
                    </a:cubicBezTo>
                    <a:cubicBezTo>
                      <a:pt x="17320" y="8040"/>
                      <a:pt x="16805" y="8531"/>
                      <a:pt x="16369" y="8776"/>
                    </a:cubicBezTo>
                    <a:cubicBezTo>
                      <a:pt x="15973" y="9022"/>
                      <a:pt x="15458" y="9267"/>
                      <a:pt x="15061" y="8531"/>
                    </a:cubicBezTo>
                    <a:cubicBezTo>
                      <a:pt x="14546" y="7549"/>
                      <a:pt x="14388" y="5462"/>
                      <a:pt x="13872" y="4603"/>
                    </a:cubicBezTo>
                    <a:cubicBezTo>
                      <a:pt x="13397" y="3867"/>
                      <a:pt x="12882" y="4358"/>
                      <a:pt x="12406" y="5217"/>
                    </a:cubicBezTo>
                    <a:cubicBezTo>
                      <a:pt x="11891" y="5953"/>
                      <a:pt x="11415" y="6690"/>
                      <a:pt x="10900" y="6444"/>
                    </a:cubicBezTo>
                    <a:cubicBezTo>
                      <a:pt x="10464" y="6199"/>
                      <a:pt x="9988" y="5462"/>
                      <a:pt x="9751" y="6444"/>
                    </a:cubicBezTo>
                    <a:cubicBezTo>
                      <a:pt x="9552" y="7181"/>
                      <a:pt x="9632" y="8531"/>
                      <a:pt x="9394" y="8776"/>
                    </a:cubicBezTo>
                    <a:cubicBezTo>
                      <a:pt x="9315" y="9022"/>
                      <a:pt x="9156" y="9022"/>
                      <a:pt x="9077" y="8776"/>
                    </a:cubicBezTo>
                    <a:cubicBezTo>
                      <a:pt x="8086" y="8285"/>
                      <a:pt x="6976" y="8040"/>
                      <a:pt x="5985" y="9267"/>
                    </a:cubicBezTo>
                    <a:cubicBezTo>
                      <a:pt x="5906" y="9512"/>
                      <a:pt x="5827" y="9512"/>
                      <a:pt x="5668" y="9512"/>
                    </a:cubicBezTo>
                    <a:cubicBezTo>
                      <a:pt x="5312" y="9512"/>
                      <a:pt x="5232" y="8653"/>
                      <a:pt x="5232" y="7549"/>
                    </a:cubicBezTo>
                    <a:cubicBezTo>
                      <a:pt x="5232" y="6567"/>
                      <a:pt x="5312" y="5708"/>
                      <a:pt x="5074" y="4972"/>
                    </a:cubicBezTo>
                    <a:cubicBezTo>
                      <a:pt x="4915" y="4358"/>
                      <a:pt x="4677" y="4112"/>
                      <a:pt x="4479" y="3622"/>
                    </a:cubicBezTo>
                    <a:cubicBezTo>
                      <a:pt x="4321" y="3131"/>
                      <a:pt x="4321" y="2149"/>
                      <a:pt x="4242" y="1290"/>
                    </a:cubicBezTo>
                    <a:cubicBezTo>
                      <a:pt x="4083" y="308"/>
                      <a:pt x="3568" y="-183"/>
                      <a:pt x="3251" y="62"/>
                    </a:cubicBezTo>
                    <a:cubicBezTo>
                      <a:pt x="2815" y="308"/>
                      <a:pt x="2498" y="1044"/>
                      <a:pt x="2181" y="1781"/>
                    </a:cubicBezTo>
                    <a:cubicBezTo>
                      <a:pt x="1982" y="2394"/>
                      <a:pt x="1665" y="2885"/>
                      <a:pt x="1507" y="2394"/>
                    </a:cubicBezTo>
                    <a:cubicBezTo>
                      <a:pt x="1071" y="1781"/>
                      <a:pt x="754" y="62"/>
                      <a:pt x="239" y="1044"/>
                    </a:cubicBezTo>
                    <a:cubicBezTo>
                      <a:pt x="-237" y="2640"/>
                      <a:pt x="159" y="4972"/>
                      <a:pt x="80" y="6444"/>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69" name="Form">
                <a:extLst>
                  <a:ext uri="{FF2B5EF4-FFF2-40B4-BE49-F238E27FC236}">
                    <a16:creationId xmlns:a16="http://schemas.microsoft.com/office/drawing/2014/main" id="{0CE0E7C3-4037-4AA4-8288-B163F2368B20}"/>
                  </a:ext>
                </a:extLst>
              </p:cNvPr>
              <p:cNvSpPr/>
              <p:nvPr/>
            </p:nvSpPr>
            <p:spPr>
              <a:xfrm>
                <a:off x="2828510" y="4844219"/>
                <a:ext cx="86234" cy="20751"/>
              </a:xfrm>
              <a:custGeom>
                <a:avLst/>
                <a:gdLst/>
                <a:ahLst/>
                <a:cxnLst>
                  <a:cxn ang="0">
                    <a:pos x="wd2" y="hd2"/>
                  </a:cxn>
                  <a:cxn ang="5400000">
                    <a:pos x="wd2" y="hd2"/>
                  </a:cxn>
                  <a:cxn ang="10800000">
                    <a:pos x="wd2" y="hd2"/>
                  </a:cxn>
                  <a:cxn ang="16200000">
                    <a:pos x="wd2" y="hd2"/>
                  </a:cxn>
                </a:cxnLst>
                <a:rect l="0" t="0" r="r" b="b"/>
                <a:pathLst>
                  <a:path w="20983" h="15763" extrusionOk="0">
                    <a:moveTo>
                      <a:pt x="7888" y="15133"/>
                    </a:moveTo>
                    <a:cubicBezTo>
                      <a:pt x="9103" y="14318"/>
                      <a:pt x="9913" y="11873"/>
                      <a:pt x="10723" y="11058"/>
                    </a:cubicBezTo>
                    <a:cubicBezTo>
                      <a:pt x="13018" y="7390"/>
                      <a:pt x="15853" y="9428"/>
                      <a:pt x="18418" y="9428"/>
                    </a:cubicBezTo>
                    <a:cubicBezTo>
                      <a:pt x="19228" y="9428"/>
                      <a:pt x="20443" y="9428"/>
                      <a:pt x="20983" y="6575"/>
                    </a:cubicBezTo>
                    <a:cubicBezTo>
                      <a:pt x="19768" y="4945"/>
                      <a:pt x="18688" y="4129"/>
                      <a:pt x="17608" y="3314"/>
                    </a:cubicBezTo>
                    <a:cubicBezTo>
                      <a:pt x="15853" y="2499"/>
                      <a:pt x="14503" y="1684"/>
                      <a:pt x="12748" y="869"/>
                    </a:cubicBezTo>
                    <a:cubicBezTo>
                      <a:pt x="10723" y="54"/>
                      <a:pt x="8833" y="-1169"/>
                      <a:pt x="7348" y="2499"/>
                    </a:cubicBezTo>
                    <a:cubicBezTo>
                      <a:pt x="6808" y="3314"/>
                      <a:pt x="6538" y="4945"/>
                      <a:pt x="5998" y="5760"/>
                    </a:cubicBezTo>
                    <a:cubicBezTo>
                      <a:pt x="4783" y="6575"/>
                      <a:pt x="-617" y="-4429"/>
                      <a:pt x="58" y="5760"/>
                    </a:cubicBezTo>
                    <a:cubicBezTo>
                      <a:pt x="328" y="14318"/>
                      <a:pt x="5998" y="17171"/>
                      <a:pt x="7888" y="15133"/>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70" name="Form">
                <a:extLst>
                  <a:ext uri="{FF2B5EF4-FFF2-40B4-BE49-F238E27FC236}">
                    <a16:creationId xmlns:a16="http://schemas.microsoft.com/office/drawing/2014/main" id="{86C350ED-D9EF-4C9E-9040-A7C8687C24C7}"/>
                  </a:ext>
                </a:extLst>
              </p:cNvPr>
              <p:cNvSpPr/>
              <p:nvPr/>
            </p:nvSpPr>
            <p:spPr>
              <a:xfrm>
                <a:off x="2916755" y="4871772"/>
                <a:ext cx="58345" cy="43315"/>
              </a:xfrm>
              <a:custGeom>
                <a:avLst/>
                <a:gdLst/>
                <a:ahLst/>
                <a:cxnLst>
                  <a:cxn ang="0">
                    <a:pos x="wd2" y="hd2"/>
                  </a:cxn>
                  <a:cxn ang="5400000">
                    <a:pos x="wd2" y="hd2"/>
                  </a:cxn>
                  <a:cxn ang="10800000">
                    <a:pos x="wd2" y="hd2"/>
                  </a:cxn>
                  <a:cxn ang="16200000">
                    <a:pos x="wd2" y="hd2"/>
                  </a:cxn>
                </a:cxnLst>
                <a:rect l="0" t="0" r="r" b="b"/>
                <a:pathLst>
                  <a:path w="20256" h="19603" extrusionOk="0">
                    <a:moveTo>
                      <a:pt x="8978" y="12570"/>
                    </a:moveTo>
                    <a:cubicBezTo>
                      <a:pt x="9743" y="13826"/>
                      <a:pt x="9743" y="15333"/>
                      <a:pt x="10698" y="16338"/>
                    </a:cubicBezTo>
                    <a:cubicBezTo>
                      <a:pt x="11845" y="19101"/>
                      <a:pt x="14713" y="19603"/>
                      <a:pt x="17006" y="19603"/>
                    </a:cubicBezTo>
                    <a:cubicBezTo>
                      <a:pt x="17771" y="19603"/>
                      <a:pt x="19109" y="19603"/>
                      <a:pt x="19874" y="18347"/>
                    </a:cubicBezTo>
                    <a:cubicBezTo>
                      <a:pt x="20256" y="17343"/>
                      <a:pt x="20256" y="16338"/>
                      <a:pt x="20256" y="15333"/>
                    </a:cubicBezTo>
                    <a:cubicBezTo>
                      <a:pt x="19874" y="14329"/>
                      <a:pt x="19491" y="13826"/>
                      <a:pt x="18727" y="12570"/>
                    </a:cubicBezTo>
                    <a:cubicBezTo>
                      <a:pt x="17771" y="11566"/>
                      <a:pt x="17006" y="11063"/>
                      <a:pt x="15860" y="10059"/>
                    </a:cubicBezTo>
                    <a:cubicBezTo>
                      <a:pt x="14713" y="9054"/>
                      <a:pt x="12610" y="7798"/>
                      <a:pt x="12610" y="5789"/>
                    </a:cubicBezTo>
                    <a:cubicBezTo>
                      <a:pt x="12610" y="4784"/>
                      <a:pt x="12992" y="4282"/>
                      <a:pt x="12610" y="3277"/>
                    </a:cubicBezTo>
                    <a:cubicBezTo>
                      <a:pt x="12610" y="2775"/>
                      <a:pt x="12228" y="2775"/>
                      <a:pt x="11845" y="2022"/>
                    </a:cubicBezTo>
                    <a:cubicBezTo>
                      <a:pt x="9360" y="515"/>
                      <a:pt x="1332" y="-1997"/>
                      <a:pt x="185" y="2775"/>
                    </a:cubicBezTo>
                    <a:cubicBezTo>
                      <a:pt x="-1344" y="9556"/>
                      <a:pt x="7067" y="9556"/>
                      <a:pt x="8978" y="12570"/>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71" name="Form">
                <a:extLst>
                  <a:ext uri="{FF2B5EF4-FFF2-40B4-BE49-F238E27FC236}">
                    <a16:creationId xmlns:a16="http://schemas.microsoft.com/office/drawing/2014/main" id="{18178D53-E19C-4514-861A-43DFD3369E4D}"/>
                  </a:ext>
                </a:extLst>
              </p:cNvPr>
              <p:cNvSpPr/>
              <p:nvPr/>
            </p:nvSpPr>
            <p:spPr>
              <a:xfrm>
                <a:off x="2929781" y="4835976"/>
                <a:ext cx="161202" cy="33235"/>
              </a:xfrm>
              <a:custGeom>
                <a:avLst/>
                <a:gdLst/>
                <a:ahLst/>
                <a:cxnLst>
                  <a:cxn ang="0">
                    <a:pos x="wd2" y="hd2"/>
                  </a:cxn>
                  <a:cxn ang="5400000">
                    <a:pos x="wd2" y="hd2"/>
                  </a:cxn>
                  <a:cxn ang="10800000">
                    <a:pos x="wd2" y="hd2"/>
                  </a:cxn>
                  <a:cxn ang="16200000">
                    <a:pos x="wd2" y="hd2"/>
                  </a:cxn>
                </a:cxnLst>
                <a:rect l="0" t="0" r="r" b="b"/>
                <a:pathLst>
                  <a:path w="21600" h="21600" extrusionOk="0">
                    <a:moveTo>
                      <a:pt x="3065" y="16841"/>
                    </a:moveTo>
                    <a:cubicBezTo>
                      <a:pt x="3868" y="17573"/>
                      <a:pt x="4451" y="21600"/>
                      <a:pt x="5254" y="21600"/>
                    </a:cubicBezTo>
                    <a:cubicBezTo>
                      <a:pt x="5838" y="21600"/>
                      <a:pt x="6422" y="19769"/>
                      <a:pt x="6932" y="19037"/>
                    </a:cubicBezTo>
                    <a:cubicBezTo>
                      <a:pt x="7662" y="18305"/>
                      <a:pt x="8611" y="19769"/>
                      <a:pt x="9341" y="19769"/>
                    </a:cubicBezTo>
                    <a:cubicBezTo>
                      <a:pt x="10581" y="19769"/>
                      <a:pt x="11530" y="16108"/>
                      <a:pt x="12697" y="14644"/>
                    </a:cubicBezTo>
                    <a:cubicBezTo>
                      <a:pt x="13646" y="13912"/>
                      <a:pt x="14595" y="14644"/>
                      <a:pt x="15324" y="12081"/>
                    </a:cubicBezTo>
                    <a:cubicBezTo>
                      <a:pt x="15762" y="11349"/>
                      <a:pt x="16054" y="9885"/>
                      <a:pt x="16565" y="9153"/>
                    </a:cubicBezTo>
                    <a:cubicBezTo>
                      <a:pt x="16857" y="9153"/>
                      <a:pt x="17149" y="9153"/>
                      <a:pt x="17295" y="9153"/>
                    </a:cubicBezTo>
                    <a:cubicBezTo>
                      <a:pt x="18827" y="10617"/>
                      <a:pt x="20359" y="9153"/>
                      <a:pt x="21600" y="6224"/>
                    </a:cubicBezTo>
                    <a:cubicBezTo>
                      <a:pt x="20505" y="1464"/>
                      <a:pt x="19192" y="0"/>
                      <a:pt x="17805" y="0"/>
                    </a:cubicBezTo>
                    <a:cubicBezTo>
                      <a:pt x="16492" y="0"/>
                      <a:pt x="15032" y="1464"/>
                      <a:pt x="13792" y="4393"/>
                    </a:cubicBezTo>
                    <a:cubicBezTo>
                      <a:pt x="12551" y="6956"/>
                      <a:pt x="11311" y="9885"/>
                      <a:pt x="9997" y="11349"/>
                    </a:cubicBezTo>
                    <a:cubicBezTo>
                      <a:pt x="7808" y="14644"/>
                      <a:pt x="5546" y="13912"/>
                      <a:pt x="3211" y="13180"/>
                    </a:cubicBezTo>
                    <a:cubicBezTo>
                      <a:pt x="2189" y="13180"/>
                      <a:pt x="949" y="11349"/>
                      <a:pt x="0" y="11349"/>
                    </a:cubicBezTo>
                    <a:cubicBezTo>
                      <a:pt x="292" y="19037"/>
                      <a:pt x="2189" y="16108"/>
                      <a:pt x="3065" y="16841"/>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72" name="Form">
                <a:extLst>
                  <a:ext uri="{FF2B5EF4-FFF2-40B4-BE49-F238E27FC236}">
                    <a16:creationId xmlns:a16="http://schemas.microsoft.com/office/drawing/2014/main" id="{B04DF794-037B-4863-8BCD-C8797AEDF638}"/>
                  </a:ext>
                </a:extLst>
              </p:cNvPr>
              <p:cNvSpPr/>
              <p:nvPr/>
            </p:nvSpPr>
            <p:spPr>
              <a:xfrm>
                <a:off x="3061927" y="4845132"/>
                <a:ext cx="118097" cy="58359"/>
              </a:xfrm>
              <a:custGeom>
                <a:avLst/>
                <a:gdLst/>
                <a:ahLst/>
                <a:cxnLst>
                  <a:cxn ang="0">
                    <a:pos x="wd2" y="hd2"/>
                  </a:cxn>
                  <a:cxn ang="5400000">
                    <a:pos x="wd2" y="hd2"/>
                  </a:cxn>
                  <a:cxn ang="10800000">
                    <a:pos x="wd2" y="hd2"/>
                  </a:cxn>
                  <a:cxn ang="16200000">
                    <a:pos x="wd2" y="hd2"/>
                  </a:cxn>
                </a:cxnLst>
                <a:rect l="0" t="0" r="r" b="b"/>
                <a:pathLst>
                  <a:path w="21230" h="18799" extrusionOk="0">
                    <a:moveTo>
                      <a:pt x="11173" y="12193"/>
                    </a:moveTo>
                    <a:cubicBezTo>
                      <a:pt x="11965" y="11845"/>
                      <a:pt x="12758" y="11496"/>
                      <a:pt x="13650" y="10800"/>
                    </a:cubicBezTo>
                    <a:cubicBezTo>
                      <a:pt x="14442" y="9929"/>
                      <a:pt x="15136" y="8883"/>
                      <a:pt x="15929" y="8187"/>
                    </a:cubicBezTo>
                    <a:cubicBezTo>
                      <a:pt x="16721" y="7490"/>
                      <a:pt x="17811" y="7141"/>
                      <a:pt x="18802" y="6271"/>
                    </a:cubicBezTo>
                    <a:cubicBezTo>
                      <a:pt x="19892" y="5574"/>
                      <a:pt x="20685" y="4877"/>
                      <a:pt x="21081" y="3135"/>
                    </a:cubicBezTo>
                    <a:cubicBezTo>
                      <a:pt x="21279" y="2612"/>
                      <a:pt x="21279" y="1916"/>
                      <a:pt x="21081" y="1567"/>
                    </a:cubicBezTo>
                    <a:cubicBezTo>
                      <a:pt x="21081" y="1219"/>
                      <a:pt x="20883" y="1219"/>
                      <a:pt x="20685" y="871"/>
                    </a:cubicBezTo>
                    <a:cubicBezTo>
                      <a:pt x="17811" y="-1394"/>
                      <a:pt x="14442" y="1219"/>
                      <a:pt x="11569" y="3483"/>
                    </a:cubicBezTo>
                    <a:cubicBezTo>
                      <a:pt x="11173" y="3832"/>
                      <a:pt x="10677" y="4180"/>
                      <a:pt x="10083" y="3832"/>
                    </a:cubicBezTo>
                    <a:cubicBezTo>
                      <a:pt x="9686" y="3832"/>
                      <a:pt x="9488" y="3135"/>
                      <a:pt x="9092" y="2612"/>
                    </a:cubicBezTo>
                    <a:cubicBezTo>
                      <a:pt x="8002" y="1916"/>
                      <a:pt x="6813" y="3135"/>
                      <a:pt x="5723" y="4180"/>
                    </a:cubicBezTo>
                    <a:cubicBezTo>
                      <a:pt x="4039" y="5922"/>
                      <a:pt x="1363" y="8187"/>
                      <a:pt x="571" y="11148"/>
                    </a:cubicBezTo>
                    <a:cubicBezTo>
                      <a:pt x="75" y="12890"/>
                      <a:pt x="-321" y="16548"/>
                      <a:pt x="373" y="18116"/>
                    </a:cubicBezTo>
                    <a:cubicBezTo>
                      <a:pt x="1363" y="20206"/>
                      <a:pt x="3246" y="16896"/>
                      <a:pt x="4237" y="16200"/>
                    </a:cubicBezTo>
                    <a:cubicBezTo>
                      <a:pt x="6516" y="14806"/>
                      <a:pt x="8894" y="13238"/>
                      <a:pt x="11173" y="12193"/>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73" name="Form">
                <a:extLst>
                  <a:ext uri="{FF2B5EF4-FFF2-40B4-BE49-F238E27FC236}">
                    <a16:creationId xmlns:a16="http://schemas.microsoft.com/office/drawing/2014/main" id="{9DDEFD7E-A873-41C0-AE13-B013A239D813}"/>
                  </a:ext>
                </a:extLst>
              </p:cNvPr>
              <p:cNvSpPr/>
              <p:nvPr/>
            </p:nvSpPr>
            <p:spPr>
              <a:xfrm>
                <a:off x="2910468" y="4592817"/>
                <a:ext cx="150580" cy="169663"/>
              </a:xfrm>
              <a:custGeom>
                <a:avLst/>
                <a:gdLst/>
                <a:ahLst/>
                <a:cxnLst>
                  <a:cxn ang="0">
                    <a:pos x="wd2" y="hd2"/>
                  </a:cxn>
                  <a:cxn ang="5400000">
                    <a:pos x="wd2" y="hd2"/>
                  </a:cxn>
                  <a:cxn ang="10800000">
                    <a:pos x="wd2" y="hd2"/>
                  </a:cxn>
                  <a:cxn ang="16200000">
                    <a:pos x="wd2" y="hd2"/>
                  </a:cxn>
                </a:cxnLst>
                <a:rect l="0" t="0" r="r" b="b"/>
                <a:pathLst>
                  <a:path w="21462" h="21449" extrusionOk="0">
                    <a:moveTo>
                      <a:pt x="5729" y="13737"/>
                    </a:moveTo>
                    <a:cubicBezTo>
                      <a:pt x="5884" y="13876"/>
                      <a:pt x="6039" y="14084"/>
                      <a:pt x="6194" y="14223"/>
                    </a:cubicBezTo>
                    <a:cubicBezTo>
                      <a:pt x="6348" y="14362"/>
                      <a:pt x="6348" y="14501"/>
                      <a:pt x="6348" y="14779"/>
                    </a:cubicBezTo>
                    <a:cubicBezTo>
                      <a:pt x="6348" y="15543"/>
                      <a:pt x="6503" y="16238"/>
                      <a:pt x="6348" y="16793"/>
                    </a:cubicBezTo>
                    <a:cubicBezTo>
                      <a:pt x="6194" y="17557"/>
                      <a:pt x="5729" y="18113"/>
                      <a:pt x="5032" y="18391"/>
                    </a:cubicBezTo>
                    <a:cubicBezTo>
                      <a:pt x="4877" y="18599"/>
                      <a:pt x="4568" y="18599"/>
                      <a:pt x="4568" y="18877"/>
                    </a:cubicBezTo>
                    <a:cubicBezTo>
                      <a:pt x="4568" y="19155"/>
                      <a:pt x="4877" y="19293"/>
                      <a:pt x="5032" y="19432"/>
                    </a:cubicBezTo>
                    <a:cubicBezTo>
                      <a:pt x="5574" y="20057"/>
                      <a:pt x="5265" y="20891"/>
                      <a:pt x="4413" y="21169"/>
                    </a:cubicBezTo>
                    <a:cubicBezTo>
                      <a:pt x="3794" y="21516"/>
                      <a:pt x="2787" y="21516"/>
                      <a:pt x="2013" y="21308"/>
                    </a:cubicBezTo>
                    <a:cubicBezTo>
                      <a:pt x="1161" y="20057"/>
                      <a:pt x="1316" y="18252"/>
                      <a:pt x="2323" y="17002"/>
                    </a:cubicBezTo>
                    <a:cubicBezTo>
                      <a:pt x="2632" y="16515"/>
                      <a:pt x="3097" y="15960"/>
                      <a:pt x="2942" y="15335"/>
                    </a:cubicBezTo>
                    <a:cubicBezTo>
                      <a:pt x="2787" y="15057"/>
                      <a:pt x="2632" y="14918"/>
                      <a:pt x="2323" y="14779"/>
                    </a:cubicBezTo>
                    <a:cubicBezTo>
                      <a:pt x="852" y="13598"/>
                      <a:pt x="0" y="12001"/>
                      <a:pt x="0" y="10265"/>
                    </a:cubicBezTo>
                    <a:cubicBezTo>
                      <a:pt x="0" y="9709"/>
                      <a:pt x="232" y="9084"/>
                      <a:pt x="542" y="8667"/>
                    </a:cubicBezTo>
                    <a:cubicBezTo>
                      <a:pt x="852" y="8389"/>
                      <a:pt x="1161" y="8250"/>
                      <a:pt x="1471" y="7903"/>
                    </a:cubicBezTo>
                    <a:cubicBezTo>
                      <a:pt x="2632" y="7070"/>
                      <a:pt x="2632" y="5472"/>
                      <a:pt x="2632" y="4153"/>
                    </a:cubicBezTo>
                    <a:cubicBezTo>
                      <a:pt x="2632" y="3250"/>
                      <a:pt x="2787" y="2277"/>
                      <a:pt x="2787" y="1375"/>
                    </a:cubicBezTo>
                    <a:cubicBezTo>
                      <a:pt x="2787" y="1097"/>
                      <a:pt x="2942" y="680"/>
                      <a:pt x="3097" y="333"/>
                    </a:cubicBezTo>
                    <a:cubicBezTo>
                      <a:pt x="3252" y="55"/>
                      <a:pt x="3794" y="-84"/>
                      <a:pt x="4258" y="55"/>
                    </a:cubicBezTo>
                    <a:cubicBezTo>
                      <a:pt x="4413" y="194"/>
                      <a:pt x="4568" y="194"/>
                      <a:pt x="4568" y="333"/>
                    </a:cubicBezTo>
                    <a:cubicBezTo>
                      <a:pt x="5265" y="1236"/>
                      <a:pt x="5884" y="2277"/>
                      <a:pt x="6194" y="3250"/>
                    </a:cubicBezTo>
                    <a:cubicBezTo>
                      <a:pt x="6348" y="3597"/>
                      <a:pt x="6348" y="4014"/>
                      <a:pt x="6503" y="4153"/>
                    </a:cubicBezTo>
                    <a:cubicBezTo>
                      <a:pt x="7045" y="4847"/>
                      <a:pt x="8284" y="4847"/>
                      <a:pt x="9290" y="4708"/>
                    </a:cubicBezTo>
                    <a:cubicBezTo>
                      <a:pt x="9755" y="4708"/>
                      <a:pt x="10297" y="4569"/>
                      <a:pt x="10916" y="4569"/>
                    </a:cubicBezTo>
                    <a:cubicBezTo>
                      <a:pt x="11690" y="4430"/>
                      <a:pt x="12542" y="4430"/>
                      <a:pt x="13006" y="3875"/>
                    </a:cubicBezTo>
                    <a:cubicBezTo>
                      <a:pt x="13548" y="3389"/>
                      <a:pt x="13703" y="2833"/>
                      <a:pt x="14168" y="2277"/>
                    </a:cubicBezTo>
                    <a:cubicBezTo>
                      <a:pt x="14787" y="1513"/>
                      <a:pt x="15948" y="1375"/>
                      <a:pt x="16955" y="1236"/>
                    </a:cubicBezTo>
                    <a:cubicBezTo>
                      <a:pt x="17884" y="1236"/>
                      <a:pt x="19045" y="1236"/>
                      <a:pt x="19974" y="1097"/>
                    </a:cubicBezTo>
                    <a:cubicBezTo>
                      <a:pt x="19819" y="2139"/>
                      <a:pt x="18890" y="2833"/>
                      <a:pt x="17884" y="3250"/>
                    </a:cubicBezTo>
                    <a:cubicBezTo>
                      <a:pt x="16955" y="3736"/>
                      <a:pt x="15794" y="4014"/>
                      <a:pt x="14942" y="4569"/>
                    </a:cubicBezTo>
                    <a:cubicBezTo>
                      <a:pt x="14168" y="5194"/>
                      <a:pt x="13548" y="6028"/>
                      <a:pt x="12852" y="6792"/>
                    </a:cubicBezTo>
                    <a:cubicBezTo>
                      <a:pt x="12387" y="7209"/>
                      <a:pt x="11923" y="7486"/>
                      <a:pt x="11535" y="7903"/>
                    </a:cubicBezTo>
                    <a:cubicBezTo>
                      <a:pt x="11226" y="8389"/>
                      <a:pt x="11071" y="9084"/>
                      <a:pt x="11535" y="9570"/>
                    </a:cubicBezTo>
                    <a:cubicBezTo>
                      <a:pt x="12387" y="9223"/>
                      <a:pt x="13239" y="9848"/>
                      <a:pt x="13703" y="10403"/>
                    </a:cubicBezTo>
                    <a:cubicBezTo>
                      <a:pt x="14245" y="10959"/>
                      <a:pt x="14477" y="11723"/>
                      <a:pt x="15174" y="12001"/>
                    </a:cubicBezTo>
                    <a:cubicBezTo>
                      <a:pt x="15794" y="12418"/>
                      <a:pt x="16568" y="12626"/>
                      <a:pt x="17110" y="13182"/>
                    </a:cubicBezTo>
                    <a:cubicBezTo>
                      <a:pt x="17265" y="13459"/>
                      <a:pt x="17265" y="13737"/>
                      <a:pt x="17574" y="14084"/>
                    </a:cubicBezTo>
                    <a:cubicBezTo>
                      <a:pt x="17884" y="14501"/>
                      <a:pt x="18581" y="14501"/>
                      <a:pt x="19200" y="14640"/>
                    </a:cubicBezTo>
                    <a:cubicBezTo>
                      <a:pt x="19974" y="14918"/>
                      <a:pt x="20516" y="15821"/>
                      <a:pt x="20206" y="16515"/>
                    </a:cubicBezTo>
                    <a:cubicBezTo>
                      <a:pt x="19974" y="16793"/>
                      <a:pt x="19819" y="17279"/>
                      <a:pt x="19819" y="17557"/>
                    </a:cubicBezTo>
                    <a:cubicBezTo>
                      <a:pt x="19974" y="18252"/>
                      <a:pt x="21290" y="18599"/>
                      <a:pt x="21445" y="19293"/>
                    </a:cubicBezTo>
                    <a:cubicBezTo>
                      <a:pt x="21600" y="20057"/>
                      <a:pt x="20671" y="20474"/>
                      <a:pt x="19819" y="20752"/>
                    </a:cubicBezTo>
                    <a:cubicBezTo>
                      <a:pt x="18890" y="21030"/>
                      <a:pt x="17729" y="21308"/>
                      <a:pt x="16568" y="21169"/>
                    </a:cubicBezTo>
                    <a:cubicBezTo>
                      <a:pt x="15484" y="21030"/>
                      <a:pt x="14477" y="20613"/>
                      <a:pt x="14013" y="19710"/>
                    </a:cubicBezTo>
                    <a:cubicBezTo>
                      <a:pt x="13703" y="19155"/>
                      <a:pt x="13703" y="18599"/>
                      <a:pt x="13316" y="17974"/>
                    </a:cubicBezTo>
                    <a:cubicBezTo>
                      <a:pt x="13161" y="17696"/>
                      <a:pt x="12852" y="17418"/>
                      <a:pt x="12697" y="17002"/>
                    </a:cubicBezTo>
                    <a:cubicBezTo>
                      <a:pt x="12387" y="16376"/>
                      <a:pt x="12697" y="15682"/>
                      <a:pt x="12852" y="14918"/>
                    </a:cubicBezTo>
                    <a:cubicBezTo>
                      <a:pt x="13006" y="13598"/>
                      <a:pt x="12077" y="12279"/>
                      <a:pt x="10761" y="12001"/>
                    </a:cubicBezTo>
                    <a:cubicBezTo>
                      <a:pt x="10452" y="11862"/>
                      <a:pt x="9910" y="11862"/>
                      <a:pt x="9600" y="11584"/>
                    </a:cubicBezTo>
                    <a:cubicBezTo>
                      <a:pt x="9445" y="11445"/>
                      <a:pt x="9290" y="11167"/>
                      <a:pt x="9135" y="10820"/>
                    </a:cubicBezTo>
                    <a:cubicBezTo>
                      <a:pt x="8671" y="9848"/>
                      <a:pt x="6503" y="8945"/>
                      <a:pt x="5419" y="9709"/>
                    </a:cubicBezTo>
                    <a:cubicBezTo>
                      <a:pt x="4103" y="10959"/>
                      <a:pt x="4723" y="13043"/>
                      <a:pt x="5729" y="13737"/>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74" name="Form">
                <a:extLst>
                  <a:ext uri="{FF2B5EF4-FFF2-40B4-BE49-F238E27FC236}">
                    <a16:creationId xmlns:a16="http://schemas.microsoft.com/office/drawing/2014/main" id="{4D1EFE50-2499-4065-AC28-5807B9056FFA}"/>
                  </a:ext>
                </a:extLst>
              </p:cNvPr>
              <p:cNvSpPr/>
              <p:nvPr/>
            </p:nvSpPr>
            <p:spPr>
              <a:xfrm>
                <a:off x="2957302" y="4519726"/>
                <a:ext cx="156187" cy="63872"/>
              </a:xfrm>
              <a:custGeom>
                <a:avLst/>
                <a:gdLst/>
                <a:ahLst/>
                <a:cxnLst>
                  <a:cxn ang="0">
                    <a:pos x="wd2" y="hd2"/>
                  </a:cxn>
                  <a:cxn ang="5400000">
                    <a:pos x="wd2" y="hd2"/>
                  </a:cxn>
                  <a:cxn ang="10800000">
                    <a:pos x="wd2" y="hd2"/>
                  </a:cxn>
                  <a:cxn ang="16200000">
                    <a:pos x="wd2" y="hd2"/>
                  </a:cxn>
                </a:cxnLst>
                <a:rect l="0" t="0" r="r" b="b"/>
                <a:pathLst>
                  <a:path w="21247" h="21347" extrusionOk="0">
                    <a:moveTo>
                      <a:pt x="19" y="13477"/>
                    </a:moveTo>
                    <a:cubicBezTo>
                      <a:pt x="394" y="15508"/>
                      <a:pt x="1144" y="17354"/>
                      <a:pt x="1969" y="17354"/>
                    </a:cubicBezTo>
                    <a:cubicBezTo>
                      <a:pt x="2569" y="17354"/>
                      <a:pt x="3394" y="16985"/>
                      <a:pt x="3994" y="16615"/>
                    </a:cubicBezTo>
                    <a:cubicBezTo>
                      <a:pt x="5869" y="15877"/>
                      <a:pt x="7594" y="17723"/>
                      <a:pt x="9469" y="18277"/>
                    </a:cubicBezTo>
                    <a:cubicBezTo>
                      <a:pt x="10294" y="18277"/>
                      <a:pt x="11044" y="18277"/>
                      <a:pt x="12019" y="18277"/>
                    </a:cubicBezTo>
                    <a:cubicBezTo>
                      <a:pt x="12319" y="18277"/>
                      <a:pt x="12844" y="18277"/>
                      <a:pt x="13144" y="18646"/>
                    </a:cubicBezTo>
                    <a:cubicBezTo>
                      <a:pt x="13519" y="19015"/>
                      <a:pt x="13594" y="19385"/>
                      <a:pt x="13894" y="20123"/>
                    </a:cubicBezTo>
                    <a:cubicBezTo>
                      <a:pt x="14719" y="21600"/>
                      <a:pt x="15844" y="21600"/>
                      <a:pt x="16744" y="20862"/>
                    </a:cubicBezTo>
                    <a:cubicBezTo>
                      <a:pt x="17719" y="20123"/>
                      <a:pt x="18469" y="18277"/>
                      <a:pt x="19219" y="16615"/>
                    </a:cubicBezTo>
                    <a:cubicBezTo>
                      <a:pt x="19594" y="15877"/>
                      <a:pt x="20044" y="15138"/>
                      <a:pt x="20044" y="13846"/>
                    </a:cubicBezTo>
                    <a:cubicBezTo>
                      <a:pt x="20194" y="12000"/>
                      <a:pt x="19369" y="10523"/>
                      <a:pt x="19594" y="8862"/>
                    </a:cubicBezTo>
                    <a:cubicBezTo>
                      <a:pt x="19744" y="7015"/>
                      <a:pt x="20794" y="6092"/>
                      <a:pt x="21169" y="3877"/>
                    </a:cubicBezTo>
                    <a:cubicBezTo>
                      <a:pt x="21469" y="2215"/>
                      <a:pt x="20869" y="0"/>
                      <a:pt x="20044" y="0"/>
                    </a:cubicBezTo>
                    <a:cubicBezTo>
                      <a:pt x="19294" y="0"/>
                      <a:pt x="18619" y="369"/>
                      <a:pt x="18019" y="1846"/>
                    </a:cubicBezTo>
                    <a:cubicBezTo>
                      <a:pt x="17494" y="3138"/>
                      <a:pt x="17044" y="4985"/>
                      <a:pt x="16744" y="6646"/>
                    </a:cubicBezTo>
                    <a:cubicBezTo>
                      <a:pt x="15769" y="10523"/>
                      <a:pt x="14494" y="14400"/>
                      <a:pt x="12619" y="14400"/>
                    </a:cubicBezTo>
                    <a:cubicBezTo>
                      <a:pt x="11869" y="14400"/>
                      <a:pt x="11044" y="13477"/>
                      <a:pt x="10294" y="13108"/>
                    </a:cubicBezTo>
                    <a:cubicBezTo>
                      <a:pt x="9019" y="12369"/>
                      <a:pt x="7744" y="12000"/>
                      <a:pt x="6469" y="12000"/>
                    </a:cubicBezTo>
                    <a:cubicBezTo>
                      <a:pt x="5869" y="12000"/>
                      <a:pt x="5419" y="12369"/>
                      <a:pt x="4744" y="12000"/>
                    </a:cubicBezTo>
                    <a:cubicBezTo>
                      <a:pt x="4294" y="11631"/>
                      <a:pt x="3994" y="10892"/>
                      <a:pt x="3544" y="10523"/>
                    </a:cubicBezTo>
                    <a:cubicBezTo>
                      <a:pt x="2569" y="9231"/>
                      <a:pt x="1294" y="8492"/>
                      <a:pt x="19" y="8492"/>
                    </a:cubicBezTo>
                    <a:cubicBezTo>
                      <a:pt x="694" y="9231"/>
                      <a:pt x="-131" y="12000"/>
                      <a:pt x="19" y="13477"/>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75" name="Form">
                <a:extLst>
                  <a:ext uri="{FF2B5EF4-FFF2-40B4-BE49-F238E27FC236}">
                    <a16:creationId xmlns:a16="http://schemas.microsoft.com/office/drawing/2014/main" id="{31D24839-CE62-41A9-A382-45F851C40B9F}"/>
                  </a:ext>
                </a:extLst>
              </p:cNvPr>
              <p:cNvSpPr/>
              <p:nvPr/>
            </p:nvSpPr>
            <p:spPr>
              <a:xfrm>
                <a:off x="3132989" y="4674114"/>
                <a:ext cx="32828" cy="49992"/>
              </a:xfrm>
              <a:custGeom>
                <a:avLst/>
                <a:gdLst/>
                <a:ahLst/>
                <a:cxnLst>
                  <a:cxn ang="0">
                    <a:pos x="wd2" y="hd2"/>
                  </a:cxn>
                  <a:cxn ang="5400000">
                    <a:pos x="wd2" y="hd2"/>
                  </a:cxn>
                  <a:cxn ang="10800000">
                    <a:pos x="wd2" y="hd2"/>
                  </a:cxn>
                  <a:cxn ang="16200000">
                    <a:pos x="wd2" y="hd2"/>
                  </a:cxn>
                </a:cxnLst>
                <a:rect l="0" t="0" r="r" b="b"/>
                <a:pathLst>
                  <a:path w="19882" h="20543" extrusionOk="0">
                    <a:moveTo>
                      <a:pt x="1937" y="10306"/>
                    </a:moveTo>
                    <a:cubicBezTo>
                      <a:pt x="2602" y="11656"/>
                      <a:pt x="3931" y="13231"/>
                      <a:pt x="5925" y="14131"/>
                    </a:cubicBezTo>
                    <a:cubicBezTo>
                      <a:pt x="7254" y="14581"/>
                      <a:pt x="8916" y="14581"/>
                      <a:pt x="10245" y="15481"/>
                    </a:cubicBezTo>
                    <a:cubicBezTo>
                      <a:pt x="12239" y="16381"/>
                      <a:pt x="13568" y="17956"/>
                      <a:pt x="14233" y="19306"/>
                    </a:cubicBezTo>
                    <a:cubicBezTo>
                      <a:pt x="14233" y="19756"/>
                      <a:pt x="14233" y="20206"/>
                      <a:pt x="14897" y="20206"/>
                    </a:cubicBezTo>
                    <a:cubicBezTo>
                      <a:pt x="15894" y="20656"/>
                      <a:pt x="17224" y="20656"/>
                      <a:pt x="17888" y="20206"/>
                    </a:cubicBezTo>
                    <a:cubicBezTo>
                      <a:pt x="19882" y="19306"/>
                      <a:pt x="19882" y="17506"/>
                      <a:pt x="19217" y="15931"/>
                    </a:cubicBezTo>
                    <a:cubicBezTo>
                      <a:pt x="18553" y="14581"/>
                      <a:pt x="17224" y="13231"/>
                      <a:pt x="16559" y="11656"/>
                    </a:cubicBezTo>
                    <a:cubicBezTo>
                      <a:pt x="15894" y="10306"/>
                      <a:pt x="15894" y="8506"/>
                      <a:pt x="17224" y="7606"/>
                    </a:cubicBezTo>
                    <a:cubicBezTo>
                      <a:pt x="18553" y="6481"/>
                      <a:pt x="19882" y="6031"/>
                      <a:pt x="19882" y="5131"/>
                    </a:cubicBezTo>
                    <a:cubicBezTo>
                      <a:pt x="19882" y="4681"/>
                      <a:pt x="19217" y="4231"/>
                      <a:pt x="18553" y="3781"/>
                    </a:cubicBezTo>
                    <a:cubicBezTo>
                      <a:pt x="14897" y="1306"/>
                      <a:pt x="7254" y="-944"/>
                      <a:pt x="2602" y="406"/>
                    </a:cubicBezTo>
                    <a:cubicBezTo>
                      <a:pt x="-1718" y="1756"/>
                      <a:pt x="276" y="6931"/>
                      <a:pt x="1937" y="10306"/>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76" name="Form">
                <a:extLst>
                  <a:ext uri="{FF2B5EF4-FFF2-40B4-BE49-F238E27FC236}">
                    <a16:creationId xmlns:a16="http://schemas.microsoft.com/office/drawing/2014/main" id="{AB21075A-6011-44D7-A053-F5ED1BD9A635}"/>
                  </a:ext>
                </a:extLst>
              </p:cNvPr>
              <p:cNvSpPr/>
              <p:nvPr/>
            </p:nvSpPr>
            <p:spPr>
              <a:xfrm>
                <a:off x="3187188" y="4668637"/>
                <a:ext cx="104258" cy="53326"/>
              </a:xfrm>
              <a:custGeom>
                <a:avLst/>
                <a:gdLst/>
                <a:ahLst/>
                <a:cxnLst>
                  <a:cxn ang="0">
                    <a:pos x="wd2" y="hd2"/>
                  </a:cxn>
                  <a:cxn ang="5400000">
                    <a:pos x="wd2" y="hd2"/>
                  </a:cxn>
                  <a:cxn ang="10800000">
                    <a:pos x="wd2" y="hd2"/>
                  </a:cxn>
                  <a:cxn ang="16200000">
                    <a:pos x="wd2" y="hd2"/>
                  </a:cxn>
                </a:cxnLst>
                <a:rect l="0" t="0" r="r" b="b"/>
                <a:pathLst>
                  <a:path w="20834" h="20952" extrusionOk="0">
                    <a:moveTo>
                      <a:pt x="353" y="6048"/>
                    </a:moveTo>
                    <a:cubicBezTo>
                      <a:pt x="-302" y="8208"/>
                      <a:pt x="-84" y="11448"/>
                      <a:pt x="1334" y="12744"/>
                    </a:cubicBezTo>
                    <a:cubicBezTo>
                      <a:pt x="1989" y="13392"/>
                      <a:pt x="2425" y="13392"/>
                      <a:pt x="3080" y="13392"/>
                    </a:cubicBezTo>
                    <a:cubicBezTo>
                      <a:pt x="4716" y="13824"/>
                      <a:pt x="6134" y="15552"/>
                      <a:pt x="7443" y="16416"/>
                    </a:cubicBezTo>
                    <a:cubicBezTo>
                      <a:pt x="9298" y="17280"/>
                      <a:pt x="11153" y="16848"/>
                      <a:pt x="13225" y="16848"/>
                    </a:cubicBezTo>
                    <a:cubicBezTo>
                      <a:pt x="14971" y="16848"/>
                      <a:pt x="17043" y="17928"/>
                      <a:pt x="18462" y="20088"/>
                    </a:cubicBezTo>
                    <a:cubicBezTo>
                      <a:pt x="18680" y="20520"/>
                      <a:pt x="18898" y="20952"/>
                      <a:pt x="19116" y="20952"/>
                    </a:cubicBezTo>
                    <a:cubicBezTo>
                      <a:pt x="19334" y="20952"/>
                      <a:pt x="19553" y="20952"/>
                      <a:pt x="19553" y="20520"/>
                    </a:cubicBezTo>
                    <a:cubicBezTo>
                      <a:pt x="20971" y="18792"/>
                      <a:pt x="21298" y="13824"/>
                      <a:pt x="20098" y="11448"/>
                    </a:cubicBezTo>
                    <a:cubicBezTo>
                      <a:pt x="19443" y="10152"/>
                      <a:pt x="18462" y="9288"/>
                      <a:pt x="17589" y="8856"/>
                    </a:cubicBezTo>
                    <a:cubicBezTo>
                      <a:pt x="16389" y="7776"/>
                      <a:pt x="15298" y="6480"/>
                      <a:pt x="14316" y="4752"/>
                    </a:cubicBezTo>
                    <a:cubicBezTo>
                      <a:pt x="13662" y="3672"/>
                      <a:pt x="13225" y="2376"/>
                      <a:pt x="12462" y="1512"/>
                    </a:cubicBezTo>
                    <a:cubicBezTo>
                      <a:pt x="10716" y="-648"/>
                      <a:pt x="8425" y="-216"/>
                      <a:pt x="6571" y="1080"/>
                    </a:cubicBezTo>
                    <a:cubicBezTo>
                      <a:pt x="5153" y="1944"/>
                      <a:pt x="4280" y="-216"/>
                      <a:pt x="2862" y="648"/>
                    </a:cubicBezTo>
                    <a:cubicBezTo>
                      <a:pt x="1989" y="1080"/>
                      <a:pt x="789" y="4320"/>
                      <a:pt x="353" y="6048"/>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77" name="Form">
                <a:extLst>
                  <a:ext uri="{FF2B5EF4-FFF2-40B4-BE49-F238E27FC236}">
                    <a16:creationId xmlns:a16="http://schemas.microsoft.com/office/drawing/2014/main" id="{E7D04F08-06BF-4916-8E4B-03A12E90006F}"/>
                  </a:ext>
                </a:extLst>
              </p:cNvPr>
              <p:cNvSpPr/>
              <p:nvPr/>
            </p:nvSpPr>
            <p:spPr>
              <a:xfrm>
                <a:off x="3280480" y="4807603"/>
                <a:ext cx="42267" cy="48882"/>
              </a:xfrm>
              <a:custGeom>
                <a:avLst/>
                <a:gdLst/>
                <a:ahLst/>
                <a:cxnLst>
                  <a:cxn ang="0">
                    <a:pos x="wd2" y="hd2"/>
                  </a:cxn>
                  <a:cxn ang="5400000">
                    <a:pos x="wd2" y="hd2"/>
                  </a:cxn>
                  <a:cxn ang="10800000">
                    <a:pos x="wd2" y="hd2"/>
                  </a:cxn>
                  <a:cxn ang="16200000">
                    <a:pos x="wd2" y="hd2"/>
                  </a:cxn>
                </a:cxnLst>
                <a:rect l="0" t="0" r="r" b="b"/>
                <a:pathLst>
                  <a:path w="21272" h="19208" extrusionOk="0">
                    <a:moveTo>
                      <a:pt x="6962" y="1577"/>
                    </a:moveTo>
                    <a:cubicBezTo>
                      <a:pt x="4802" y="3759"/>
                      <a:pt x="2372" y="6813"/>
                      <a:pt x="1292" y="9432"/>
                    </a:cubicBezTo>
                    <a:cubicBezTo>
                      <a:pt x="212" y="12268"/>
                      <a:pt x="-328" y="15323"/>
                      <a:pt x="212" y="17941"/>
                    </a:cubicBezTo>
                    <a:cubicBezTo>
                      <a:pt x="212" y="18377"/>
                      <a:pt x="752" y="19032"/>
                      <a:pt x="752" y="19032"/>
                    </a:cubicBezTo>
                    <a:cubicBezTo>
                      <a:pt x="1832" y="19468"/>
                      <a:pt x="3182" y="19032"/>
                      <a:pt x="3722" y="18377"/>
                    </a:cubicBezTo>
                    <a:cubicBezTo>
                      <a:pt x="6422" y="16195"/>
                      <a:pt x="9392" y="14450"/>
                      <a:pt x="12632" y="12050"/>
                    </a:cubicBezTo>
                    <a:cubicBezTo>
                      <a:pt x="15062" y="10304"/>
                      <a:pt x="17762" y="8341"/>
                      <a:pt x="19922" y="6595"/>
                    </a:cubicBezTo>
                    <a:cubicBezTo>
                      <a:pt x="20732" y="6159"/>
                      <a:pt x="20732" y="6159"/>
                      <a:pt x="21272" y="5723"/>
                    </a:cubicBezTo>
                    <a:cubicBezTo>
                      <a:pt x="21272" y="4850"/>
                      <a:pt x="20732" y="4195"/>
                      <a:pt x="19922" y="3759"/>
                    </a:cubicBezTo>
                    <a:cubicBezTo>
                      <a:pt x="17222" y="1577"/>
                      <a:pt x="10472" y="-2132"/>
                      <a:pt x="6962" y="1577"/>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78" name="Form">
                <a:extLst>
                  <a:ext uri="{FF2B5EF4-FFF2-40B4-BE49-F238E27FC236}">
                    <a16:creationId xmlns:a16="http://schemas.microsoft.com/office/drawing/2014/main" id="{6008DF22-A755-4134-8110-A98ACD3F85AD}"/>
                  </a:ext>
                </a:extLst>
              </p:cNvPr>
              <p:cNvSpPr/>
              <p:nvPr/>
            </p:nvSpPr>
            <p:spPr>
              <a:xfrm>
                <a:off x="3336407" y="4749067"/>
                <a:ext cx="28497" cy="32475"/>
              </a:xfrm>
              <a:custGeom>
                <a:avLst/>
                <a:gdLst/>
                <a:ahLst/>
                <a:cxnLst>
                  <a:cxn ang="0">
                    <a:pos x="wd2" y="hd2"/>
                  </a:cxn>
                  <a:cxn ang="5400000">
                    <a:pos x="wd2" y="hd2"/>
                  </a:cxn>
                  <a:cxn ang="10800000">
                    <a:pos x="wd2" y="hd2"/>
                  </a:cxn>
                  <a:cxn ang="16200000">
                    <a:pos x="wd2" y="hd2"/>
                  </a:cxn>
                </a:cxnLst>
                <a:rect l="0" t="0" r="r" b="b"/>
                <a:pathLst>
                  <a:path w="17259" h="21089" extrusionOk="0">
                    <a:moveTo>
                      <a:pt x="4746" y="16026"/>
                    </a:moveTo>
                    <a:cubicBezTo>
                      <a:pt x="7072" y="16723"/>
                      <a:pt x="8401" y="18813"/>
                      <a:pt x="7736" y="20903"/>
                    </a:cubicBezTo>
                    <a:cubicBezTo>
                      <a:pt x="9066" y="21600"/>
                      <a:pt x="10395" y="20206"/>
                      <a:pt x="11724" y="18813"/>
                    </a:cubicBezTo>
                    <a:cubicBezTo>
                      <a:pt x="13386" y="17419"/>
                      <a:pt x="14050" y="16026"/>
                      <a:pt x="15380" y="14632"/>
                    </a:cubicBezTo>
                    <a:cubicBezTo>
                      <a:pt x="16709" y="12194"/>
                      <a:pt x="18038" y="10103"/>
                      <a:pt x="16709" y="8013"/>
                    </a:cubicBezTo>
                    <a:cubicBezTo>
                      <a:pt x="16044" y="6271"/>
                      <a:pt x="14715" y="5574"/>
                      <a:pt x="13386" y="5574"/>
                    </a:cubicBezTo>
                    <a:cubicBezTo>
                      <a:pt x="10395" y="4181"/>
                      <a:pt x="7072" y="3484"/>
                      <a:pt x="4746" y="0"/>
                    </a:cubicBezTo>
                    <a:cubicBezTo>
                      <a:pt x="758" y="4877"/>
                      <a:pt x="-3562" y="13587"/>
                      <a:pt x="4746" y="16026"/>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79" name="Form">
                <a:extLst>
                  <a:ext uri="{FF2B5EF4-FFF2-40B4-BE49-F238E27FC236}">
                    <a16:creationId xmlns:a16="http://schemas.microsoft.com/office/drawing/2014/main" id="{232CC595-85C6-4098-A387-F56EEA8F0ADA}"/>
                  </a:ext>
                </a:extLst>
              </p:cNvPr>
              <p:cNvSpPr/>
              <p:nvPr/>
            </p:nvSpPr>
            <p:spPr>
              <a:xfrm>
                <a:off x="3386050" y="4757276"/>
                <a:ext cx="27670" cy="47607"/>
              </a:xfrm>
              <a:custGeom>
                <a:avLst/>
                <a:gdLst/>
                <a:ahLst/>
                <a:cxnLst>
                  <a:cxn ang="0">
                    <a:pos x="wd2" y="hd2"/>
                  </a:cxn>
                  <a:cxn ang="5400000">
                    <a:pos x="wd2" y="hd2"/>
                  </a:cxn>
                  <a:cxn ang="10800000">
                    <a:pos x="wd2" y="hd2"/>
                  </a:cxn>
                  <a:cxn ang="16200000">
                    <a:pos x="wd2" y="hd2"/>
                  </a:cxn>
                </a:cxnLst>
                <a:rect l="0" t="0" r="r" b="b"/>
                <a:pathLst>
                  <a:path w="21013" h="18701" extrusionOk="0">
                    <a:moveTo>
                      <a:pt x="2400" y="5136"/>
                    </a:moveTo>
                    <a:cubicBezTo>
                      <a:pt x="2400" y="7042"/>
                      <a:pt x="2400" y="9159"/>
                      <a:pt x="800" y="11065"/>
                    </a:cubicBezTo>
                    <a:cubicBezTo>
                      <a:pt x="800" y="11489"/>
                      <a:pt x="0" y="11489"/>
                      <a:pt x="0" y="11912"/>
                    </a:cubicBezTo>
                    <a:cubicBezTo>
                      <a:pt x="0" y="12336"/>
                      <a:pt x="0" y="12336"/>
                      <a:pt x="800" y="12759"/>
                    </a:cubicBezTo>
                    <a:cubicBezTo>
                      <a:pt x="1600" y="13606"/>
                      <a:pt x="1600" y="14877"/>
                      <a:pt x="800" y="15936"/>
                    </a:cubicBezTo>
                    <a:cubicBezTo>
                      <a:pt x="800" y="16359"/>
                      <a:pt x="0" y="16783"/>
                      <a:pt x="0" y="17206"/>
                    </a:cubicBezTo>
                    <a:cubicBezTo>
                      <a:pt x="0" y="17630"/>
                      <a:pt x="800" y="17630"/>
                      <a:pt x="800" y="18053"/>
                    </a:cubicBezTo>
                    <a:cubicBezTo>
                      <a:pt x="3200" y="19324"/>
                      <a:pt x="6800" y="18477"/>
                      <a:pt x="9200" y="17630"/>
                    </a:cubicBezTo>
                    <a:cubicBezTo>
                      <a:pt x="11600" y="16359"/>
                      <a:pt x="12400" y="14453"/>
                      <a:pt x="13600" y="13183"/>
                    </a:cubicBezTo>
                    <a:cubicBezTo>
                      <a:pt x="15200" y="11489"/>
                      <a:pt x="16800" y="9583"/>
                      <a:pt x="18400" y="7889"/>
                    </a:cubicBezTo>
                    <a:cubicBezTo>
                      <a:pt x="20000" y="7042"/>
                      <a:pt x="21600" y="5559"/>
                      <a:pt x="20800" y="4289"/>
                    </a:cubicBezTo>
                    <a:cubicBezTo>
                      <a:pt x="20800" y="3865"/>
                      <a:pt x="20000" y="3442"/>
                      <a:pt x="19200" y="3442"/>
                    </a:cubicBezTo>
                    <a:cubicBezTo>
                      <a:pt x="10800" y="-582"/>
                      <a:pt x="3200" y="-2276"/>
                      <a:pt x="2400" y="5136"/>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80" name="Form">
                <a:extLst>
                  <a:ext uri="{FF2B5EF4-FFF2-40B4-BE49-F238E27FC236}">
                    <a16:creationId xmlns:a16="http://schemas.microsoft.com/office/drawing/2014/main" id="{589D5C36-826E-483D-AB91-6DD7D0DCD74E}"/>
                  </a:ext>
                </a:extLst>
              </p:cNvPr>
              <p:cNvSpPr/>
              <p:nvPr/>
            </p:nvSpPr>
            <p:spPr>
              <a:xfrm>
                <a:off x="3171193" y="4521041"/>
                <a:ext cx="52290" cy="94710"/>
              </a:xfrm>
              <a:custGeom>
                <a:avLst/>
                <a:gdLst/>
                <a:ahLst/>
                <a:cxnLst>
                  <a:cxn ang="0">
                    <a:pos x="wd2" y="hd2"/>
                  </a:cxn>
                  <a:cxn ang="5400000">
                    <a:pos x="wd2" y="hd2"/>
                  </a:cxn>
                  <a:cxn ang="10800000">
                    <a:pos x="wd2" y="hd2"/>
                  </a:cxn>
                  <a:cxn ang="16200000">
                    <a:pos x="wd2" y="hd2"/>
                  </a:cxn>
                </a:cxnLst>
                <a:rect l="0" t="0" r="r" b="b"/>
                <a:pathLst>
                  <a:path w="21487" h="20782" extrusionOk="0">
                    <a:moveTo>
                      <a:pt x="0" y="7608"/>
                    </a:moveTo>
                    <a:cubicBezTo>
                      <a:pt x="0" y="7846"/>
                      <a:pt x="0" y="8083"/>
                      <a:pt x="0" y="8083"/>
                    </a:cubicBezTo>
                    <a:cubicBezTo>
                      <a:pt x="450" y="8320"/>
                      <a:pt x="1350" y="8320"/>
                      <a:pt x="1800" y="8320"/>
                    </a:cubicBezTo>
                    <a:cubicBezTo>
                      <a:pt x="2700" y="8677"/>
                      <a:pt x="3150" y="9151"/>
                      <a:pt x="3150" y="9626"/>
                    </a:cubicBezTo>
                    <a:cubicBezTo>
                      <a:pt x="4275" y="11644"/>
                      <a:pt x="4725" y="13898"/>
                      <a:pt x="3150" y="15560"/>
                    </a:cubicBezTo>
                    <a:cubicBezTo>
                      <a:pt x="2700" y="16035"/>
                      <a:pt x="2250" y="16628"/>
                      <a:pt x="1800" y="17103"/>
                    </a:cubicBezTo>
                    <a:cubicBezTo>
                      <a:pt x="900" y="18883"/>
                      <a:pt x="4275" y="20782"/>
                      <a:pt x="7875" y="20782"/>
                    </a:cubicBezTo>
                    <a:cubicBezTo>
                      <a:pt x="9000" y="20782"/>
                      <a:pt x="10350" y="20545"/>
                      <a:pt x="10800" y="20070"/>
                    </a:cubicBezTo>
                    <a:cubicBezTo>
                      <a:pt x="11700" y="19358"/>
                      <a:pt x="10800" y="18290"/>
                      <a:pt x="9900" y="17815"/>
                    </a:cubicBezTo>
                    <a:cubicBezTo>
                      <a:pt x="9000" y="17103"/>
                      <a:pt x="7425" y="16866"/>
                      <a:pt x="6525" y="16035"/>
                    </a:cubicBezTo>
                    <a:cubicBezTo>
                      <a:pt x="4725" y="14611"/>
                      <a:pt x="6075" y="12593"/>
                      <a:pt x="7425" y="11169"/>
                    </a:cubicBezTo>
                    <a:cubicBezTo>
                      <a:pt x="8325" y="10101"/>
                      <a:pt x="9000" y="9389"/>
                      <a:pt x="9900" y="8320"/>
                    </a:cubicBezTo>
                    <a:cubicBezTo>
                      <a:pt x="10350" y="8083"/>
                      <a:pt x="10350" y="7608"/>
                      <a:pt x="10800" y="7371"/>
                    </a:cubicBezTo>
                    <a:cubicBezTo>
                      <a:pt x="11700" y="6896"/>
                      <a:pt x="13050" y="6896"/>
                      <a:pt x="14175" y="6422"/>
                    </a:cubicBezTo>
                    <a:cubicBezTo>
                      <a:pt x="16875" y="5591"/>
                      <a:pt x="17325" y="3336"/>
                      <a:pt x="20250" y="3098"/>
                    </a:cubicBezTo>
                    <a:cubicBezTo>
                      <a:pt x="20700" y="3098"/>
                      <a:pt x="21150" y="3098"/>
                      <a:pt x="21150" y="2861"/>
                    </a:cubicBezTo>
                    <a:cubicBezTo>
                      <a:pt x="21600" y="2624"/>
                      <a:pt x="21600" y="2149"/>
                      <a:pt x="21150" y="1912"/>
                    </a:cubicBezTo>
                    <a:cubicBezTo>
                      <a:pt x="20700" y="1674"/>
                      <a:pt x="20250" y="1437"/>
                      <a:pt x="19350" y="1437"/>
                    </a:cubicBezTo>
                    <a:cubicBezTo>
                      <a:pt x="15525" y="606"/>
                      <a:pt x="9000" y="-818"/>
                      <a:pt x="5175" y="606"/>
                    </a:cubicBezTo>
                    <a:cubicBezTo>
                      <a:pt x="3150" y="2149"/>
                      <a:pt x="900" y="5116"/>
                      <a:pt x="0" y="7608"/>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81" name="Form">
                <a:extLst>
                  <a:ext uri="{FF2B5EF4-FFF2-40B4-BE49-F238E27FC236}">
                    <a16:creationId xmlns:a16="http://schemas.microsoft.com/office/drawing/2014/main" id="{06B9D4B1-EE25-43D4-BA82-C380ACA4C00A}"/>
                  </a:ext>
                </a:extLst>
              </p:cNvPr>
              <p:cNvSpPr/>
              <p:nvPr/>
            </p:nvSpPr>
            <p:spPr>
              <a:xfrm>
                <a:off x="3263924" y="4579699"/>
                <a:ext cx="37071" cy="45694"/>
              </a:xfrm>
              <a:custGeom>
                <a:avLst/>
                <a:gdLst/>
                <a:ahLst/>
                <a:cxnLst>
                  <a:cxn ang="0">
                    <a:pos x="wd2" y="hd2"/>
                  </a:cxn>
                  <a:cxn ang="5400000">
                    <a:pos x="wd2" y="hd2"/>
                  </a:cxn>
                  <a:cxn ang="10800000">
                    <a:pos x="wd2" y="hd2"/>
                  </a:cxn>
                  <a:cxn ang="16200000">
                    <a:pos x="wd2" y="hd2"/>
                  </a:cxn>
                </a:cxnLst>
                <a:rect l="0" t="0" r="r" b="b"/>
                <a:pathLst>
                  <a:path w="19782" h="20679" extrusionOk="0">
                    <a:moveTo>
                      <a:pt x="15282" y="20679"/>
                    </a:moveTo>
                    <a:cubicBezTo>
                      <a:pt x="17082" y="20177"/>
                      <a:pt x="18282" y="18670"/>
                      <a:pt x="19182" y="16912"/>
                    </a:cubicBezTo>
                    <a:cubicBezTo>
                      <a:pt x="19782" y="15405"/>
                      <a:pt x="19782" y="13898"/>
                      <a:pt x="19782" y="12139"/>
                    </a:cubicBezTo>
                    <a:cubicBezTo>
                      <a:pt x="19782" y="11637"/>
                      <a:pt x="19782" y="10632"/>
                      <a:pt x="19182" y="10130"/>
                    </a:cubicBezTo>
                    <a:cubicBezTo>
                      <a:pt x="16482" y="8121"/>
                      <a:pt x="16482" y="9126"/>
                      <a:pt x="15282" y="5860"/>
                    </a:cubicBezTo>
                    <a:cubicBezTo>
                      <a:pt x="14082" y="3851"/>
                      <a:pt x="14082" y="2093"/>
                      <a:pt x="10782" y="586"/>
                    </a:cubicBezTo>
                    <a:cubicBezTo>
                      <a:pt x="7182" y="-921"/>
                      <a:pt x="2682" y="586"/>
                      <a:pt x="882" y="3851"/>
                    </a:cubicBezTo>
                    <a:cubicBezTo>
                      <a:pt x="-1818" y="8623"/>
                      <a:pt x="2082" y="10632"/>
                      <a:pt x="7182" y="11637"/>
                    </a:cubicBezTo>
                    <a:cubicBezTo>
                      <a:pt x="9582" y="12139"/>
                      <a:pt x="11982" y="12139"/>
                      <a:pt x="14082" y="14400"/>
                    </a:cubicBezTo>
                    <a:cubicBezTo>
                      <a:pt x="13482" y="15405"/>
                      <a:pt x="16482" y="20177"/>
                      <a:pt x="15282" y="20679"/>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82" name="Form">
                <a:extLst>
                  <a:ext uri="{FF2B5EF4-FFF2-40B4-BE49-F238E27FC236}">
                    <a16:creationId xmlns:a16="http://schemas.microsoft.com/office/drawing/2014/main" id="{56A04430-2D22-48D7-8173-65212B749A88}"/>
                  </a:ext>
                </a:extLst>
              </p:cNvPr>
              <p:cNvSpPr/>
              <p:nvPr/>
            </p:nvSpPr>
            <p:spPr>
              <a:xfrm>
                <a:off x="2949094" y="3765165"/>
                <a:ext cx="51244" cy="111249"/>
              </a:xfrm>
              <a:custGeom>
                <a:avLst/>
                <a:gdLst/>
                <a:ahLst/>
                <a:cxnLst>
                  <a:cxn ang="0">
                    <a:pos x="wd2" y="hd2"/>
                  </a:cxn>
                  <a:cxn ang="5400000">
                    <a:pos x="wd2" y="hd2"/>
                  </a:cxn>
                  <a:cxn ang="10800000">
                    <a:pos x="wd2" y="hd2"/>
                  </a:cxn>
                  <a:cxn ang="16200000">
                    <a:pos x="wd2" y="hd2"/>
                  </a:cxn>
                </a:cxnLst>
                <a:rect l="0" t="0" r="r" b="b"/>
                <a:pathLst>
                  <a:path w="19286" h="20836" extrusionOk="0">
                    <a:moveTo>
                      <a:pt x="14194" y="18379"/>
                    </a:moveTo>
                    <a:cubicBezTo>
                      <a:pt x="14194" y="18584"/>
                      <a:pt x="14194" y="18996"/>
                      <a:pt x="14194" y="19201"/>
                    </a:cubicBezTo>
                    <a:cubicBezTo>
                      <a:pt x="13783" y="19407"/>
                      <a:pt x="13371" y="19716"/>
                      <a:pt x="12960" y="19716"/>
                    </a:cubicBezTo>
                    <a:cubicBezTo>
                      <a:pt x="10286" y="20127"/>
                      <a:pt x="8229" y="20333"/>
                      <a:pt x="5554" y="20744"/>
                    </a:cubicBezTo>
                    <a:cubicBezTo>
                      <a:pt x="4731" y="20744"/>
                      <a:pt x="4320" y="20950"/>
                      <a:pt x="3291" y="20744"/>
                    </a:cubicBezTo>
                    <a:cubicBezTo>
                      <a:pt x="2469" y="20539"/>
                      <a:pt x="2469" y="20127"/>
                      <a:pt x="2057" y="19716"/>
                    </a:cubicBezTo>
                    <a:cubicBezTo>
                      <a:pt x="1234" y="18173"/>
                      <a:pt x="411" y="16424"/>
                      <a:pt x="0" y="14881"/>
                    </a:cubicBezTo>
                    <a:cubicBezTo>
                      <a:pt x="0" y="14470"/>
                      <a:pt x="0" y="14264"/>
                      <a:pt x="0" y="13853"/>
                    </a:cubicBezTo>
                    <a:cubicBezTo>
                      <a:pt x="411" y="13441"/>
                      <a:pt x="1646" y="13030"/>
                      <a:pt x="2057" y="12516"/>
                    </a:cubicBezTo>
                    <a:cubicBezTo>
                      <a:pt x="2469" y="12104"/>
                      <a:pt x="2469" y="11693"/>
                      <a:pt x="2469" y="11076"/>
                    </a:cubicBezTo>
                    <a:cubicBezTo>
                      <a:pt x="2469" y="9533"/>
                      <a:pt x="3909" y="7990"/>
                      <a:pt x="4731" y="6550"/>
                    </a:cubicBezTo>
                    <a:cubicBezTo>
                      <a:pt x="5143" y="6036"/>
                      <a:pt x="5554" y="5419"/>
                      <a:pt x="5966" y="5007"/>
                    </a:cubicBezTo>
                    <a:cubicBezTo>
                      <a:pt x="6377" y="4801"/>
                      <a:pt x="6377" y="4596"/>
                      <a:pt x="6789" y="4184"/>
                    </a:cubicBezTo>
                    <a:cubicBezTo>
                      <a:pt x="8640" y="2436"/>
                      <a:pt x="11109" y="687"/>
                      <a:pt x="15017" y="276"/>
                    </a:cubicBezTo>
                    <a:cubicBezTo>
                      <a:pt x="21600" y="-650"/>
                      <a:pt x="18926" y="893"/>
                      <a:pt x="17691" y="2847"/>
                    </a:cubicBezTo>
                    <a:cubicBezTo>
                      <a:pt x="13783" y="7784"/>
                      <a:pt x="12549" y="13236"/>
                      <a:pt x="14194" y="18379"/>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83" name="Form">
                <a:extLst>
                  <a:ext uri="{FF2B5EF4-FFF2-40B4-BE49-F238E27FC236}">
                    <a16:creationId xmlns:a16="http://schemas.microsoft.com/office/drawing/2014/main" id="{3C4A20B0-8585-4A0E-8751-668A674EB12E}"/>
                  </a:ext>
                </a:extLst>
              </p:cNvPr>
              <p:cNvSpPr/>
              <p:nvPr/>
            </p:nvSpPr>
            <p:spPr>
              <a:xfrm>
                <a:off x="2935833" y="3981378"/>
                <a:ext cx="89962" cy="221550"/>
              </a:xfrm>
              <a:custGeom>
                <a:avLst/>
                <a:gdLst/>
                <a:ahLst/>
                <a:cxnLst>
                  <a:cxn ang="0">
                    <a:pos x="wd2" y="hd2"/>
                  </a:cxn>
                  <a:cxn ang="5400000">
                    <a:pos x="wd2" y="hd2"/>
                  </a:cxn>
                  <a:cxn ang="10800000">
                    <a:pos x="wd2" y="hd2"/>
                  </a:cxn>
                  <a:cxn ang="16200000">
                    <a:pos x="wd2" y="hd2"/>
                  </a:cxn>
                </a:cxnLst>
                <a:rect l="0" t="0" r="r" b="b"/>
                <a:pathLst>
                  <a:path w="21310" h="21600" extrusionOk="0">
                    <a:moveTo>
                      <a:pt x="7303" y="1126"/>
                    </a:moveTo>
                    <a:cubicBezTo>
                      <a:pt x="7041" y="1447"/>
                      <a:pt x="7303" y="1930"/>
                      <a:pt x="7826" y="2251"/>
                    </a:cubicBezTo>
                    <a:cubicBezTo>
                      <a:pt x="8219" y="2573"/>
                      <a:pt x="8743" y="2948"/>
                      <a:pt x="9005" y="3269"/>
                    </a:cubicBezTo>
                    <a:cubicBezTo>
                      <a:pt x="8219" y="3055"/>
                      <a:pt x="6779" y="3377"/>
                      <a:pt x="6255" y="3805"/>
                    </a:cubicBezTo>
                    <a:cubicBezTo>
                      <a:pt x="5994" y="4288"/>
                      <a:pt x="6255" y="4717"/>
                      <a:pt x="6517" y="5199"/>
                    </a:cubicBezTo>
                    <a:cubicBezTo>
                      <a:pt x="7303" y="6539"/>
                      <a:pt x="7565" y="7986"/>
                      <a:pt x="7041" y="9326"/>
                    </a:cubicBezTo>
                    <a:cubicBezTo>
                      <a:pt x="4554" y="9540"/>
                      <a:pt x="2066" y="9219"/>
                      <a:pt x="495" y="8415"/>
                    </a:cubicBezTo>
                    <a:cubicBezTo>
                      <a:pt x="-28" y="9112"/>
                      <a:pt x="-290" y="9808"/>
                      <a:pt x="495" y="10344"/>
                    </a:cubicBezTo>
                    <a:cubicBezTo>
                      <a:pt x="1019" y="10559"/>
                      <a:pt x="1543" y="10827"/>
                      <a:pt x="2066" y="11041"/>
                    </a:cubicBezTo>
                    <a:cubicBezTo>
                      <a:pt x="2721" y="11309"/>
                      <a:pt x="3245" y="11470"/>
                      <a:pt x="3506" y="11792"/>
                    </a:cubicBezTo>
                    <a:cubicBezTo>
                      <a:pt x="3506" y="12167"/>
                      <a:pt x="2983" y="12488"/>
                      <a:pt x="2066" y="12381"/>
                    </a:cubicBezTo>
                    <a:cubicBezTo>
                      <a:pt x="2328" y="12703"/>
                      <a:pt x="2721" y="13132"/>
                      <a:pt x="3245" y="13507"/>
                    </a:cubicBezTo>
                    <a:cubicBezTo>
                      <a:pt x="3768" y="13828"/>
                      <a:pt x="5077" y="13935"/>
                      <a:pt x="5994" y="13721"/>
                    </a:cubicBezTo>
                    <a:cubicBezTo>
                      <a:pt x="6255" y="13614"/>
                      <a:pt x="6517" y="13614"/>
                      <a:pt x="6779" y="13614"/>
                    </a:cubicBezTo>
                    <a:cubicBezTo>
                      <a:pt x="7041" y="13614"/>
                      <a:pt x="7041" y="13721"/>
                      <a:pt x="7303" y="13828"/>
                    </a:cubicBezTo>
                    <a:cubicBezTo>
                      <a:pt x="8219" y="14525"/>
                      <a:pt x="9005" y="15275"/>
                      <a:pt x="9528" y="16079"/>
                    </a:cubicBezTo>
                    <a:cubicBezTo>
                      <a:pt x="9790" y="16294"/>
                      <a:pt x="9790" y="16508"/>
                      <a:pt x="9266" y="16669"/>
                    </a:cubicBezTo>
                    <a:cubicBezTo>
                      <a:pt x="9005" y="16776"/>
                      <a:pt x="8481" y="16669"/>
                      <a:pt x="8219" y="16669"/>
                    </a:cubicBezTo>
                    <a:cubicBezTo>
                      <a:pt x="7303" y="16776"/>
                      <a:pt x="7303" y="17098"/>
                      <a:pt x="7303" y="17419"/>
                    </a:cubicBezTo>
                    <a:cubicBezTo>
                      <a:pt x="7565" y="18331"/>
                      <a:pt x="8219" y="19456"/>
                      <a:pt x="10314" y="19778"/>
                    </a:cubicBezTo>
                    <a:cubicBezTo>
                      <a:pt x="10968" y="19992"/>
                      <a:pt x="10575" y="20474"/>
                      <a:pt x="10575" y="20796"/>
                    </a:cubicBezTo>
                    <a:cubicBezTo>
                      <a:pt x="10575" y="21118"/>
                      <a:pt x="10968" y="21600"/>
                      <a:pt x="11754" y="21600"/>
                    </a:cubicBezTo>
                    <a:cubicBezTo>
                      <a:pt x="12539" y="21600"/>
                      <a:pt x="12801" y="21278"/>
                      <a:pt x="12801" y="20903"/>
                    </a:cubicBezTo>
                    <a:cubicBezTo>
                      <a:pt x="13063" y="19885"/>
                      <a:pt x="12539" y="18867"/>
                      <a:pt x="11230" y="18116"/>
                    </a:cubicBezTo>
                    <a:cubicBezTo>
                      <a:pt x="11230" y="18009"/>
                      <a:pt x="10968" y="18063"/>
                      <a:pt x="10968" y="17902"/>
                    </a:cubicBezTo>
                    <a:cubicBezTo>
                      <a:pt x="10968" y="17795"/>
                      <a:pt x="10968" y="17741"/>
                      <a:pt x="11230" y="17634"/>
                    </a:cubicBezTo>
                    <a:cubicBezTo>
                      <a:pt x="11754" y="17312"/>
                      <a:pt x="12539" y="17044"/>
                      <a:pt x="13063" y="16669"/>
                    </a:cubicBezTo>
                    <a:cubicBezTo>
                      <a:pt x="13586" y="16347"/>
                      <a:pt x="13979" y="15865"/>
                      <a:pt x="13325" y="15543"/>
                    </a:cubicBezTo>
                    <a:cubicBezTo>
                      <a:pt x="14241" y="15543"/>
                      <a:pt x="14503" y="14954"/>
                      <a:pt x="13979" y="14739"/>
                    </a:cubicBezTo>
                    <a:cubicBezTo>
                      <a:pt x="13325" y="14525"/>
                      <a:pt x="12539" y="14257"/>
                      <a:pt x="12277" y="14043"/>
                    </a:cubicBezTo>
                    <a:cubicBezTo>
                      <a:pt x="11754" y="13828"/>
                      <a:pt x="11754" y="13507"/>
                      <a:pt x="11754" y="13132"/>
                    </a:cubicBezTo>
                    <a:cubicBezTo>
                      <a:pt x="11492" y="12488"/>
                      <a:pt x="11492" y="11684"/>
                      <a:pt x="12539" y="11148"/>
                    </a:cubicBezTo>
                    <a:cubicBezTo>
                      <a:pt x="13325" y="10559"/>
                      <a:pt x="15288" y="10344"/>
                      <a:pt x="16728" y="10130"/>
                    </a:cubicBezTo>
                    <a:cubicBezTo>
                      <a:pt x="18037" y="9916"/>
                      <a:pt x="19477" y="9540"/>
                      <a:pt x="20525" y="9112"/>
                    </a:cubicBezTo>
                    <a:cubicBezTo>
                      <a:pt x="21048" y="9004"/>
                      <a:pt x="21310" y="8790"/>
                      <a:pt x="21310" y="8522"/>
                    </a:cubicBezTo>
                    <a:cubicBezTo>
                      <a:pt x="21310" y="8200"/>
                      <a:pt x="20525" y="7879"/>
                      <a:pt x="20001" y="7665"/>
                    </a:cubicBezTo>
                    <a:cubicBezTo>
                      <a:pt x="18299" y="6968"/>
                      <a:pt x="18561" y="5842"/>
                      <a:pt x="18823" y="4824"/>
                    </a:cubicBezTo>
                    <a:cubicBezTo>
                      <a:pt x="19085" y="3805"/>
                      <a:pt x="18823" y="2680"/>
                      <a:pt x="16990" y="2251"/>
                    </a:cubicBezTo>
                    <a:cubicBezTo>
                      <a:pt x="16074" y="2037"/>
                      <a:pt x="15288" y="2037"/>
                      <a:pt x="14765" y="2251"/>
                    </a:cubicBezTo>
                    <a:cubicBezTo>
                      <a:pt x="15026" y="2144"/>
                      <a:pt x="10314" y="214"/>
                      <a:pt x="9790" y="0"/>
                    </a:cubicBezTo>
                    <a:cubicBezTo>
                      <a:pt x="9266" y="804"/>
                      <a:pt x="7565" y="697"/>
                      <a:pt x="7303" y="1126"/>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84" name="Form">
                <a:extLst>
                  <a:ext uri="{FF2B5EF4-FFF2-40B4-BE49-F238E27FC236}">
                    <a16:creationId xmlns:a16="http://schemas.microsoft.com/office/drawing/2014/main" id="{1A0C435D-56B3-4C12-8F75-D4D9517C1718}"/>
                  </a:ext>
                </a:extLst>
              </p:cNvPr>
              <p:cNvSpPr/>
              <p:nvPr/>
            </p:nvSpPr>
            <p:spPr>
              <a:xfrm>
                <a:off x="3004619" y="4128639"/>
                <a:ext cx="62227" cy="44926"/>
              </a:xfrm>
              <a:custGeom>
                <a:avLst/>
                <a:gdLst/>
                <a:ahLst/>
                <a:cxnLst>
                  <a:cxn ang="0">
                    <a:pos x="wd2" y="hd2"/>
                  </a:cxn>
                  <a:cxn ang="5400000">
                    <a:pos x="wd2" y="hd2"/>
                  </a:cxn>
                  <a:cxn ang="10800000">
                    <a:pos x="wd2" y="hd2"/>
                  </a:cxn>
                  <a:cxn ang="16200000">
                    <a:pos x="wd2" y="hd2"/>
                  </a:cxn>
                </a:cxnLst>
                <a:rect l="0" t="0" r="r" b="b"/>
                <a:pathLst>
                  <a:path w="21600" h="21417" extrusionOk="0">
                    <a:moveTo>
                      <a:pt x="3005" y="11733"/>
                    </a:moveTo>
                    <a:cubicBezTo>
                      <a:pt x="4320" y="12800"/>
                      <a:pt x="5447" y="13867"/>
                      <a:pt x="6950" y="12800"/>
                    </a:cubicBezTo>
                    <a:cubicBezTo>
                      <a:pt x="7325" y="12267"/>
                      <a:pt x="7889" y="12267"/>
                      <a:pt x="8264" y="11733"/>
                    </a:cubicBezTo>
                    <a:lnTo>
                      <a:pt x="9767" y="11733"/>
                    </a:lnTo>
                    <a:cubicBezTo>
                      <a:pt x="10518" y="11733"/>
                      <a:pt x="11270" y="12267"/>
                      <a:pt x="12209" y="12267"/>
                    </a:cubicBezTo>
                    <a:cubicBezTo>
                      <a:pt x="12584" y="12267"/>
                      <a:pt x="12960" y="12800"/>
                      <a:pt x="13336" y="12800"/>
                    </a:cubicBezTo>
                    <a:cubicBezTo>
                      <a:pt x="14087" y="13333"/>
                      <a:pt x="14087" y="14400"/>
                      <a:pt x="14463" y="14933"/>
                    </a:cubicBezTo>
                    <a:cubicBezTo>
                      <a:pt x="14838" y="16000"/>
                      <a:pt x="15214" y="17333"/>
                      <a:pt x="15590" y="18933"/>
                    </a:cubicBezTo>
                    <a:cubicBezTo>
                      <a:pt x="16153" y="19467"/>
                      <a:pt x="16153" y="20533"/>
                      <a:pt x="16904" y="21067"/>
                    </a:cubicBezTo>
                    <a:cubicBezTo>
                      <a:pt x="17656" y="21600"/>
                      <a:pt x="18407" y="21600"/>
                      <a:pt x="19158" y="20533"/>
                    </a:cubicBezTo>
                    <a:lnTo>
                      <a:pt x="20849" y="18400"/>
                    </a:lnTo>
                    <a:cubicBezTo>
                      <a:pt x="21224" y="17867"/>
                      <a:pt x="21600" y="16533"/>
                      <a:pt x="21600" y="16000"/>
                    </a:cubicBezTo>
                    <a:cubicBezTo>
                      <a:pt x="21600" y="14933"/>
                      <a:pt x="21224" y="13867"/>
                      <a:pt x="20849" y="12800"/>
                    </a:cubicBezTo>
                    <a:cubicBezTo>
                      <a:pt x="20473" y="11733"/>
                      <a:pt x="20097" y="11200"/>
                      <a:pt x="19534" y="9867"/>
                    </a:cubicBezTo>
                    <a:cubicBezTo>
                      <a:pt x="18783" y="9333"/>
                      <a:pt x="18031" y="8800"/>
                      <a:pt x="16904" y="8800"/>
                    </a:cubicBezTo>
                    <a:cubicBezTo>
                      <a:pt x="13711" y="8267"/>
                      <a:pt x="10518" y="7200"/>
                      <a:pt x="9016" y="3200"/>
                    </a:cubicBezTo>
                    <a:cubicBezTo>
                      <a:pt x="8640" y="2667"/>
                      <a:pt x="8640" y="1600"/>
                      <a:pt x="8264" y="1067"/>
                    </a:cubicBezTo>
                    <a:cubicBezTo>
                      <a:pt x="7889" y="533"/>
                      <a:pt x="6950" y="0"/>
                      <a:pt x="6198" y="0"/>
                    </a:cubicBezTo>
                    <a:cubicBezTo>
                      <a:pt x="5447" y="0"/>
                      <a:pt x="5071" y="0"/>
                      <a:pt x="4696" y="533"/>
                    </a:cubicBezTo>
                    <a:cubicBezTo>
                      <a:pt x="4320" y="1067"/>
                      <a:pt x="3944" y="1867"/>
                      <a:pt x="4132" y="2400"/>
                    </a:cubicBezTo>
                    <a:cubicBezTo>
                      <a:pt x="3569" y="1600"/>
                      <a:pt x="751" y="1067"/>
                      <a:pt x="0" y="1600"/>
                    </a:cubicBezTo>
                    <a:cubicBezTo>
                      <a:pt x="1127" y="5600"/>
                      <a:pt x="1127" y="8800"/>
                      <a:pt x="3005" y="11733"/>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85" name="Form">
                <a:extLst>
                  <a:ext uri="{FF2B5EF4-FFF2-40B4-BE49-F238E27FC236}">
                    <a16:creationId xmlns:a16="http://schemas.microsoft.com/office/drawing/2014/main" id="{CE62115B-EE26-44D0-9E4D-9165472EA2C3}"/>
                  </a:ext>
                </a:extLst>
              </p:cNvPr>
              <p:cNvSpPr/>
              <p:nvPr/>
            </p:nvSpPr>
            <p:spPr>
              <a:xfrm>
                <a:off x="3002558" y="4203477"/>
                <a:ext cx="36618" cy="51678"/>
              </a:xfrm>
              <a:custGeom>
                <a:avLst/>
                <a:gdLst/>
                <a:ahLst/>
                <a:cxnLst>
                  <a:cxn ang="0">
                    <a:pos x="wd2" y="hd2"/>
                  </a:cxn>
                  <a:cxn ang="5400000">
                    <a:pos x="wd2" y="hd2"/>
                  </a:cxn>
                  <a:cxn ang="10800000">
                    <a:pos x="wd2" y="hd2"/>
                  </a:cxn>
                  <a:cxn ang="16200000">
                    <a:pos x="wd2" y="hd2"/>
                  </a:cxn>
                </a:cxnLst>
                <a:rect l="0" t="0" r="r" b="b"/>
                <a:pathLst>
                  <a:path w="20774" h="21234" extrusionOk="0">
                    <a:moveTo>
                      <a:pt x="113" y="891"/>
                    </a:moveTo>
                    <a:cubicBezTo>
                      <a:pt x="113" y="445"/>
                      <a:pt x="1052" y="445"/>
                      <a:pt x="113" y="891"/>
                    </a:cubicBezTo>
                    <a:cubicBezTo>
                      <a:pt x="739" y="891"/>
                      <a:pt x="1052" y="891"/>
                      <a:pt x="1052" y="1336"/>
                    </a:cubicBezTo>
                    <a:cubicBezTo>
                      <a:pt x="739" y="1336"/>
                      <a:pt x="426" y="1559"/>
                      <a:pt x="113" y="1781"/>
                    </a:cubicBezTo>
                    <a:cubicBezTo>
                      <a:pt x="-200" y="2672"/>
                      <a:pt x="113" y="4008"/>
                      <a:pt x="1365" y="4454"/>
                    </a:cubicBezTo>
                    <a:cubicBezTo>
                      <a:pt x="1365" y="5567"/>
                      <a:pt x="1678" y="6680"/>
                      <a:pt x="1678" y="7571"/>
                    </a:cubicBezTo>
                    <a:cubicBezTo>
                      <a:pt x="2304" y="11134"/>
                      <a:pt x="3557" y="14920"/>
                      <a:pt x="6687" y="17814"/>
                    </a:cubicBezTo>
                    <a:cubicBezTo>
                      <a:pt x="8878" y="19151"/>
                      <a:pt x="11383" y="20041"/>
                      <a:pt x="14200" y="19596"/>
                    </a:cubicBezTo>
                    <a:cubicBezTo>
                      <a:pt x="15452" y="19151"/>
                      <a:pt x="16704" y="18705"/>
                      <a:pt x="17330" y="19596"/>
                    </a:cubicBezTo>
                    <a:cubicBezTo>
                      <a:pt x="17957" y="20041"/>
                      <a:pt x="17957" y="21600"/>
                      <a:pt x="18583" y="21155"/>
                    </a:cubicBezTo>
                    <a:cubicBezTo>
                      <a:pt x="20774" y="19151"/>
                      <a:pt x="21400" y="16478"/>
                      <a:pt x="19835" y="14474"/>
                    </a:cubicBezTo>
                    <a:cubicBezTo>
                      <a:pt x="19209" y="13584"/>
                      <a:pt x="18583" y="12693"/>
                      <a:pt x="17957" y="11134"/>
                    </a:cubicBezTo>
                    <a:cubicBezTo>
                      <a:pt x="17330" y="8907"/>
                      <a:pt x="19835" y="6458"/>
                      <a:pt x="20774" y="4231"/>
                    </a:cubicBezTo>
                    <a:lnTo>
                      <a:pt x="20774" y="2895"/>
                    </a:lnTo>
                    <a:cubicBezTo>
                      <a:pt x="20774" y="2449"/>
                      <a:pt x="19835" y="1781"/>
                      <a:pt x="19209" y="1781"/>
                    </a:cubicBezTo>
                    <a:cubicBezTo>
                      <a:pt x="15452" y="0"/>
                      <a:pt x="11383" y="0"/>
                      <a:pt x="6687" y="0"/>
                    </a:cubicBezTo>
                    <a:lnTo>
                      <a:pt x="3557" y="0"/>
                    </a:lnTo>
                    <a:cubicBezTo>
                      <a:pt x="2617" y="445"/>
                      <a:pt x="1678" y="668"/>
                      <a:pt x="1052" y="1336"/>
                    </a:cubicBezTo>
                    <a:cubicBezTo>
                      <a:pt x="1052" y="2449"/>
                      <a:pt x="1052" y="3563"/>
                      <a:pt x="1365" y="4454"/>
                    </a:cubicBezTo>
                    <a:cubicBezTo>
                      <a:pt x="1365" y="4676"/>
                      <a:pt x="1365" y="4676"/>
                      <a:pt x="1678" y="4676"/>
                    </a:cubicBezTo>
                    <a:lnTo>
                      <a:pt x="113" y="891"/>
                    </a:ln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86" name="Form">
                <a:extLst>
                  <a:ext uri="{FF2B5EF4-FFF2-40B4-BE49-F238E27FC236}">
                    <a16:creationId xmlns:a16="http://schemas.microsoft.com/office/drawing/2014/main" id="{C4D40603-E785-48BD-99E3-8B6226E32642}"/>
                  </a:ext>
                </a:extLst>
              </p:cNvPr>
              <p:cNvSpPr/>
              <p:nvPr/>
            </p:nvSpPr>
            <p:spPr>
              <a:xfrm>
                <a:off x="3019846" y="4240499"/>
                <a:ext cx="60697" cy="61274"/>
              </a:xfrm>
              <a:custGeom>
                <a:avLst/>
                <a:gdLst/>
                <a:ahLst/>
                <a:cxnLst>
                  <a:cxn ang="0">
                    <a:pos x="wd2" y="hd2"/>
                  </a:cxn>
                  <a:cxn ang="5400000">
                    <a:pos x="wd2" y="hd2"/>
                  </a:cxn>
                  <a:cxn ang="10800000">
                    <a:pos x="wd2" y="hd2"/>
                  </a:cxn>
                  <a:cxn ang="16200000">
                    <a:pos x="wd2" y="hd2"/>
                  </a:cxn>
                </a:cxnLst>
                <a:rect l="0" t="0" r="r" b="b"/>
                <a:pathLst>
                  <a:path w="21069" h="20474" extrusionOk="0">
                    <a:moveTo>
                      <a:pt x="7631" y="18629"/>
                    </a:moveTo>
                    <a:cubicBezTo>
                      <a:pt x="8006" y="17909"/>
                      <a:pt x="8006" y="16829"/>
                      <a:pt x="8382" y="15929"/>
                    </a:cubicBezTo>
                    <a:cubicBezTo>
                      <a:pt x="9133" y="13409"/>
                      <a:pt x="12326" y="11429"/>
                      <a:pt x="12702" y="8729"/>
                    </a:cubicBezTo>
                    <a:cubicBezTo>
                      <a:pt x="13829" y="8369"/>
                      <a:pt x="14768" y="9629"/>
                      <a:pt x="15144" y="10349"/>
                    </a:cubicBezTo>
                    <a:cubicBezTo>
                      <a:pt x="15707" y="11069"/>
                      <a:pt x="16646" y="11789"/>
                      <a:pt x="17773" y="11429"/>
                    </a:cubicBezTo>
                    <a:cubicBezTo>
                      <a:pt x="18149" y="11429"/>
                      <a:pt x="18149" y="11069"/>
                      <a:pt x="18525" y="10709"/>
                    </a:cubicBezTo>
                    <a:cubicBezTo>
                      <a:pt x="19088" y="9989"/>
                      <a:pt x="19464" y="9629"/>
                      <a:pt x="19839" y="8729"/>
                    </a:cubicBezTo>
                    <a:cubicBezTo>
                      <a:pt x="20215" y="8009"/>
                      <a:pt x="20966" y="7289"/>
                      <a:pt x="20966" y="6569"/>
                    </a:cubicBezTo>
                    <a:cubicBezTo>
                      <a:pt x="21342" y="5489"/>
                      <a:pt x="20591" y="3869"/>
                      <a:pt x="20215" y="3149"/>
                    </a:cubicBezTo>
                    <a:cubicBezTo>
                      <a:pt x="19464" y="1709"/>
                      <a:pt x="17773" y="449"/>
                      <a:pt x="16271" y="89"/>
                    </a:cubicBezTo>
                    <a:cubicBezTo>
                      <a:pt x="14580" y="-271"/>
                      <a:pt x="12326" y="449"/>
                      <a:pt x="11951" y="2429"/>
                    </a:cubicBezTo>
                    <a:cubicBezTo>
                      <a:pt x="11199" y="6209"/>
                      <a:pt x="9133" y="7289"/>
                      <a:pt x="5189" y="8729"/>
                    </a:cubicBezTo>
                    <a:cubicBezTo>
                      <a:pt x="3311" y="9629"/>
                      <a:pt x="1245" y="10349"/>
                      <a:pt x="493" y="12149"/>
                    </a:cubicBezTo>
                    <a:cubicBezTo>
                      <a:pt x="-258" y="14129"/>
                      <a:pt x="-258" y="17549"/>
                      <a:pt x="1245" y="19349"/>
                    </a:cubicBezTo>
                    <a:cubicBezTo>
                      <a:pt x="2372" y="20609"/>
                      <a:pt x="5940" y="21329"/>
                      <a:pt x="7631" y="18629"/>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87" name="Form">
                <a:extLst>
                  <a:ext uri="{FF2B5EF4-FFF2-40B4-BE49-F238E27FC236}">
                    <a16:creationId xmlns:a16="http://schemas.microsoft.com/office/drawing/2014/main" id="{CC67EE0B-753C-430A-B551-3C593DDC732F}"/>
                  </a:ext>
                </a:extLst>
              </p:cNvPr>
              <p:cNvSpPr/>
              <p:nvPr/>
            </p:nvSpPr>
            <p:spPr>
              <a:xfrm>
                <a:off x="3055681" y="4182452"/>
                <a:ext cx="56215" cy="86775"/>
              </a:xfrm>
              <a:custGeom>
                <a:avLst/>
                <a:gdLst/>
                <a:ahLst/>
                <a:cxnLst>
                  <a:cxn ang="0">
                    <a:pos x="wd2" y="hd2"/>
                  </a:cxn>
                  <a:cxn ang="5400000">
                    <a:pos x="wd2" y="hd2"/>
                  </a:cxn>
                  <a:cxn ang="10800000">
                    <a:pos x="wd2" y="hd2"/>
                  </a:cxn>
                  <a:cxn ang="16200000">
                    <a:pos x="wd2" y="hd2"/>
                  </a:cxn>
                </a:cxnLst>
                <a:rect l="0" t="0" r="r" b="b"/>
                <a:pathLst>
                  <a:path w="19513" h="21112" extrusionOk="0">
                    <a:moveTo>
                      <a:pt x="6924" y="5624"/>
                    </a:moveTo>
                    <a:cubicBezTo>
                      <a:pt x="7675" y="5888"/>
                      <a:pt x="8426" y="6151"/>
                      <a:pt x="9178" y="6546"/>
                    </a:cubicBezTo>
                    <a:cubicBezTo>
                      <a:pt x="9553" y="6809"/>
                      <a:pt x="9929" y="7336"/>
                      <a:pt x="10492" y="7600"/>
                    </a:cubicBezTo>
                    <a:cubicBezTo>
                      <a:pt x="11995" y="9575"/>
                      <a:pt x="12746" y="11683"/>
                      <a:pt x="13498" y="13922"/>
                    </a:cubicBezTo>
                    <a:cubicBezTo>
                      <a:pt x="13873" y="14844"/>
                      <a:pt x="13873" y="15370"/>
                      <a:pt x="13873" y="16161"/>
                    </a:cubicBezTo>
                    <a:cubicBezTo>
                      <a:pt x="13873" y="16951"/>
                      <a:pt x="13498" y="17873"/>
                      <a:pt x="13498" y="18663"/>
                    </a:cubicBezTo>
                    <a:cubicBezTo>
                      <a:pt x="13498" y="19453"/>
                      <a:pt x="13873" y="20244"/>
                      <a:pt x="15188" y="20902"/>
                    </a:cubicBezTo>
                    <a:cubicBezTo>
                      <a:pt x="16315" y="21429"/>
                      <a:pt x="17818" y="20902"/>
                      <a:pt x="18757" y="19980"/>
                    </a:cubicBezTo>
                    <a:cubicBezTo>
                      <a:pt x="19508" y="19190"/>
                      <a:pt x="19508" y="18400"/>
                      <a:pt x="19132" y="17609"/>
                    </a:cubicBezTo>
                    <a:cubicBezTo>
                      <a:pt x="18757" y="16951"/>
                      <a:pt x="18193" y="16161"/>
                      <a:pt x="18193" y="15634"/>
                    </a:cubicBezTo>
                    <a:cubicBezTo>
                      <a:pt x="18193" y="14844"/>
                      <a:pt x="18757" y="13922"/>
                      <a:pt x="19132" y="13131"/>
                    </a:cubicBezTo>
                    <a:cubicBezTo>
                      <a:pt x="20635" y="9312"/>
                      <a:pt x="17442" y="5097"/>
                      <a:pt x="13873" y="1805"/>
                    </a:cubicBezTo>
                    <a:cubicBezTo>
                      <a:pt x="13498" y="1541"/>
                      <a:pt x="13122" y="1014"/>
                      <a:pt x="12746" y="751"/>
                    </a:cubicBezTo>
                    <a:cubicBezTo>
                      <a:pt x="11619" y="-171"/>
                      <a:pt x="9553" y="-171"/>
                      <a:pt x="8051" y="356"/>
                    </a:cubicBezTo>
                    <a:cubicBezTo>
                      <a:pt x="6548" y="1014"/>
                      <a:pt x="5609" y="2068"/>
                      <a:pt x="5609" y="3122"/>
                    </a:cubicBezTo>
                    <a:cubicBezTo>
                      <a:pt x="4106" y="2595"/>
                      <a:pt x="-965" y="92"/>
                      <a:pt x="162" y="2858"/>
                    </a:cubicBezTo>
                    <a:cubicBezTo>
                      <a:pt x="913" y="4307"/>
                      <a:pt x="4858" y="5361"/>
                      <a:pt x="6924" y="5624"/>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88" name="Form">
                <a:extLst>
                  <a:ext uri="{FF2B5EF4-FFF2-40B4-BE49-F238E27FC236}">
                    <a16:creationId xmlns:a16="http://schemas.microsoft.com/office/drawing/2014/main" id="{08D04B52-1E01-461B-B60F-12D1ED5D54D4}"/>
                  </a:ext>
                </a:extLst>
              </p:cNvPr>
              <p:cNvSpPr/>
              <p:nvPr/>
            </p:nvSpPr>
            <p:spPr>
              <a:xfrm>
                <a:off x="3003108" y="4292799"/>
                <a:ext cx="154624" cy="120161"/>
              </a:xfrm>
              <a:custGeom>
                <a:avLst/>
                <a:gdLst/>
                <a:ahLst/>
                <a:cxnLst>
                  <a:cxn ang="0">
                    <a:pos x="wd2" y="hd2"/>
                  </a:cxn>
                  <a:cxn ang="5400000">
                    <a:pos x="wd2" y="hd2"/>
                  </a:cxn>
                  <a:cxn ang="10800000">
                    <a:pos x="wd2" y="hd2"/>
                  </a:cxn>
                  <a:cxn ang="16200000">
                    <a:pos x="wd2" y="hd2"/>
                  </a:cxn>
                </a:cxnLst>
                <a:rect l="0" t="0" r="r" b="b"/>
                <a:pathLst>
                  <a:path w="21359" h="21600" extrusionOk="0">
                    <a:moveTo>
                      <a:pt x="5766" y="8836"/>
                    </a:moveTo>
                    <a:cubicBezTo>
                      <a:pt x="5917" y="8836"/>
                      <a:pt x="6219" y="9033"/>
                      <a:pt x="6370" y="9229"/>
                    </a:cubicBezTo>
                    <a:cubicBezTo>
                      <a:pt x="6521" y="9425"/>
                      <a:pt x="6748" y="9818"/>
                      <a:pt x="6899" y="10015"/>
                    </a:cubicBezTo>
                    <a:cubicBezTo>
                      <a:pt x="7352" y="10505"/>
                      <a:pt x="7956" y="10015"/>
                      <a:pt x="8334" y="9425"/>
                    </a:cubicBezTo>
                    <a:cubicBezTo>
                      <a:pt x="8636" y="8836"/>
                      <a:pt x="8938" y="8247"/>
                      <a:pt x="9391" y="7953"/>
                    </a:cubicBezTo>
                    <a:cubicBezTo>
                      <a:pt x="10071" y="7756"/>
                      <a:pt x="10675" y="8836"/>
                      <a:pt x="10675" y="9622"/>
                    </a:cubicBezTo>
                    <a:cubicBezTo>
                      <a:pt x="10675" y="10505"/>
                      <a:pt x="10222" y="11291"/>
                      <a:pt x="9920" y="12076"/>
                    </a:cubicBezTo>
                    <a:cubicBezTo>
                      <a:pt x="9542" y="12764"/>
                      <a:pt x="9089" y="13353"/>
                      <a:pt x="8787" y="14138"/>
                    </a:cubicBezTo>
                    <a:cubicBezTo>
                      <a:pt x="8485" y="14629"/>
                      <a:pt x="8334" y="15218"/>
                      <a:pt x="8334" y="15611"/>
                    </a:cubicBezTo>
                    <a:cubicBezTo>
                      <a:pt x="8334" y="16396"/>
                      <a:pt x="8938" y="17084"/>
                      <a:pt x="9542" y="16887"/>
                    </a:cubicBezTo>
                    <a:cubicBezTo>
                      <a:pt x="9693" y="16887"/>
                      <a:pt x="9920" y="16691"/>
                      <a:pt x="10071" y="16691"/>
                    </a:cubicBezTo>
                    <a:cubicBezTo>
                      <a:pt x="10222" y="16691"/>
                      <a:pt x="10373" y="17084"/>
                      <a:pt x="10524" y="17280"/>
                    </a:cubicBezTo>
                    <a:cubicBezTo>
                      <a:pt x="10977" y="18458"/>
                      <a:pt x="11657" y="19735"/>
                      <a:pt x="12563" y="20324"/>
                    </a:cubicBezTo>
                    <a:cubicBezTo>
                      <a:pt x="13394" y="20815"/>
                      <a:pt x="14149" y="20520"/>
                      <a:pt x="14980" y="21011"/>
                    </a:cubicBezTo>
                    <a:cubicBezTo>
                      <a:pt x="15433" y="21207"/>
                      <a:pt x="16113" y="21600"/>
                      <a:pt x="16566" y="21600"/>
                    </a:cubicBezTo>
                    <a:cubicBezTo>
                      <a:pt x="17095" y="21600"/>
                      <a:pt x="17774" y="21011"/>
                      <a:pt x="17623" y="20324"/>
                    </a:cubicBezTo>
                    <a:cubicBezTo>
                      <a:pt x="17472" y="19342"/>
                      <a:pt x="16415" y="19538"/>
                      <a:pt x="15886" y="18753"/>
                    </a:cubicBezTo>
                    <a:cubicBezTo>
                      <a:pt x="15282" y="17869"/>
                      <a:pt x="15886" y="16396"/>
                      <a:pt x="16566" y="15415"/>
                    </a:cubicBezTo>
                    <a:cubicBezTo>
                      <a:pt x="15886" y="15218"/>
                      <a:pt x="15282" y="14825"/>
                      <a:pt x="14602" y="14629"/>
                    </a:cubicBezTo>
                    <a:cubicBezTo>
                      <a:pt x="14451" y="14629"/>
                      <a:pt x="14149" y="14335"/>
                      <a:pt x="14149" y="14138"/>
                    </a:cubicBezTo>
                    <a:cubicBezTo>
                      <a:pt x="14149" y="13942"/>
                      <a:pt x="14300" y="13745"/>
                      <a:pt x="14451" y="13549"/>
                    </a:cubicBezTo>
                    <a:cubicBezTo>
                      <a:pt x="15282" y="12764"/>
                      <a:pt x="16415" y="12371"/>
                      <a:pt x="17321" y="12076"/>
                    </a:cubicBezTo>
                    <a:cubicBezTo>
                      <a:pt x="17623" y="12371"/>
                      <a:pt x="17472" y="12960"/>
                      <a:pt x="17472" y="13353"/>
                    </a:cubicBezTo>
                    <a:cubicBezTo>
                      <a:pt x="17623" y="13942"/>
                      <a:pt x="18001" y="14236"/>
                      <a:pt x="18303" y="14629"/>
                    </a:cubicBezTo>
                    <a:cubicBezTo>
                      <a:pt x="18605" y="15120"/>
                      <a:pt x="18907" y="15415"/>
                      <a:pt x="18756" y="16004"/>
                    </a:cubicBezTo>
                    <a:cubicBezTo>
                      <a:pt x="19587" y="16004"/>
                      <a:pt x="20342" y="15611"/>
                      <a:pt x="20946" y="15218"/>
                    </a:cubicBezTo>
                    <a:cubicBezTo>
                      <a:pt x="21097" y="15218"/>
                      <a:pt x="21324" y="15022"/>
                      <a:pt x="21324" y="14825"/>
                    </a:cubicBezTo>
                    <a:cubicBezTo>
                      <a:pt x="21475" y="14335"/>
                      <a:pt x="21097" y="13745"/>
                      <a:pt x="20795" y="13549"/>
                    </a:cubicBezTo>
                    <a:cubicBezTo>
                      <a:pt x="20493" y="13353"/>
                      <a:pt x="20040" y="13353"/>
                      <a:pt x="19738" y="12960"/>
                    </a:cubicBezTo>
                    <a:cubicBezTo>
                      <a:pt x="18907" y="12371"/>
                      <a:pt x="19058" y="10702"/>
                      <a:pt x="19360" y="9622"/>
                    </a:cubicBezTo>
                    <a:cubicBezTo>
                      <a:pt x="19738" y="8640"/>
                      <a:pt x="20040" y="7167"/>
                      <a:pt x="19587" y="6185"/>
                    </a:cubicBezTo>
                    <a:cubicBezTo>
                      <a:pt x="19209" y="5498"/>
                      <a:pt x="18454" y="5302"/>
                      <a:pt x="18001" y="5695"/>
                    </a:cubicBezTo>
                    <a:cubicBezTo>
                      <a:pt x="17774" y="4713"/>
                      <a:pt x="18001" y="3436"/>
                      <a:pt x="18454" y="2455"/>
                    </a:cubicBezTo>
                    <a:cubicBezTo>
                      <a:pt x="18605" y="2062"/>
                      <a:pt x="18756" y="1571"/>
                      <a:pt x="18605" y="1178"/>
                    </a:cubicBezTo>
                    <a:cubicBezTo>
                      <a:pt x="18454" y="982"/>
                      <a:pt x="18303" y="785"/>
                      <a:pt x="18152" y="785"/>
                    </a:cubicBezTo>
                    <a:cubicBezTo>
                      <a:pt x="17321" y="393"/>
                      <a:pt x="16566" y="0"/>
                      <a:pt x="15584" y="0"/>
                    </a:cubicBezTo>
                    <a:cubicBezTo>
                      <a:pt x="14602" y="0"/>
                      <a:pt x="13847" y="785"/>
                      <a:pt x="13696" y="1865"/>
                    </a:cubicBezTo>
                    <a:cubicBezTo>
                      <a:pt x="13696" y="2062"/>
                      <a:pt x="13696" y="2258"/>
                      <a:pt x="13696" y="2455"/>
                    </a:cubicBezTo>
                    <a:cubicBezTo>
                      <a:pt x="13847" y="2651"/>
                      <a:pt x="13998" y="2847"/>
                      <a:pt x="14149" y="3044"/>
                    </a:cubicBezTo>
                    <a:cubicBezTo>
                      <a:pt x="14602" y="3633"/>
                      <a:pt x="14149" y="4909"/>
                      <a:pt x="13696" y="5498"/>
                    </a:cubicBezTo>
                    <a:cubicBezTo>
                      <a:pt x="13545" y="5695"/>
                      <a:pt x="13243" y="6185"/>
                      <a:pt x="13016" y="6185"/>
                    </a:cubicBezTo>
                    <a:cubicBezTo>
                      <a:pt x="12563" y="6382"/>
                      <a:pt x="12261" y="5891"/>
                      <a:pt x="11808" y="5498"/>
                    </a:cubicBezTo>
                    <a:cubicBezTo>
                      <a:pt x="11128" y="4909"/>
                      <a:pt x="10373" y="4516"/>
                      <a:pt x="9542" y="4713"/>
                    </a:cubicBezTo>
                    <a:cubicBezTo>
                      <a:pt x="8787" y="4713"/>
                      <a:pt x="7956" y="5302"/>
                      <a:pt x="7654" y="6185"/>
                    </a:cubicBezTo>
                    <a:cubicBezTo>
                      <a:pt x="6899" y="5498"/>
                      <a:pt x="7050" y="3436"/>
                      <a:pt x="6068" y="3436"/>
                    </a:cubicBezTo>
                    <a:cubicBezTo>
                      <a:pt x="5917" y="3436"/>
                      <a:pt x="5766" y="3436"/>
                      <a:pt x="5615" y="3633"/>
                    </a:cubicBezTo>
                    <a:cubicBezTo>
                      <a:pt x="4633" y="4320"/>
                      <a:pt x="4029" y="5498"/>
                      <a:pt x="2896" y="5891"/>
                    </a:cubicBezTo>
                    <a:cubicBezTo>
                      <a:pt x="2443" y="6185"/>
                      <a:pt x="1839" y="6185"/>
                      <a:pt x="1310" y="6382"/>
                    </a:cubicBezTo>
                    <a:cubicBezTo>
                      <a:pt x="857" y="6578"/>
                      <a:pt x="253" y="6971"/>
                      <a:pt x="26" y="7560"/>
                    </a:cubicBezTo>
                    <a:cubicBezTo>
                      <a:pt x="-125" y="8247"/>
                      <a:pt x="404" y="8836"/>
                      <a:pt x="857" y="8836"/>
                    </a:cubicBezTo>
                    <a:cubicBezTo>
                      <a:pt x="1159" y="10702"/>
                      <a:pt x="1461" y="10015"/>
                      <a:pt x="2594" y="9229"/>
                    </a:cubicBezTo>
                    <a:cubicBezTo>
                      <a:pt x="3727" y="8836"/>
                      <a:pt x="4784" y="8640"/>
                      <a:pt x="5766" y="8836"/>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89" name="Form">
                <a:extLst>
                  <a:ext uri="{FF2B5EF4-FFF2-40B4-BE49-F238E27FC236}">
                    <a16:creationId xmlns:a16="http://schemas.microsoft.com/office/drawing/2014/main" id="{B832FD7D-D2CB-4922-8795-BCA568F2D611}"/>
                  </a:ext>
                </a:extLst>
              </p:cNvPr>
              <p:cNvSpPr/>
              <p:nvPr/>
            </p:nvSpPr>
            <p:spPr>
              <a:xfrm>
                <a:off x="5076835" y="1978521"/>
                <a:ext cx="96860" cy="59088"/>
              </a:xfrm>
              <a:custGeom>
                <a:avLst/>
                <a:gdLst/>
                <a:ahLst/>
                <a:cxnLst>
                  <a:cxn ang="0">
                    <a:pos x="wd2" y="hd2"/>
                  </a:cxn>
                  <a:cxn ang="5400000">
                    <a:pos x="wd2" y="hd2"/>
                  </a:cxn>
                  <a:cxn ang="10800000">
                    <a:pos x="wd2" y="hd2"/>
                  </a:cxn>
                  <a:cxn ang="16200000">
                    <a:pos x="wd2" y="hd2"/>
                  </a:cxn>
                </a:cxnLst>
                <a:rect l="0" t="0" r="r" b="b"/>
                <a:pathLst>
                  <a:path w="20746" h="19746" extrusionOk="0">
                    <a:moveTo>
                      <a:pt x="2693" y="8974"/>
                    </a:moveTo>
                    <a:cubicBezTo>
                      <a:pt x="3163" y="8974"/>
                      <a:pt x="3398" y="8608"/>
                      <a:pt x="3985" y="8608"/>
                    </a:cubicBezTo>
                    <a:cubicBezTo>
                      <a:pt x="4219" y="8608"/>
                      <a:pt x="4454" y="8974"/>
                      <a:pt x="4689" y="8974"/>
                    </a:cubicBezTo>
                    <a:cubicBezTo>
                      <a:pt x="4924" y="8974"/>
                      <a:pt x="5159" y="8608"/>
                      <a:pt x="5159" y="8608"/>
                    </a:cubicBezTo>
                    <a:cubicBezTo>
                      <a:pt x="6685" y="6960"/>
                      <a:pt x="8915" y="8425"/>
                      <a:pt x="9854" y="10438"/>
                    </a:cubicBezTo>
                    <a:cubicBezTo>
                      <a:pt x="10793" y="12269"/>
                      <a:pt x="11615" y="15381"/>
                      <a:pt x="11615" y="18126"/>
                    </a:cubicBezTo>
                    <a:cubicBezTo>
                      <a:pt x="12789" y="17028"/>
                      <a:pt x="14315" y="20506"/>
                      <a:pt x="15489" y="19591"/>
                    </a:cubicBezTo>
                    <a:cubicBezTo>
                      <a:pt x="15959" y="19225"/>
                      <a:pt x="16193" y="18492"/>
                      <a:pt x="15959" y="17760"/>
                    </a:cubicBezTo>
                    <a:cubicBezTo>
                      <a:pt x="15724" y="17028"/>
                      <a:pt x="15254" y="16662"/>
                      <a:pt x="14785" y="16662"/>
                    </a:cubicBezTo>
                    <a:cubicBezTo>
                      <a:pt x="14785" y="15381"/>
                      <a:pt x="15489" y="14648"/>
                      <a:pt x="16546" y="14282"/>
                    </a:cubicBezTo>
                    <a:cubicBezTo>
                      <a:pt x="17250" y="14282"/>
                      <a:pt x="17954" y="14648"/>
                      <a:pt x="18659" y="14648"/>
                    </a:cubicBezTo>
                    <a:cubicBezTo>
                      <a:pt x="19480" y="14648"/>
                      <a:pt x="20419" y="14648"/>
                      <a:pt x="20654" y="13550"/>
                    </a:cubicBezTo>
                    <a:cubicBezTo>
                      <a:pt x="20889" y="12452"/>
                      <a:pt x="20654" y="11170"/>
                      <a:pt x="20185" y="10438"/>
                    </a:cubicBezTo>
                    <a:cubicBezTo>
                      <a:pt x="19715" y="9706"/>
                      <a:pt x="19011" y="9340"/>
                      <a:pt x="18189" y="8974"/>
                    </a:cubicBezTo>
                    <a:cubicBezTo>
                      <a:pt x="17485" y="8608"/>
                      <a:pt x="17015" y="8242"/>
                      <a:pt x="16193" y="7692"/>
                    </a:cubicBezTo>
                    <a:cubicBezTo>
                      <a:pt x="15959" y="7692"/>
                      <a:pt x="15489" y="7326"/>
                      <a:pt x="15019" y="7326"/>
                    </a:cubicBezTo>
                    <a:cubicBezTo>
                      <a:pt x="14550" y="7326"/>
                      <a:pt x="14315" y="8242"/>
                      <a:pt x="14080" y="8608"/>
                    </a:cubicBezTo>
                    <a:cubicBezTo>
                      <a:pt x="13259" y="9340"/>
                      <a:pt x="12319" y="8608"/>
                      <a:pt x="11850" y="7326"/>
                    </a:cubicBezTo>
                    <a:cubicBezTo>
                      <a:pt x="11380" y="6228"/>
                      <a:pt x="11028" y="5130"/>
                      <a:pt x="10559" y="3848"/>
                    </a:cubicBezTo>
                    <a:cubicBezTo>
                      <a:pt x="10089" y="2750"/>
                      <a:pt x="9385" y="1652"/>
                      <a:pt x="8328" y="1652"/>
                    </a:cubicBezTo>
                    <a:cubicBezTo>
                      <a:pt x="8093" y="1652"/>
                      <a:pt x="7624" y="2018"/>
                      <a:pt x="7389" y="1652"/>
                    </a:cubicBezTo>
                    <a:cubicBezTo>
                      <a:pt x="6919" y="1652"/>
                      <a:pt x="6450" y="920"/>
                      <a:pt x="6098" y="553"/>
                    </a:cubicBezTo>
                    <a:cubicBezTo>
                      <a:pt x="4219" y="-1094"/>
                      <a:pt x="1989" y="1286"/>
                      <a:pt x="463" y="3116"/>
                    </a:cubicBezTo>
                    <a:cubicBezTo>
                      <a:pt x="-711" y="5496"/>
                      <a:pt x="463" y="9706"/>
                      <a:pt x="2693" y="8974"/>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90" name="Form">
                <a:extLst>
                  <a:ext uri="{FF2B5EF4-FFF2-40B4-BE49-F238E27FC236}">
                    <a16:creationId xmlns:a16="http://schemas.microsoft.com/office/drawing/2014/main" id="{4C918450-6CC2-44D8-BC22-66AFD78E9495}"/>
                  </a:ext>
                </a:extLst>
              </p:cNvPr>
              <p:cNvSpPr/>
              <p:nvPr/>
            </p:nvSpPr>
            <p:spPr>
              <a:xfrm>
                <a:off x="4772682" y="1318609"/>
                <a:ext cx="140512" cy="86363"/>
              </a:xfrm>
              <a:custGeom>
                <a:avLst/>
                <a:gdLst/>
                <a:ahLst/>
                <a:cxnLst>
                  <a:cxn ang="0">
                    <a:pos x="wd2" y="hd2"/>
                  </a:cxn>
                  <a:cxn ang="5400000">
                    <a:pos x="wd2" y="hd2"/>
                  </a:cxn>
                  <a:cxn ang="10800000">
                    <a:pos x="wd2" y="hd2"/>
                  </a:cxn>
                  <a:cxn ang="16200000">
                    <a:pos x="wd2" y="hd2"/>
                  </a:cxn>
                </a:cxnLst>
                <a:rect l="0" t="0" r="r" b="b"/>
                <a:pathLst>
                  <a:path w="21391" h="21600" extrusionOk="0">
                    <a:moveTo>
                      <a:pt x="193" y="15311"/>
                    </a:moveTo>
                    <a:cubicBezTo>
                      <a:pt x="25" y="15858"/>
                      <a:pt x="-142" y="16678"/>
                      <a:pt x="193" y="17225"/>
                    </a:cubicBezTo>
                    <a:cubicBezTo>
                      <a:pt x="360" y="17772"/>
                      <a:pt x="863" y="18182"/>
                      <a:pt x="1281" y="18729"/>
                    </a:cubicBezTo>
                    <a:cubicBezTo>
                      <a:pt x="1449" y="19276"/>
                      <a:pt x="1616" y="19823"/>
                      <a:pt x="1784" y="20370"/>
                    </a:cubicBezTo>
                    <a:cubicBezTo>
                      <a:pt x="1951" y="21053"/>
                      <a:pt x="2286" y="21600"/>
                      <a:pt x="2621" y="21600"/>
                    </a:cubicBezTo>
                    <a:cubicBezTo>
                      <a:pt x="2872" y="21600"/>
                      <a:pt x="3039" y="21327"/>
                      <a:pt x="3039" y="21053"/>
                    </a:cubicBezTo>
                    <a:cubicBezTo>
                      <a:pt x="3542" y="20096"/>
                      <a:pt x="3709" y="19003"/>
                      <a:pt x="4211" y="18182"/>
                    </a:cubicBezTo>
                    <a:cubicBezTo>
                      <a:pt x="4798" y="17225"/>
                      <a:pt x="5635" y="16678"/>
                      <a:pt x="6137" y="17225"/>
                    </a:cubicBezTo>
                    <a:cubicBezTo>
                      <a:pt x="6388" y="17499"/>
                      <a:pt x="6556" y="18182"/>
                      <a:pt x="6723" y="18456"/>
                    </a:cubicBezTo>
                    <a:cubicBezTo>
                      <a:pt x="7225" y="19276"/>
                      <a:pt x="8063" y="18182"/>
                      <a:pt x="8649" y="17225"/>
                    </a:cubicBezTo>
                    <a:cubicBezTo>
                      <a:pt x="9151" y="16405"/>
                      <a:pt x="10072" y="15585"/>
                      <a:pt x="10574" y="16132"/>
                    </a:cubicBezTo>
                    <a:cubicBezTo>
                      <a:pt x="10742" y="16405"/>
                      <a:pt x="10909" y="16952"/>
                      <a:pt x="11077" y="17225"/>
                    </a:cubicBezTo>
                    <a:cubicBezTo>
                      <a:pt x="11579" y="18182"/>
                      <a:pt x="12667" y="17772"/>
                      <a:pt x="13337" y="17225"/>
                    </a:cubicBezTo>
                    <a:cubicBezTo>
                      <a:pt x="14091" y="16952"/>
                      <a:pt x="15095" y="16678"/>
                      <a:pt x="15681" y="17772"/>
                    </a:cubicBezTo>
                    <a:cubicBezTo>
                      <a:pt x="16518" y="15311"/>
                      <a:pt x="18444" y="13808"/>
                      <a:pt x="20202" y="14628"/>
                    </a:cubicBezTo>
                    <a:cubicBezTo>
                      <a:pt x="20370" y="14628"/>
                      <a:pt x="20788" y="15038"/>
                      <a:pt x="20956" y="14628"/>
                    </a:cubicBezTo>
                    <a:cubicBezTo>
                      <a:pt x="21458" y="14354"/>
                      <a:pt x="21458" y="13261"/>
                      <a:pt x="21291" y="12441"/>
                    </a:cubicBezTo>
                    <a:cubicBezTo>
                      <a:pt x="20956" y="11757"/>
                      <a:pt x="20370" y="11210"/>
                      <a:pt x="19867" y="10937"/>
                    </a:cubicBezTo>
                    <a:cubicBezTo>
                      <a:pt x="19365" y="10663"/>
                      <a:pt x="18779" y="10116"/>
                      <a:pt x="18779" y="9296"/>
                    </a:cubicBezTo>
                    <a:cubicBezTo>
                      <a:pt x="18611" y="7792"/>
                      <a:pt x="19532" y="6699"/>
                      <a:pt x="19700" y="5195"/>
                    </a:cubicBezTo>
                    <a:cubicBezTo>
                      <a:pt x="19867" y="3554"/>
                      <a:pt x="18779" y="2051"/>
                      <a:pt x="17942" y="1504"/>
                    </a:cubicBezTo>
                    <a:cubicBezTo>
                      <a:pt x="16853" y="957"/>
                      <a:pt x="15849" y="957"/>
                      <a:pt x="14928" y="410"/>
                    </a:cubicBezTo>
                    <a:cubicBezTo>
                      <a:pt x="14760" y="410"/>
                      <a:pt x="14760" y="0"/>
                      <a:pt x="14593" y="0"/>
                    </a:cubicBezTo>
                    <a:cubicBezTo>
                      <a:pt x="14258" y="0"/>
                      <a:pt x="14091" y="957"/>
                      <a:pt x="13923" y="1230"/>
                    </a:cubicBezTo>
                    <a:cubicBezTo>
                      <a:pt x="13337" y="2324"/>
                      <a:pt x="12500" y="2051"/>
                      <a:pt x="11579" y="1777"/>
                    </a:cubicBezTo>
                    <a:cubicBezTo>
                      <a:pt x="10909" y="1230"/>
                      <a:pt x="10072" y="684"/>
                      <a:pt x="9318" y="684"/>
                    </a:cubicBezTo>
                    <a:cubicBezTo>
                      <a:pt x="8063" y="684"/>
                      <a:pt x="7058" y="3281"/>
                      <a:pt x="7560" y="5195"/>
                    </a:cubicBezTo>
                    <a:cubicBezTo>
                      <a:pt x="7393" y="4922"/>
                      <a:pt x="5132" y="5195"/>
                      <a:pt x="4965" y="5468"/>
                    </a:cubicBezTo>
                    <a:cubicBezTo>
                      <a:pt x="4044" y="5742"/>
                      <a:pt x="3877" y="6425"/>
                      <a:pt x="3374" y="7519"/>
                    </a:cubicBezTo>
                    <a:cubicBezTo>
                      <a:pt x="1784" y="10116"/>
                      <a:pt x="863" y="12714"/>
                      <a:pt x="193" y="15311"/>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91" name="Form">
                <a:extLst>
                  <a:ext uri="{FF2B5EF4-FFF2-40B4-BE49-F238E27FC236}">
                    <a16:creationId xmlns:a16="http://schemas.microsoft.com/office/drawing/2014/main" id="{5DA0D47E-CAB0-486F-A3EA-D9CE5698ACDE}"/>
                  </a:ext>
                </a:extLst>
              </p:cNvPr>
              <p:cNvSpPr/>
              <p:nvPr/>
            </p:nvSpPr>
            <p:spPr>
              <a:xfrm>
                <a:off x="3571240" y="1031037"/>
                <a:ext cx="119921" cy="122066"/>
              </a:xfrm>
              <a:custGeom>
                <a:avLst/>
                <a:gdLst/>
                <a:ahLst/>
                <a:cxnLst>
                  <a:cxn ang="0">
                    <a:pos x="wd2" y="hd2"/>
                  </a:cxn>
                  <a:cxn ang="5400000">
                    <a:pos x="wd2" y="hd2"/>
                  </a:cxn>
                  <a:cxn ang="10800000">
                    <a:pos x="wd2" y="hd2"/>
                  </a:cxn>
                  <a:cxn ang="16200000">
                    <a:pos x="wd2" y="hd2"/>
                  </a:cxn>
                </a:cxnLst>
                <a:rect l="0" t="0" r="r" b="b"/>
                <a:pathLst>
                  <a:path w="21133" h="21094" extrusionOk="0">
                    <a:moveTo>
                      <a:pt x="865" y="4516"/>
                    </a:moveTo>
                    <a:cubicBezTo>
                      <a:pt x="1254" y="5080"/>
                      <a:pt x="865" y="5925"/>
                      <a:pt x="1059" y="6489"/>
                    </a:cubicBezTo>
                    <a:cubicBezTo>
                      <a:pt x="1059" y="6864"/>
                      <a:pt x="1546" y="7240"/>
                      <a:pt x="2129" y="7522"/>
                    </a:cubicBezTo>
                    <a:cubicBezTo>
                      <a:pt x="2324" y="7522"/>
                      <a:pt x="2519" y="7522"/>
                      <a:pt x="2713" y="7522"/>
                    </a:cubicBezTo>
                    <a:cubicBezTo>
                      <a:pt x="3102" y="7522"/>
                      <a:pt x="3589" y="7897"/>
                      <a:pt x="3783" y="8273"/>
                    </a:cubicBezTo>
                    <a:cubicBezTo>
                      <a:pt x="4562" y="9682"/>
                      <a:pt x="3978" y="11654"/>
                      <a:pt x="2519" y="12217"/>
                    </a:cubicBezTo>
                    <a:cubicBezTo>
                      <a:pt x="2129" y="12405"/>
                      <a:pt x="1546" y="12593"/>
                      <a:pt x="1546" y="12969"/>
                    </a:cubicBezTo>
                    <a:cubicBezTo>
                      <a:pt x="1546" y="13156"/>
                      <a:pt x="1546" y="13438"/>
                      <a:pt x="1546" y="13626"/>
                    </a:cubicBezTo>
                    <a:cubicBezTo>
                      <a:pt x="1740" y="14190"/>
                      <a:pt x="1935" y="14659"/>
                      <a:pt x="2324" y="15129"/>
                    </a:cubicBezTo>
                    <a:cubicBezTo>
                      <a:pt x="2713" y="15504"/>
                      <a:pt x="3589" y="15786"/>
                      <a:pt x="3978" y="15598"/>
                    </a:cubicBezTo>
                    <a:cubicBezTo>
                      <a:pt x="3589" y="16350"/>
                      <a:pt x="3978" y="17289"/>
                      <a:pt x="4173" y="17946"/>
                    </a:cubicBezTo>
                    <a:cubicBezTo>
                      <a:pt x="4562" y="18697"/>
                      <a:pt x="4951" y="19543"/>
                      <a:pt x="5146" y="20294"/>
                    </a:cubicBezTo>
                    <a:cubicBezTo>
                      <a:pt x="5146" y="20482"/>
                      <a:pt x="5146" y="20670"/>
                      <a:pt x="5340" y="20670"/>
                    </a:cubicBezTo>
                    <a:lnTo>
                      <a:pt x="5632" y="20857"/>
                    </a:lnTo>
                    <a:cubicBezTo>
                      <a:pt x="6800" y="21233"/>
                      <a:pt x="8065" y="20857"/>
                      <a:pt x="9038" y="20670"/>
                    </a:cubicBezTo>
                    <a:cubicBezTo>
                      <a:pt x="10108" y="20482"/>
                      <a:pt x="11081" y="20482"/>
                      <a:pt x="12151" y="20294"/>
                    </a:cubicBezTo>
                    <a:cubicBezTo>
                      <a:pt x="13319" y="20294"/>
                      <a:pt x="14778" y="20294"/>
                      <a:pt x="16043" y="20482"/>
                    </a:cubicBezTo>
                    <a:cubicBezTo>
                      <a:pt x="16238" y="20482"/>
                      <a:pt x="16627" y="20482"/>
                      <a:pt x="16821" y="20670"/>
                    </a:cubicBezTo>
                    <a:cubicBezTo>
                      <a:pt x="17016" y="20670"/>
                      <a:pt x="17016" y="20857"/>
                      <a:pt x="17211" y="21045"/>
                    </a:cubicBezTo>
                    <a:cubicBezTo>
                      <a:pt x="17600" y="21233"/>
                      <a:pt x="18281" y="20857"/>
                      <a:pt x="18475" y="20294"/>
                    </a:cubicBezTo>
                    <a:cubicBezTo>
                      <a:pt x="18670" y="19918"/>
                      <a:pt x="18865" y="19261"/>
                      <a:pt x="19254" y="18885"/>
                    </a:cubicBezTo>
                    <a:cubicBezTo>
                      <a:pt x="18670" y="18885"/>
                      <a:pt x="18086" y="18134"/>
                      <a:pt x="18475" y="17570"/>
                    </a:cubicBezTo>
                    <a:cubicBezTo>
                      <a:pt x="18962" y="16913"/>
                      <a:pt x="19254" y="16537"/>
                      <a:pt x="20032" y="16537"/>
                    </a:cubicBezTo>
                    <a:cubicBezTo>
                      <a:pt x="20519" y="16537"/>
                      <a:pt x="21297" y="16350"/>
                      <a:pt x="21102" y="15974"/>
                    </a:cubicBezTo>
                    <a:cubicBezTo>
                      <a:pt x="21102" y="15786"/>
                      <a:pt x="20908" y="15786"/>
                      <a:pt x="20908" y="15598"/>
                    </a:cubicBezTo>
                    <a:cubicBezTo>
                      <a:pt x="20324" y="14941"/>
                      <a:pt x="19643" y="14565"/>
                      <a:pt x="19059" y="14002"/>
                    </a:cubicBezTo>
                    <a:cubicBezTo>
                      <a:pt x="18475" y="13438"/>
                      <a:pt x="17794" y="12781"/>
                      <a:pt x="17405" y="12030"/>
                    </a:cubicBezTo>
                    <a:cubicBezTo>
                      <a:pt x="16821" y="10996"/>
                      <a:pt x="16238" y="9682"/>
                      <a:pt x="14973" y="9494"/>
                    </a:cubicBezTo>
                    <a:cubicBezTo>
                      <a:pt x="14194" y="9212"/>
                      <a:pt x="13319" y="9682"/>
                      <a:pt x="12735" y="9212"/>
                    </a:cubicBezTo>
                    <a:cubicBezTo>
                      <a:pt x="12346" y="8836"/>
                      <a:pt x="11956" y="8273"/>
                      <a:pt x="11470" y="8085"/>
                    </a:cubicBezTo>
                    <a:cubicBezTo>
                      <a:pt x="10692" y="7522"/>
                      <a:pt x="9232" y="8085"/>
                      <a:pt x="8843" y="7240"/>
                    </a:cubicBezTo>
                    <a:cubicBezTo>
                      <a:pt x="8648" y="7052"/>
                      <a:pt x="8648" y="6676"/>
                      <a:pt x="8454" y="6676"/>
                    </a:cubicBezTo>
                    <a:cubicBezTo>
                      <a:pt x="8065" y="6301"/>
                      <a:pt x="7383" y="6676"/>
                      <a:pt x="6994" y="6864"/>
                    </a:cubicBezTo>
                    <a:cubicBezTo>
                      <a:pt x="6216" y="7052"/>
                      <a:pt x="5146" y="6489"/>
                      <a:pt x="4951" y="5737"/>
                    </a:cubicBezTo>
                    <a:cubicBezTo>
                      <a:pt x="4756" y="4892"/>
                      <a:pt x="5340" y="3953"/>
                      <a:pt x="6021" y="3577"/>
                    </a:cubicBezTo>
                    <a:cubicBezTo>
                      <a:pt x="6411" y="3390"/>
                      <a:pt x="6605" y="3296"/>
                      <a:pt x="6994" y="3108"/>
                    </a:cubicBezTo>
                    <a:cubicBezTo>
                      <a:pt x="7383" y="2826"/>
                      <a:pt x="7383" y="2544"/>
                      <a:pt x="7189" y="2169"/>
                    </a:cubicBezTo>
                    <a:cubicBezTo>
                      <a:pt x="6994" y="1981"/>
                      <a:pt x="6800" y="1981"/>
                      <a:pt x="6605" y="1981"/>
                    </a:cubicBezTo>
                    <a:cubicBezTo>
                      <a:pt x="5827" y="1793"/>
                      <a:pt x="4756" y="1417"/>
                      <a:pt x="4173" y="760"/>
                    </a:cubicBezTo>
                    <a:cubicBezTo>
                      <a:pt x="3978" y="572"/>
                      <a:pt x="3783" y="384"/>
                      <a:pt x="3589" y="196"/>
                    </a:cubicBezTo>
                    <a:cubicBezTo>
                      <a:pt x="2519" y="-367"/>
                      <a:pt x="865" y="384"/>
                      <a:pt x="281" y="1136"/>
                    </a:cubicBezTo>
                    <a:cubicBezTo>
                      <a:pt x="-303" y="2544"/>
                      <a:pt x="86" y="3577"/>
                      <a:pt x="865" y="4516"/>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92" name="Form">
                <a:extLst>
                  <a:ext uri="{FF2B5EF4-FFF2-40B4-BE49-F238E27FC236}">
                    <a16:creationId xmlns:a16="http://schemas.microsoft.com/office/drawing/2014/main" id="{CFB54550-2393-4117-93F5-F44DD5F2F293}"/>
                  </a:ext>
                </a:extLst>
              </p:cNvPr>
              <p:cNvSpPr/>
              <p:nvPr/>
            </p:nvSpPr>
            <p:spPr>
              <a:xfrm>
                <a:off x="3471188" y="798744"/>
                <a:ext cx="266775" cy="183755"/>
              </a:xfrm>
              <a:custGeom>
                <a:avLst/>
                <a:gdLst/>
                <a:ahLst/>
                <a:cxnLst>
                  <a:cxn ang="0">
                    <a:pos x="wd2" y="hd2"/>
                  </a:cxn>
                  <a:cxn ang="5400000">
                    <a:pos x="wd2" y="hd2"/>
                  </a:cxn>
                  <a:cxn ang="10800000">
                    <a:pos x="wd2" y="hd2"/>
                  </a:cxn>
                  <a:cxn ang="16200000">
                    <a:pos x="wd2" y="hd2"/>
                  </a:cxn>
                </a:cxnLst>
                <a:rect l="0" t="0" r="r" b="b"/>
                <a:pathLst>
                  <a:path w="21548" h="21415" extrusionOk="0">
                    <a:moveTo>
                      <a:pt x="3851" y="454"/>
                    </a:moveTo>
                    <a:cubicBezTo>
                      <a:pt x="3319" y="1285"/>
                      <a:pt x="3319" y="2499"/>
                      <a:pt x="3408" y="3713"/>
                    </a:cubicBezTo>
                    <a:lnTo>
                      <a:pt x="3408" y="4097"/>
                    </a:lnTo>
                    <a:lnTo>
                      <a:pt x="2476" y="2755"/>
                    </a:lnTo>
                    <a:cubicBezTo>
                      <a:pt x="1900" y="3138"/>
                      <a:pt x="1456" y="3841"/>
                      <a:pt x="1279" y="4800"/>
                    </a:cubicBezTo>
                    <a:cubicBezTo>
                      <a:pt x="1190" y="5183"/>
                      <a:pt x="1190" y="5566"/>
                      <a:pt x="968" y="5822"/>
                    </a:cubicBezTo>
                    <a:cubicBezTo>
                      <a:pt x="791" y="6142"/>
                      <a:pt x="525" y="6397"/>
                      <a:pt x="702" y="6653"/>
                    </a:cubicBezTo>
                    <a:cubicBezTo>
                      <a:pt x="879" y="6525"/>
                      <a:pt x="1057" y="6845"/>
                      <a:pt x="968" y="7164"/>
                    </a:cubicBezTo>
                    <a:cubicBezTo>
                      <a:pt x="879" y="7420"/>
                      <a:pt x="613" y="7611"/>
                      <a:pt x="436" y="7611"/>
                    </a:cubicBezTo>
                    <a:cubicBezTo>
                      <a:pt x="258" y="8251"/>
                      <a:pt x="347" y="9081"/>
                      <a:pt x="702" y="9593"/>
                    </a:cubicBezTo>
                    <a:cubicBezTo>
                      <a:pt x="879" y="9848"/>
                      <a:pt x="1057" y="9976"/>
                      <a:pt x="1190" y="10295"/>
                    </a:cubicBezTo>
                    <a:cubicBezTo>
                      <a:pt x="1279" y="10679"/>
                      <a:pt x="1190" y="11062"/>
                      <a:pt x="1367" y="11446"/>
                    </a:cubicBezTo>
                    <a:cubicBezTo>
                      <a:pt x="1545" y="11765"/>
                      <a:pt x="1811" y="12021"/>
                      <a:pt x="1722" y="12404"/>
                    </a:cubicBezTo>
                    <a:cubicBezTo>
                      <a:pt x="1722" y="12532"/>
                      <a:pt x="1633" y="12660"/>
                      <a:pt x="1545" y="12660"/>
                    </a:cubicBezTo>
                    <a:cubicBezTo>
                      <a:pt x="1057" y="13107"/>
                      <a:pt x="525" y="13363"/>
                      <a:pt x="37" y="13363"/>
                    </a:cubicBezTo>
                    <a:cubicBezTo>
                      <a:pt x="-52" y="13619"/>
                      <a:pt x="37" y="13874"/>
                      <a:pt x="125" y="14002"/>
                    </a:cubicBezTo>
                    <a:cubicBezTo>
                      <a:pt x="258" y="14130"/>
                      <a:pt x="436" y="14258"/>
                      <a:pt x="525" y="14577"/>
                    </a:cubicBezTo>
                    <a:cubicBezTo>
                      <a:pt x="702" y="14961"/>
                      <a:pt x="613" y="15472"/>
                      <a:pt x="702" y="15919"/>
                    </a:cubicBezTo>
                    <a:cubicBezTo>
                      <a:pt x="791" y="16175"/>
                      <a:pt x="879" y="16303"/>
                      <a:pt x="968" y="16558"/>
                    </a:cubicBezTo>
                    <a:cubicBezTo>
                      <a:pt x="1633" y="17645"/>
                      <a:pt x="2121" y="18859"/>
                      <a:pt x="2476" y="20073"/>
                    </a:cubicBezTo>
                    <a:cubicBezTo>
                      <a:pt x="2565" y="20329"/>
                      <a:pt x="2565" y="20584"/>
                      <a:pt x="2742" y="20712"/>
                    </a:cubicBezTo>
                    <a:cubicBezTo>
                      <a:pt x="3053" y="21287"/>
                      <a:pt x="3629" y="21223"/>
                      <a:pt x="4073" y="21095"/>
                    </a:cubicBezTo>
                    <a:cubicBezTo>
                      <a:pt x="4561" y="20904"/>
                      <a:pt x="5004" y="20840"/>
                      <a:pt x="5359" y="20968"/>
                    </a:cubicBezTo>
                    <a:cubicBezTo>
                      <a:pt x="5537" y="21095"/>
                      <a:pt x="5625" y="21287"/>
                      <a:pt x="5803" y="21287"/>
                    </a:cubicBezTo>
                    <a:cubicBezTo>
                      <a:pt x="6202" y="21415"/>
                      <a:pt x="6734" y="21095"/>
                      <a:pt x="7133" y="21415"/>
                    </a:cubicBezTo>
                    <a:cubicBezTo>
                      <a:pt x="7222" y="20712"/>
                      <a:pt x="7799" y="20456"/>
                      <a:pt x="8242" y="20456"/>
                    </a:cubicBezTo>
                    <a:cubicBezTo>
                      <a:pt x="8730" y="20456"/>
                      <a:pt x="9173" y="20712"/>
                      <a:pt x="9528" y="20329"/>
                    </a:cubicBezTo>
                    <a:cubicBezTo>
                      <a:pt x="9839" y="20073"/>
                      <a:pt x="10016" y="19498"/>
                      <a:pt x="10282" y="19498"/>
                    </a:cubicBezTo>
                    <a:lnTo>
                      <a:pt x="10859" y="19498"/>
                    </a:lnTo>
                    <a:cubicBezTo>
                      <a:pt x="11214" y="19370"/>
                      <a:pt x="11391" y="18731"/>
                      <a:pt x="11790" y="18731"/>
                    </a:cubicBezTo>
                    <a:cubicBezTo>
                      <a:pt x="11968" y="18731"/>
                      <a:pt x="12145" y="18859"/>
                      <a:pt x="12234" y="18987"/>
                    </a:cubicBezTo>
                    <a:cubicBezTo>
                      <a:pt x="12722" y="19498"/>
                      <a:pt x="13077" y="20201"/>
                      <a:pt x="13431" y="20840"/>
                    </a:cubicBezTo>
                    <a:cubicBezTo>
                      <a:pt x="13564" y="20968"/>
                      <a:pt x="13564" y="21287"/>
                      <a:pt x="13742" y="21287"/>
                    </a:cubicBezTo>
                    <a:lnTo>
                      <a:pt x="14008" y="21287"/>
                    </a:lnTo>
                    <a:cubicBezTo>
                      <a:pt x="14585" y="21095"/>
                      <a:pt x="15117" y="20456"/>
                      <a:pt x="15205" y="19626"/>
                    </a:cubicBezTo>
                    <a:cubicBezTo>
                      <a:pt x="15782" y="19817"/>
                      <a:pt x="16314" y="19817"/>
                      <a:pt x="16980" y="19945"/>
                    </a:cubicBezTo>
                    <a:cubicBezTo>
                      <a:pt x="16802" y="19753"/>
                      <a:pt x="16714" y="19370"/>
                      <a:pt x="16802" y="19114"/>
                    </a:cubicBezTo>
                    <a:lnTo>
                      <a:pt x="17068" y="18284"/>
                    </a:lnTo>
                    <a:cubicBezTo>
                      <a:pt x="17246" y="18028"/>
                      <a:pt x="17468" y="17772"/>
                      <a:pt x="17556" y="17389"/>
                    </a:cubicBezTo>
                    <a:cubicBezTo>
                      <a:pt x="17645" y="17261"/>
                      <a:pt x="17645" y="17133"/>
                      <a:pt x="17734" y="17133"/>
                    </a:cubicBezTo>
                    <a:cubicBezTo>
                      <a:pt x="17911" y="16942"/>
                      <a:pt x="18177" y="16942"/>
                      <a:pt x="18399" y="16942"/>
                    </a:cubicBezTo>
                    <a:cubicBezTo>
                      <a:pt x="19020" y="16814"/>
                      <a:pt x="19508" y="15919"/>
                      <a:pt x="19863" y="14961"/>
                    </a:cubicBezTo>
                    <a:cubicBezTo>
                      <a:pt x="19596" y="14705"/>
                      <a:pt x="19419" y="14258"/>
                      <a:pt x="19242" y="13874"/>
                    </a:cubicBezTo>
                    <a:cubicBezTo>
                      <a:pt x="19109" y="13491"/>
                      <a:pt x="19109" y="12979"/>
                      <a:pt x="19330" y="12660"/>
                    </a:cubicBezTo>
                    <a:cubicBezTo>
                      <a:pt x="19508" y="12532"/>
                      <a:pt x="19685" y="12404"/>
                      <a:pt x="19774" y="12277"/>
                    </a:cubicBezTo>
                    <a:cubicBezTo>
                      <a:pt x="19951" y="12149"/>
                      <a:pt x="19951" y="11765"/>
                      <a:pt x="19863" y="11637"/>
                    </a:cubicBezTo>
                    <a:cubicBezTo>
                      <a:pt x="19774" y="11637"/>
                      <a:pt x="19685" y="11637"/>
                      <a:pt x="19685" y="11446"/>
                    </a:cubicBezTo>
                    <a:cubicBezTo>
                      <a:pt x="19419" y="11318"/>
                      <a:pt x="19508" y="10551"/>
                      <a:pt x="19863" y="10423"/>
                    </a:cubicBezTo>
                    <a:cubicBezTo>
                      <a:pt x="20262" y="10295"/>
                      <a:pt x="20528" y="10551"/>
                      <a:pt x="20794" y="10551"/>
                    </a:cubicBezTo>
                    <a:cubicBezTo>
                      <a:pt x="21193" y="10679"/>
                      <a:pt x="21548" y="10423"/>
                      <a:pt x="21548" y="9976"/>
                    </a:cubicBezTo>
                    <a:cubicBezTo>
                      <a:pt x="21548" y="9848"/>
                      <a:pt x="21548" y="9720"/>
                      <a:pt x="21459" y="9593"/>
                    </a:cubicBezTo>
                    <a:cubicBezTo>
                      <a:pt x="21371" y="9465"/>
                      <a:pt x="21193" y="9337"/>
                      <a:pt x="20971" y="9209"/>
                    </a:cubicBezTo>
                    <a:cubicBezTo>
                      <a:pt x="20705" y="8953"/>
                      <a:pt x="20528" y="8506"/>
                      <a:pt x="20350" y="8123"/>
                    </a:cubicBezTo>
                    <a:cubicBezTo>
                      <a:pt x="20129" y="7611"/>
                      <a:pt x="19951" y="6908"/>
                      <a:pt x="19685" y="6397"/>
                    </a:cubicBezTo>
                    <a:cubicBezTo>
                      <a:pt x="19508" y="5822"/>
                      <a:pt x="19242" y="5311"/>
                      <a:pt x="18842" y="5439"/>
                    </a:cubicBezTo>
                    <a:cubicBezTo>
                      <a:pt x="18665" y="5566"/>
                      <a:pt x="18576" y="5694"/>
                      <a:pt x="18488" y="5694"/>
                    </a:cubicBezTo>
                    <a:cubicBezTo>
                      <a:pt x="18310" y="5822"/>
                      <a:pt x="18177" y="5694"/>
                      <a:pt x="18000" y="5694"/>
                    </a:cubicBezTo>
                    <a:cubicBezTo>
                      <a:pt x="17468" y="5439"/>
                      <a:pt x="16891" y="5439"/>
                      <a:pt x="16314" y="5439"/>
                    </a:cubicBezTo>
                    <a:cubicBezTo>
                      <a:pt x="16137" y="5439"/>
                      <a:pt x="15959" y="5439"/>
                      <a:pt x="15782" y="5566"/>
                    </a:cubicBezTo>
                    <a:cubicBezTo>
                      <a:pt x="15516" y="5822"/>
                      <a:pt x="15294" y="6525"/>
                      <a:pt x="14939" y="6397"/>
                    </a:cubicBezTo>
                    <a:cubicBezTo>
                      <a:pt x="14762" y="6397"/>
                      <a:pt x="14673" y="6142"/>
                      <a:pt x="14496" y="5950"/>
                    </a:cubicBezTo>
                    <a:cubicBezTo>
                      <a:pt x="14185" y="5694"/>
                      <a:pt x="13831" y="5950"/>
                      <a:pt x="13564" y="5694"/>
                    </a:cubicBezTo>
                    <a:cubicBezTo>
                      <a:pt x="13343" y="5439"/>
                      <a:pt x="13343" y="5055"/>
                      <a:pt x="13343" y="4608"/>
                    </a:cubicBezTo>
                    <a:cubicBezTo>
                      <a:pt x="13431" y="3969"/>
                      <a:pt x="13564" y="3010"/>
                      <a:pt x="14008" y="2755"/>
                    </a:cubicBezTo>
                    <a:cubicBezTo>
                      <a:pt x="13254" y="2499"/>
                      <a:pt x="12500" y="2243"/>
                      <a:pt x="12145" y="1285"/>
                    </a:cubicBezTo>
                    <a:lnTo>
                      <a:pt x="11879" y="454"/>
                    </a:lnTo>
                    <a:cubicBezTo>
                      <a:pt x="11613" y="-57"/>
                      <a:pt x="11036" y="-57"/>
                      <a:pt x="10681" y="71"/>
                    </a:cubicBezTo>
                    <a:cubicBezTo>
                      <a:pt x="10371" y="71"/>
                      <a:pt x="10105" y="135"/>
                      <a:pt x="9927" y="454"/>
                    </a:cubicBezTo>
                    <a:cubicBezTo>
                      <a:pt x="9750" y="710"/>
                      <a:pt x="9839" y="1413"/>
                      <a:pt x="10105" y="1413"/>
                    </a:cubicBezTo>
                    <a:cubicBezTo>
                      <a:pt x="9528" y="2371"/>
                      <a:pt x="10371" y="3969"/>
                      <a:pt x="9839" y="4800"/>
                    </a:cubicBezTo>
                    <a:cubicBezTo>
                      <a:pt x="9750" y="4927"/>
                      <a:pt x="9528" y="5055"/>
                      <a:pt x="9528" y="5183"/>
                    </a:cubicBezTo>
                    <a:cubicBezTo>
                      <a:pt x="9440" y="5439"/>
                      <a:pt x="9750" y="5694"/>
                      <a:pt x="9839" y="5822"/>
                    </a:cubicBezTo>
                    <a:cubicBezTo>
                      <a:pt x="10194" y="6397"/>
                      <a:pt x="10105" y="7484"/>
                      <a:pt x="9927" y="8251"/>
                    </a:cubicBezTo>
                    <a:cubicBezTo>
                      <a:pt x="9440" y="8251"/>
                      <a:pt x="9085" y="7611"/>
                      <a:pt x="8907" y="7036"/>
                    </a:cubicBezTo>
                    <a:cubicBezTo>
                      <a:pt x="8597" y="6525"/>
                      <a:pt x="8419" y="5822"/>
                      <a:pt x="8153" y="5439"/>
                    </a:cubicBezTo>
                    <a:cubicBezTo>
                      <a:pt x="8065" y="5311"/>
                      <a:pt x="8065" y="5311"/>
                      <a:pt x="7976" y="5311"/>
                    </a:cubicBezTo>
                    <a:cubicBezTo>
                      <a:pt x="7887" y="5311"/>
                      <a:pt x="7754" y="5439"/>
                      <a:pt x="7754" y="5439"/>
                    </a:cubicBezTo>
                    <a:cubicBezTo>
                      <a:pt x="7577" y="5566"/>
                      <a:pt x="7399" y="5055"/>
                      <a:pt x="7577" y="4608"/>
                    </a:cubicBezTo>
                    <a:cubicBezTo>
                      <a:pt x="7665" y="4352"/>
                      <a:pt x="7887" y="3969"/>
                      <a:pt x="7887" y="3713"/>
                    </a:cubicBezTo>
                    <a:cubicBezTo>
                      <a:pt x="7577" y="3713"/>
                      <a:pt x="7311" y="3585"/>
                      <a:pt x="7133" y="3458"/>
                    </a:cubicBezTo>
                    <a:cubicBezTo>
                      <a:pt x="6956" y="3266"/>
                      <a:pt x="6734" y="2882"/>
                      <a:pt x="6867" y="2499"/>
                    </a:cubicBezTo>
                    <a:cubicBezTo>
                      <a:pt x="6424" y="2627"/>
                      <a:pt x="6024" y="1796"/>
                      <a:pt x="6335" y="1349"/>
                    </a:cubicBezTo>
                    <a:cubicBezTo>
                      <a:pt x="5891" y="1860"/>
                      <a:pt x="5537" y="454"/>
                      <a:pt x="5359" y="198"/>
                    </a:cubicBezTo>
                    <a:cubicBezTo>
                      <a:pt x="4871" y="-185"/>
                      <a:pt x="4250" y="71"/>
                      <a:pt x="3851" y="454"/>
                    </a:cubicBezTo>
                    <a:close/>
                    <a:moveTo>
                      <a:pt x="6379" y="1285"/>
                    </a:moveTo>
                    <a:lnTo>
                      <a:pt x="6335" y="1349"/>
                    </a:lnTo>
                    <a:lnTo>
                      <a:pt x="6379" y="1285"/>
                    </a:lnTo>
                    <a:close/>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93" name="Form">
                <a:extLst>
                  <a:ext uri="{FF2B5EF4-FFF2-40B4-BE49-F238E27FC236}">
                    <a16:creationId xmlns:a16="http://schemas.microsoft.com/office/drawing/2014/main" id="{DE50E93D-8CE1-45D0-8C23-23E1D0C1604C}"/>
                  </a:ext>
                </a:extLst>
              </p:cNvPr>
              <p:cNvSpPr/>
              <p:nvPr/>
            </p:nvSpPr>
            <p:spPr>
              <a:xfrm>
                <a:off x="3422261" y="843381"/>
                <a:ext cx="34816" cy="78274"/>
              </a:xfrm>
              <a:custGeom>
                <a:avLst/>
                <a:gdLst/>
                <a:ahLst/>
                <a:cxnLst>
                  <a:cxn ang="0">
                    <a:pos x="wd2" y="hd2"/>
                  </a:cxn>
                  <a:cxn ang="5400000">
                    <a:pos x="wd2" y="hd2"/>
                  </a:cxn>
                  <a:cxn ang="10800000">
                    <a:pos x="wd2" y="hd2"/>
                  </a:cxn>
                  <a:cxn ang="16200000">
                    <a:pos x="wd2" y="hd2"/>
                  </a:cxn>
                </a:cxnLst>
                <a:rect l="0" t="0" r="r" b="b"/>
                <a:pathLst>
                  <a:path w="21097" h="20737" extrusionOk="0">
                    <a:moveTo>
                      <a:pt x="1371" y="4959"/>
                    </a:moveTo>
                    <a:cubicBezTo>
                      <a:pt x="1371" y="5397"/>
                      <a:pt x="1371" y="5397"/>
                      <a:pt x="2057" y="5689"/>
                    </a:cubicBezTo>
                    <a:lnTo>
                      <a:pt x="3086" y="5689"/>
                    </a:lnTo>
                    <a:cubicBezTo>
                      <a:pt x="5143" y="5689"/>
                      <a:pt x="7200" y="7148"/>
                      <a:pt x="5829" y="8024"/>
                    </a:cubicBezTo>
                    <a:cubicBezTo>
                      <a:pt x="5143" y="9045"/>
                      <a:pt x="2057" y="9629"/>
                      <a:pt x="3086" y="10505"/>
                    </a:cubicBezTo>
                    <a:cubicBezTo>
                      <a:pt x="3086" y="10797"/>
                      <a:pt x="3771" y="11089"/>
                      <a:pt x="4457" y="11381"/>
                    </a:cubicBezTo>
                    <a:cubicBezTo>
                      <a:pt x="6514" y="12694"/>
                      <a:pt x="5143" y="14153"/>
                      <a:pt x="3771" y="15759"/>
                    </a:cubicBezTo>
                    <a:cubicBezTo>
                      <a:pt x="2057" y="16926"/>
                      <a:pt x="0" y="18532"/>
                      <a:pt x="0" y="19699"/>
                    </a:cubicBezTo>
                    <a:cubicBezTo>
                      <a:pt x="0" y="19991"/>
                      <a:pt x="0" y="19991"/>
                      <a:pt x="686" y="20283"/>
                    </a:cubicBezTo>
                    <a:cubicBezTo>
                      <a:pt x="1371" y="20575"/>
                      <a:pt x="2057" y="20575"/>
                      <a:pt x="2057" y="20575"/>
                    </a:cubicBezTo>
                    <a:cubicBezTo>
                      <a:pt x="5143" y="20867"/>
                      <a:pt x="9257" y="20867"/>
                      <a:pt x="10971" y="19699"/>
                    </a:cubicBezTo>
                    <a:cubicBezTo>
                      <a:pt x="11657" y="18824"/>
                      <a:pt x="11314" y="17802"/>
                      <a:pt x="10286" y="16926"/>
                    </a:cubicBezTo>
                    <a:cubicBezTo>
                      <a:pt x="9600" y="15905"/>
                      <a:pt x="10971" y="14883"/>
                      <a:pt x="13029" y="15175"/>
                    </a:cubicBezTo>
                    <a:cubicBezTo>
                      <a:pt x="13714" y="15175"/>
                      <a:pt x="13714" y="15175"/>
                      <a:pt x="14400" y="15175"/>
                    </a:cubicBezTo>
                    <a:cubicBezTo>
                      <a:pt x="15086" y="15175"/>
                      <a:pt x="15771" y="14883"/>
                      <a:pt x="15771" y="14445"/>
                    </a:cubicBezTo>
                    <a:cubicBezTo>
                      <a:pt x="16457" y="13862"/>
                      <a:pt x="16457" y="12986"/>
                      <a:pt x="16457" y="12402"/>
                    </a:cubicBezTo>
                    <a:cubicBezTo>
                      <a:pt x="18171" y="12402"/>
                      <a:pt x="18857" y="12110"/>
                      <a:pt x="20229" y="12110"/>
                    </a:cubicBezTo>
                    <a:cubicBezTo>
                      <a:pt x="20229" y="12110"/>
                      <a:pt x="20914" y="12110"/>
                      <a:pt x="20914" y="11818"/>
                    </a:cubicBezTo>
                    <a:cubicBezTo>
                      <a:pt x="21600" y="11089"/>
                      <a:pt x="20229" y="10797"/>
                      <a:pt x="18857" y="10505"/>
                    </a:cubicBezTo>
                    <a:cubicBezTo>
                      <a:pt x="16457" y="9921"/>
                      <a:pt x="15086" y="8316"/>
                      <a:pt x="16457" y="7440"/>
                    </a:cubicBezTo>
                    <a:cubicBezTo>
                      <a:pt x="17486" y="6856"/>
                      <a:pt x="18857" y="6272"/>
                      <a:pt x="18171" y="5689"/>
                    </a:cubicBezTo>
                    <a:cubicBezTo>
                      <a:pt x="18171" y="5397"/>
                      <a:pt x="16457" y="4959"/>
                      <a:pt x="16457" y="4667"/>
                    </a:cubicBezTo>
                    <a:cubicBezTo>
                      <a:pt x="11657" y="2624"/>
                      <a:pt x="18171" y="-733"/>
                      <a:pt x="7886" y="143"/>
                    </a:cubicBezTo>
                    <a:cubicBezTo>
                      <a:pt x="1371" y="726"/>
                      <a:pt x="686" y="2624"/>
                      <a:pt x="1371" y="4959"/>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94" name="Form">
                <a:extLst>
                  <a:ext uri="{FF2B5EF4-FFF2-40B4-BE49-F238E27FC236}">
                    <a16:creationId xmlns:a16="http://schemas.microsoft.com/office/drawing/2014/main" id="{5A35028D-F796-4B4A-8530-8E846D1587FD}"/>
                  </a:ext>
                </a:extLst>
              </p:cNvPr>
              <p:cNvSpPr/>
              <p:nvPr/>
            </p:nvSpPr>
            <p:spPr>
              <a:xfrm>
                <a:off x="3760070" y="869029"/>
                <a:ext cx="158069" cy="110095"/>
              </a:xfrm>
              <a:custGeom>
                <a:avLst/>
                <a:gdLst/>
                <a:ahLst/>
                <a:cxnLst>
                  <a:cxn ang="0">
                    <a:pos x="wd2" y="hd2"/>
                  </a:cxn>
                  <a:cxn ang="5400000">
                    <a:pos x="wd2" y="hd2"/>
                  </a:cxn>
                  <a:cxn ang="10800000">
                    <a:pos x="wd2" y="hd2"/>
                  </a:cxn>
                  <a:cxn ang="16200000">
                    <a:pos x="wd2" y="hd2"/>
                  </a:cxn>
                </a:cxnLst>
                <a:rect l="0" t="0" r="r" b="b"/>
                <a:pathLst>
                  <a:path w="21181" h="21059" extrusionOk="0">
                    <a:moveTo>
                      <a:pt x="289" y="5252"/>
                    </a:moveTo>
                    <a:cubicBezTo>
                      <a:pt x="141" y="6394"/>
                      <a:pt x="1100" y="7432"/>
                      <a:pt x="731" y="8782"/>
                    </a:cubicBezTo>
                    <a:cubicBezTo>
                      <a:pt x="584" y="9198"/>
                      <a:pt x="436" y="9406"/>
                      <a:pt x="436" y="9821"/>
                    </a:cubicBezTo>
                    <a:cubicBezTo>
                      <a:pt x="436" y="10132"/>
                      <a:pt x="584" y="10548"/>
                      <a:pt x="584" y="10756"/>
                    </a:cubicBezTo>
                    <a:cubicBezTo>
                      <a:pt x="731" y="11171"/>
                      <a:pt x="1100" y="11586"/>
                      <a:pt x="1247" y="12002"/>
                    </a:cubicBezTo>
                    <a:cubicBezTo>
                      <a:pt x="1395" y="12313"/>
                      <a:pt x="1395" y="12521"/>
                      <a:pt x="1542" y="12521"/>
                    </a:cubicBezTo>
                    <a:cubicBezTo>
                      <a:pt x="1689" y="12521"/>
                      <a:pt x="1689" y="12313"/>
                      <a:pt x="1837" y="12313"/>
                    </a:cubicBezTo>
                    <a:cubicBezTo>
                      <a:pt x="2132" y="12313"/>
                      <a:pt x="2279" y="12729"/>
                      <a:pt x="2427" y="12936"/>
                    </a:cubicBezTo>
                    <a:cubicBezTo>
                      <a:pt x="2648" y="13144"/>
                      <a:pt x="2943" y="12936"/>
                      <a:pt x="3090" y="12936"/>
                    </a:cubicBezTo>
                    <a:cubicBezTo>
                      <a:pt x="3680" y="12936"/>
                      <a:pt x="3827" y="13975"/>
                      <a:pt x="4196" y="14702"/>
                    </a:cubicBezTo>
                    <a:cubicBezTo>
                      <a:pt x="4343" y="14909"/>
                      <a:pt x="4638" y="15117"/>
                      <a:pt x="4786" y="15117"/>
                    </a:cubicBezTo>
                    <a:cubicBezTo>
                      <a:pt x="5523" y="15532"/>
                      <a:pt x="6334" y="16363"/>
                      <a:pt x="6776" y="17506"/>
                    </a:cubicBezTo>
                    <a:cubicBezTo>
                      <a:pt x="6924" y="17921"/>
                      <a:pt x="7292" y="18232"/>
                      <a:pt x="7587" y="18544"/>
                    </a:cubicBezTo>
                    <a:cubicBezTo>
                      <a:pt x="7882" y="18752"/>
                      <a:pt x="8177" y="18856"/>
                      <a:pt x="8472" y="19063"/>
                    </a:cubicBezTo>
                    <a:cubicBezTo>
                      <a:pt x="8619" y="19271"/>
                      <a:pt x="8619" y="19686"/>
                      <a:pt x="8988" y="19686"/>
                    </a:cubicBezTo>
                    <a:cubicBezTo>
                      <a:pt x="9430" y="20102"/>
                      <a:pt x="9725" y="19063"/>
                      <a:pt x="10315" y="19063"/>
                    </a:cubicBezTo>
                    <a:cubicBezTo>
                      <a:pt x="10831" y="19063"/>
                      <a:pt x="11126" y="19686"/>
                      <a:pt x="11421" y="19894"/>
                    </a:cubicBezTo>
                    <a:cubicBezTo>
                      <a:pt x="11863" y="20102"/>
                      <a:pt x="12526" y="19894"/>
                      <a:pt x="12969" y="20309"/>
                    </a:cubicBezTo>
                    <a:cubicBezTo>
                      <a:pt x="13116" y="20517"/>
                      <a:pt x="13264" y="20725"/>
                      <a:pt x="13411" y="20932"/>
                    </a:cubicBezTo>
                    <a:cubicBezTo>
                      <a:pt x="13780" y="21244"/>
                      <a:pt x="14222" y="20932"/>
                      <a:pt x="14517" y="20517"/>
                    </a:cubicBezTo>
                    <a:cubicBezTo>
                      <a:pt x="14812" y="20102"/>
                      <a:pt x="15180" y="19894"/>
                      <a:pt x="15475" y="19686"/>
                    </a:cubicBezTo>
                    <a:cubicBezTo>
                      <a:pt x="16360" y="19271"/>
                      <a:pt x="17318" y="20932"/>
                      <a:pt x="18203" y="20932"/>
                    </a:cubicBezTo>
                    <a:cubicBezTo>
                      <a:pt x="17908" y="20517"/>
                      <a:pt x="17613" y="19894"/>
                      <a:pt x="17466" y="19271"/>
                    </a:cubicBezTo>
                    <a:cubicBezTo>
                      <a:pt x="18571" y="18544"/>
                      <a:pt x="19603" y="17921"/>
                      <a:pt x="20562" y="16882"/>
                    </a:cubicBezTo>
                    <a:cubicBezTo>
                      <a:pt x="20267" y="16675"/>
                      <a:pt x="19972" y="16363"/>
                      <a:pt x="19751" y="16156"/>
                    </a:cubicBezTo>
                    <a:cubicBezTo>
                      <a:pt x="19603" y="15948"/>
                      <a:pt x="19456" y="15325"/>
                      <a:pt x="19603" y="14909"/>
                    </a:cubicBezTo>
                    <a:cubicBezTo>
                      <a:pt x="19751" y="14494"/>
                      <a:pt x="20267" y="14182"/>
                      <a:pt x="20562" y="14182"/>
                    </a:cubicBezTo>
                    <a:cubicBezTo>
                      <a:pt x="20857" y="14182"/>
                      <a:pt x="21299" y="13559"/>
                      <a:pt x="21152" y="13144"/>
                    </a:cubicBezTo>
                    <a:cubicBezTo>
                      <a:pt x="21004" y="12936"/>
                      <a:pt x="20857" y="12729"/>
                      <a:pt x="20709" y="12729"/>
                    </a:cubicBezTo>
                    <a:cubicBezTo>
                      <a:pt x="19309" y="12002"/>
                      <a:pt x="17760" y="11586"/>
                      <a:pt x="16655" y="10340"/>
                    </a:cubicBezTo>
                    <a:cubicBezTo>
                      <a:pt x="16507" y="10132"/>
                      <a:pt x="16212" y="9613"/>
                      <a:pt x="15917" y="9406"/>
                    </a:cubicBezTo>
                    <a:cubicBezTo>
                      <a:pt x="15623" y="9198"/>
                      <a:pt x="15328" y="9198"/>
                      <a:pt x="14959" y="9406"/>
                    </a:cubicBezTo>
                    <a:cubicBezTo>
                      <a:pt x="14812" y="9613"/>
                      <a:pt x="14812" y="9821"/>
                      <a:pt x="14664" y="9821"/>
                    </a:cubicBezTo>
                    <a:cubicBezTo>
                      <a:pt x="14517" y="10132"/>
                      <a:pt x="14222" y="9821"/>
                      <a:pt x="13927" y="9613"/>
                    </a:cubicBezTo>
                    <a:cubicBezTo>
                      <a:pt x="13411" y="9406"/>
                      <a:pt x="12969" y="9198"/>
                      <a:pt x="12379" y="8990"/>
                    </a:cubicBezTo>
                    <a:cubicBezTo>
                      <a:pt x="12084" y="8990"/>
                      <a:pt x="11568" y="8990"/>
                      <a:pt x="11421" y="9406"/>
                    </a:cubicBezTo>
                    <a:cubicBezTo>
                      <a:pt x="11273" y="9821"/>
                      <a:pt x="11273" y="10548"/>
                      <a:pt x="11568" y="10548"/>
                    </a:cubicBezTo>
                    <a:cubicBezTo>
                      <a:pt x="11273" y="10756"/>
                      <a:pt x="10831" y="10963"/>
                      <a:pt x="10315" y="10963"/>
                    </a:cubicBezTo>
                    <a:cubicBezTo>
                      <a:pt x="10020" y="10963"/>
                      <a:pt x="9725" y="10756"/>
                      <a:pt x="9430" y="10548"/>
                    </a:cubicBezTo>
                    <a:cubicBezTo>
                      <a:pt x="9283" y="10132"/>
                      <a:pt x="9135" y="9613"/>
                      <a:pt x="9430" y="9198"/>
                    </a:cubicBezTo>
                    <a:cubicBezTo>
                      <a:pt x="9577" y="8990"/>
                      <a:pt x="9872" y="8990"/>
                      <a:pt x="10020" y="8575"/>
                    </a:cubicBezTo>
                    <a:cubicBezTo>
                      <a:pt x="10536" y="7952"/>
                      <a:pt x="9577" y="6602"/>
                      <a:pt x="9872" y="5979"/>
                    </a:cubicBezTo>
                    <a:cubicBezTo>
                      <a:pt x="10020" y="5771"/>
                      <a:pt x="10388" y="5771"/>
                      <a:pt x="10683" y="5771"/>
                    </a:cubicBezTo>
                    <a:cubicBezTo>
                      <a:pt x="11052" y="5771"/>
                      <a:pt x="11273" y="5563"/>
                      <a:pt x="11273" y="5044"/>
                    </a:cubicBezTo>
                    <a:cubicBezTo>
                      <a:pt x="11273" y="4836"/>
                      <a:pt x="11126" y="4629"/>
                      <a:pt x="10978" y="4421"/>
                    </a:cubicBezTo>
                    <a:cubicBezTo>
                      <a:pt x="10167" y="3798"/>
                      <a:pt x="9283" y="3798"/>
                      <a:pt x="8324" y="3798"/>
                    </a:cubicBezTo>
                    <a:cubicBezTo>
                      <a:pt x="8177" y="3798"/>
                      <a:pt x="7882" y="3798"/>
                      <a:pt x="7734" y="4006"/>
                    </a:cubicBezTo>
                    <a:cubicBezTo>
                      <a:pt x="7587" y="4213"/>
                      <a:pt x="7440" y="4421"/>
                      <a:pt x="7587" y="4836"/>
                    </a:cubicBezTo>
                    <a:cubicBezTo>
                      <a:pt x="6924" y="4421"/>
                      <a:pt x="6186" y="4836"/>
                      <a:pt x="6039" y="5771"/>
                    </a:cubicBezTo>
                    <a:cubicBezTo>
                      <a:pt x="6039" y="5979"/>
                      <a:pt x="6039" y="6394"/>
                      <a:pt x="5891" y="6602"/>
                    </a:cubicBezTo>
                    <a:cubicBezTo>
                      <a:pt x="5744" y="7744"/>
                      <a:pt x="4786" y="7952"/>
                      <a:pt x="3975" y="7744"/>
                    </a:cubicBezTo>
                    <a:cubicBezTo>
                      <a:pt x="3827" y="7744"/>
                      <a:pt x="3532" y="7432"/>
                      <a:pt x="3385" y="7225"/>
                    </a:cubicBezTo>
                    <a:cubicBezTo>
                      <a:pt x="3238" y="7017"/>
                      <a:pt x="3238" y="6602"/>
                      <a:pt x="3238" y="6394"/>
                    </a:cubicBezTo>
                    <a:cubicBezTo>
                      <a:pt x="3385" y="6186"/>
                      <a:pt x="3532" y="6186"/>
                      <a:pt x="3532" y="5979"/>
                    </a:cubicBezTo>
                    <a:cubicBezTo>
                      <a:pt x="3680" y="5771"/>
                      <a:pt x="3532" y="5044"/>
                      <a:pt x="3238" y="4836"/>
                    </a:cubicBezTo>
                    <a:cubicBezTo>
                      <a:pt x="2943" y="4629"/>
                      <a:pt x="2795" y="4629"/>
                      <a:pt x="2427" y="4213"/>
                    </a:cubicBezTo>
                    <a:cubicBezTo>
                      <a:pt x="2132" y="3798"/>
                      <a:pt x="2132" y="3071"/>
                      <a:pt x="2279" y="2656"/>
                    </a:cubicBezTo>
                    <a:cubicBezTo>
                      <a:pt x="2427" y="2240"/>
                      <a:pt x="2795" y="1825"/>
                      <a:pt x="3090" y="1409"/>
                    </a:cubicBezTo>
                    <a:cubicBezTo>
                      <a:pt x="3238" y="1202"/>
                      <a:pt x="3385" y="1202"/>
                      <a:pt x="3385" y="890"/>
                    </a:cubicBezTo>
                    <a:cubicBezTo>
                      <a:pt x="3532" y="-148"/>
                      <a:pt x="584" y="-356"/>
                      <a:pt x="141" y="682"/>
                    </a:cubicBezTo>
                    <a:cubicBezTo>
                      <a:pt x="-301" y="1825"/>
                      <a:pt x="436" y="2448"/>
                      <a:pt x="436" y="3382"/>
                    </a:cubicBezTo>
                    <a:cubicBezTo>
                      <a:pt x="1247" y="4213"/>
                      <a:pt x="289" y="4629"/>
                      <a:pt x="289" y="5252"/>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95" name="Form">
                <a:extLst>
                  <a:ext uri="{FF2B5EF4-FFF2-40B4-BE49-F238E27FC236}">
                    <a16:creationId xmlns:a16="http://schemas.microsoft.com/office/drawing/2014/main" id="{43612BD1-C516-44EA-B10A-9E5BC6FBF5CA}"/>
                  </a:ext>
                </a:extLst>
              </p:cNvPr>
              <p:cNvSpPr/>
              <p:nvPr/>
            </p:nvSpPr>
            <p:spPr>
              <a:xfrm>
                <a:off x="1646254" y="1131920"/>
                <a:ext cx="34898" cy="77135"/>
              </a:xfrm>
              <a:custGeom>
                <a:avLst/>
                <a:gdLst/>
                <a:ahLst/>
                <a:cxnLst>
                  <a:cxn ang="0">
                    <a:pos x="wd2" y="hd2"/>
                  </a:cxn>
                  <a:cxn ang="5400000">
                    <a:pos x="wd2" y="hd2"/>
                  </a:cxn>
                  <a:cxn ang="10800000">
                    <a:pos x="wd2" y="hd2"/>
                  </a:cxn>
                  <a:cxn ang="16200000">
                    <a:pos x="wd2" y="hd2"/>
                  </a:cxn>
                </a:cxnLst>
                <a:rect l="0" t="0" r="r" b="b"/>
                <a:pathLst>
                  <a:path w="21127" h="21058" extrusionOk="0">
                    <a:moveTo>
                      <a:pt x="4040" y="16840"/>
                    </a:moveTo>
                    <a:lnTo>
                      <a:pt x="4040" y="17138"/>
                    </a:lnTo>
                    <a:cubicBezTo>
                      <a:pt x="4040" y="17138"/>
                      <a:pt x="4685" y="17138"/>
                      <a:pt x="5652" y="17138"/>
                    </a:cubicBezTo>
                    <a:cubicBezTo>
                      <a:pt x="6942" y="17138"/>
                      <a:pt x="7587" y="17883"/>
                      <a:pt x="6942" y="18628"/>
                    </a:cubicBezTo>
                    <a:cubicBezTo>
                      <a:pt x="6297" y="19223"/>
                      <a:pt x="6297" y="19968"/>
                      <a:pt x="6942" y="20564"/>
                    </a:cubicBezTo>
                    <a:cubicBezTo>
                      <a:pt x="7587" y="21160"/>
                      <a:pt x="10166" y="21160"/>
                      <a:pt x="11455" y="20862"/>
                    </a:cubicBezTo>
                    <a:cubicBezTo>
                      <a:pt x="13067" y="20564"/>
                      <a:pt x="15002" y="20266"/>
                      <a:pt x="16291" y="19968"/>
                    </a:cubicBezTo>
                    <a:cubicBezTo>
                      <a:pt x="16936" y="19968"/>
                      <a:pt x="17581" y="19670"/>
                      <a:pt x="17581" y="19670"/>
                    </a:cubicBezTo>
                    <a:cubicBezTo>
                      <a:pt x="19837" y="19372"/>
                      <a:pt x="21127" y="18330"/>
                      <a:pt x="21127" y="17436"/>
                    </a:cubicBezTo>
                    <a:cubicBezTo>
                      <a:pt x="21127" y="16840"/>
                      <a:pt x="21127" y="16542"/>
                      <a:pt x="20482" y="15797"/>
                    </a:cubicBezTo>
                    <a:cubicBezTo>
                      <a:pt x="19837" y="15499"/>
                      <a:pt x="19837" y="15201"/>
                      <a:pt x="19193" y="14903"/>
                    </a:cubicBezTo>
                    <a:cubicBezTo>
                      <a:pt x="17581" y="13712"/>
                      <a:pt x="16936" y="11775"/>
                      <a:pt x="18226" y="10583"/>
                    </a:cubicBezTo>
                    <a:cubicBezTo>
                      <a:pt x="16291" y="10881"/>
                      <a:pt x="15002" y="9541"/>
                      <a:pt x="15002" y="8647"/>
                    </a:cubicBezTo>
                    <a:cubicBezTo>
                      <a:pt x="15002" y="7604"/>
                      <a:pt x="16291" y="6859"/>
                      <a:pt x="16936" y="5817"/>
                    </a:cubicBezTo>
                    <a:cubicBezTo>
                      <a:pt x="16936" y="4923"/>
                      <a:pt x="16291" y="4029"/>
                      <a:pt x="14357" y="3433"/>
                    </a:cubicBezTo>
                    <a:cubicBezTo>
                      <a:pt x="13712" y="2986"/>
                      <a:pt x="13067" y="2986"/>
                      <a:pt x="12423" y="3433"/>
                    </a:cubicBezTo>
                    <a:cubicBezTo>
                      <a:pt x="13067" y="2092"/>
                      <a:pt x="11455" y="901"/>
                      <a:pt x="9521" y="305"/>
                    </a:cubicBezTo>
                    <a:cubicBezTo>
                      <a:pt x="7587" y="-440"/>
                      <a:pt x="3396" y="305"/>
                      <a:pt x="2751" y="1199"/>
                    </a:cubicBezTo>
                    <a:cubicBezTo>
                      <a:pt x="2751" y="1794"/>
                      <a:pt x="2751" y="2390"/>
                      <a:pt x="3396" y="2390"/>
                    </a:cubicBezTo>
                    <a:cubicBezTo>
                      <a:pt x="4040" y="2688"/>
                      <a:pt x="5652" y="2390"/>
                      <a:pt x="6942" y="2688"/>
                    </a:cubicBezTo>
                    <a:cubicBezTo>
                      <a:pt x="8231" y="2986"/>
                      <a:pt x="7909" y="4029"/>
                      <a:pt x="6297" y="4327"/>
                    </a:cubicBezTo>
                    <a:cubicBezTo>
                      <a:pt x="5008" y="4625"/>
                      <a:pt x="3396" y="4625"/>
                      <a:pt x="2106" y="4625"/>
                    </a:cubicBezTo>
                    <a:cubicBezTo>
                      <a:pt x="817" y="4923"/>
                      <a:pt x="-473" y="5519"/>
                      <a:pt x="172" y="5817"/>
                    </a:cubicBezTo>
                    <a:cubicBezTo>
                      <a:pt x="817" y="6114"/>
                      <a:pt x="1461" y="6561"/>
                      <a:pt x="2751" y="6561"/>
                    </a:cubicBezTo>
                    <a:cubicBezTo>
                      <a:pt x="817" y="7157"/>
                      <a:pt x="1461" y="8349"/>
                      <a:pt x="2751" y="9243"/>
                    </a:cubicBezTo>
                    <a:cubicBezTo>
                      <a:pt x="6942" y="11477"/>
                      <a:pt x="4040" y="14308"/>
                      <a:pt x="4040" y="16840"/>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96" name="Form">
                <a:extLst>
                  <a:ext uri="{FF2B5EF4-FFF2-40B4-BE49-F238E27FC236}">
                    <a16:creationId xmlns:a16="http://schemas.microsoft.com/office/drawing/2014/main" id="{6FACCE01-1A02-4A09-97D2-22929C6774BB}"/>
                  </a:ext>
                </a:extLst>
              </p:cNvPr>
              <p:cNvSpPr/>
              <p:nvPr/>
            </p:nvSpPr>
            <p:spPr>
              <a:xfrm>
                <a:off x="202660" y="3399577"/>
                <a:ext cx="63154" cy="28424"/>
              </a:xfrm>
              <a:custGeom>
                <a:avLst/>
                <a:gdLst/>
                <a:ahLst/>
                <a:cxnLst>
                  <a:cxn ang="0">
                    <a:pos x="wd2" y="hd2"/>
                  </a:cxn>
                  <a:cxn ang="5400000">
                    <a:pos x="wd2" y="hd2"/>
                  </a:cxn>
                  <a:cxn ang="10800000">
                    <a:pos x="wd2" y="hd2"/>
                  </a:cxn>
                  <a:cxn ang="16200000">
                    <a:pos x="wd2" y="hd2"/>
                  </a:cxn>
                </a:cxnLst>
                <a:rect l="0" t="0" r="r" b="b"/>
                <a:pathLst>
                  <a:path w="21107" h="21600" extrusionOk="0">
                    <a:moveTo>
                      <a:pt x="461" y="19938"/>
                    </a:moveTo>
                    <a:lnTo>
                      <a:pt x="461" y="20769"/>
                    </a:lnTo>
                    <a:cubicBezTo>
                      <a:pt x="461" y="21600"/>
                      <a:pt x="1200" y="21600"/>
                      <a:pt x="1569" y="21600"/>
                    </a:cubicBezTo>
                    <a:cubicBezTo>
                      <a:pt x="1938" y="21600"/>
                      <a:pt x="2308" y="20769"/>
                      <a:pt x="2861" y="20769"/>
                    </a:cubicBezTo>
                    <a:cubicBezTo>
                      <a:pt x="3600" y="20769"/>
                      <a:pt x="3969" y="21600"/>
                      <a:pt x="4708" y="21600"/>
                    </a:cubicBezTo>
                    <a:cubicBezTo>
                      <a:pt x="5446" y="21600"/>
                      <a:pt x="5815" y="20769"/>
                      <a:pt x="6554" y="19938"/>
                    </a:cubicBezTo>
                    <a:cubicBezTo>
                      <a:pt x="7477" y="19938"/>
                      <a:pt x="8215" y="20769"/>
                      <a:pt x="7846" y="21600"/>
                    </a:cubicBezTo>
                    <a:cubicBezTo>
                      <a:pt x="9323" y="21600"/>
                      <a:pt x="10985" y="21600"/>
                      <a:pt x="11723" y="19108"/>
                    </a:cubicBezTo>
                    <a:cubicBezTo>
                      <a:pt x="12461" y="17446"/>
                      <a:pt x="13200" y="13708"/>
                      <a:pt x="14308" y="13708"/>
                    </a:cubicBezTo>
                    <a:cubicBezTo>
                      <a:pt x="14861" y="13708"/>
                      <a:pt x="15231" y="13708"/>
                      <a:pt x="15231" y="13708"/>
                    </a:cubicBezTo>
                    <a:cubicBezTo>
                      <a:pt x="17077" y="13708"/>
                      <a:pt x="19108" y="11215"/>
                      <a:pt x="20585" y="8723"/>
                    </a:cubicBezTo>
                    <a:cubicBezTo>
                      <a:pt x="20954" y="7892"/>
                      <a:pt x="21323" y="6646"/>
                      <a:pt x="20954" y="5815"/>
                    </a:cubicBezTo>
                    <a:cubicBezTo>
                      <a:pt x="20954" y="5815"/>
                      <a:pt x="20954" y="4985"/>
                      <a:pt x="20585" y="4985"/>
                    </a:cubicBezTo>
                    <a:cubicBezTo>
                      <a:pt x="19108" y="2492"/>
                      <a:pt x="16338" y="4985"/>
                      <a:pt x="15231" y="1662"/>
                    </a:cubicBezTo>
                    <a:cubicBezTo>
                      <a:pt x="14861" y="831"/>
                      <a:pt x="14861" y="831"/>
                      <a:pt x="14308" y="0"/>
                    </a:cubicBezTo>
                    <a:cubicBezTo>
                      <a:pt x="13938" y="0"/>
                      <a:pt x="13569" y="0"/>
                      <a:pt x="13569" y="0"/>
                    </a:cubicBezTo>
                    <a:cubicBezTo>
                      <a:pt x="12092" y="831"/>
                      <a:pt x="10061" y="2492"/>
                      <a:pt x="8585" y="3323"/>
                    </a:cubicBezTo>
                    <a:cubicBezTo>
                      <a:pt x="7477" y="4154"/>
                      <a:pt x="6185" y="4154"/>
                      <a:pt x="5077" y="3323"/>
                    </a:cubicBezTo>
                    <a:cubicBezTo>
                      <a:pt x="4338" y="2492"/>
                      <a:pt x="3600" y="0"/>
                      <a:pt x="2308" y="0"/>
                    </a:cubicBezTo>
                    <a:cubicBezTo>
                      <a:pt x="461" y="0"/>
                      <a:pt x="-277" y="4985"/>
                      <a:pt x="92" y="8723"/>
                    </a:cubicBezTo>
                    <a:cubicBezTo>
                      <a:pt x="461" y="8723"/>
                      <a:pt x="831" y="8723"/>
                      <a:pt x="831" y="8723"/>
                    </a:cubicBezTo>
                    <a:cubicBezTo>
                      <a:pt x="1200" y="13708"/>
                      <a:pt x="831" y="16615"/>
                      <a:pt x="461" y="19938"/>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97" name="Form">
                <a:extLst>
                  <a:ext uri="{FF2B5EF4-FFF2-40B4-BE49-F238E27FC236}">
                    <a16:creationId xmlns:a16="http://schemas.microsoft.com/office/drawing/2014/main" id="{66AFEA5F-F43E-413C-8D36-4D4B0FDC2A94}"/>
                  </a:ext>
                </a:extLst>
              </p:cNvPr>
              <p:cNvSpPr/>
              <p:nvPr/>
            </p:nvSpPr>
            <p:spPr>
              <a:xfrm>
                <a:off x="3615389" y="2542495"/>
                <a:ext cx="83980" cy="427734"/>
              </a:xfrm>
              <a:custGeom>
                <a:avLst/>
                <a:gdLst/>
                <a:ahLst/>
                <a:cxnLst>
                  <a:cxn ang="0">
                    <a:pos x="wd2" y="hd2"/>
                  </a:cxn>
                  <a:cxn ang="5400000">
                    <a:pos x="wd2" y="hd2"/>
                  </a:cxn>
                  <a:cxn ang="10800000">
                    <a:pos x="wd2" y="hd2"/>
                  </a:cxn>
                  <a:cxn ang="16200000">
                    <a:pos x="wd2" y="hd2"/>
                  </a:cxn>
                </a:cxnLst>
                <a:rect l="0" t="0" r="r" b="b"/>
                <a:pathLst>
                  <a:path w="21005" h="21288" extrusionOk="0">
                    <a:moveTo>
                      <a:pt x="3439" y="3040"/>
                    </a:moveTo>
                    <a:cubicBezTo>
                      <a:pt x="3439" y="3149"/>
                      <a:pt x="3164" y="3313"/>
                      <a:pt x="3715" y="3368"/>
                    </a:cubicBezTo>
                    <a:cubicBezTo>
                      <a:pt x="3990" y="3422"/>
                      <a:pt x="4265" y="3422"/>
                      <a:pt x="4540" y="3477"/>
                    </a:cubicBezTo>
                    <a:cubicBezTo>
                      <a:pt x="5778" y="3723"/>
                      <a:pt x="3990" y="3996"/>
                      <a:pt x="3164" y="4241"/>
                    </a:cubicBezTo>
                    <a:cubicBezTo>
                      <a:pt x="1376" y="4624"/>
                      <a:pt x="1651" y="5388"/>
                      <a:pt x="4265" y="5552"/>
                    </a:cubicBezTo>
                    <a:cubicBezTo>
                      <a:pt x="4265" y="5907"/>
                      <a:pt x="1926" y="6071"/>
                      <a:pt x="0" y="6126"/>
                    </a:cubicBezTo>
                    <a:cubicBezTo>
                      <a:pt x="1376" y="6399"/>
                      <a:pt x="1376" y="6917"/>
                      <a:pt x="275" y="7272"/>
                    </a:cubicBezTo>
                    <a:cubicBezTo>
                      <a:pt x="1926" y="7327"/>
                      <a:pt x="3439" y="7682"/>
                      <a:pt x="3990" y="8064"/>
                    </a:cubicBezTo>
                    <a:cubicBezTo>
                      <a:pt x="4540" y="8419"/>
                      <a:pt x="4265" y="8829"/>
                      <a:pt x="4265" y="9157"/>
                    </a:cubicBezTo>
                    <a:cubicBezTo>
                      <a:pt x="5366" y="8938"/>
                      <a:pt x="7704" y="9211"/>
                      <a:pt x="7980" y="9512"/>
                    </a:cubicBezTo>
                    <a:cubicBezTo>
                      <a:pt x="8255" y="9839"/>
                      <a:pt x="7154" y="10140"/>
                      <a:pt x="6329" y="10413"/>
                    </a:cubicBezTo>
                    <a:cubicBezTo>
                      <a:pt x="5366" y="10713"/>
                      <a:pt x="4265" y="10986"/>
                      <a:pt x="4540" y="11341"/>
                    </a:cubicBezTo>
                    <a:cubicBezTo>
                      <a:pt x="4540" y="11505"/>
                      <a:pt x="5090" y="11669"/>
                      <a:pt x="5366" y="11915"/>
                    </a:cubicBezTo>
                    <a:cubicBezTo>
                      <a:pt x="6329" y="12434"/>
                      <a:pt x="5778" y="13062"/>
                      <a:pt x="3990" y="13526"/>
                    </a:cubicBezTo>
                    <a:cubicBezTo>
                      <a:pt x="5778" y="13580"/>
                      <a:pt x="5366" y="14099"/>
                      <a:pt x="4815" y="14427"/>
                    </a:cubicBezTo>
                    <a:cubicBezTo>
                      <a:pt x="3715" y="15164"/>
                      <a:pt x="3990" y="16038"/>
                      <a:pt x="5778" y="16721"/>
                    </a:cubicBezTo>
                    <a:cubicBezTo>
                      <a:pt x="6054" y="16830"/>
                      <a:pt x="6329" y="16939"/>
                      <a:pt x="6329" y="17076"/>
                    </a:cubicBezTo>
                    <a:cubicBezTo>
                      <a:pt x="6329" y="17294"/>
                      <a:pt x="5366" y="17458"/>
                      <a:pt x="5090" y="17649"/>
                    </a:cubicBezTo>
                    <a:cubicBezTo>
                      <a:pt x="3990" y="18141"/>
                      <a:pt x="5366" y="18796"/>
                      <a:pt x="4540" y="19288"/>
                    </a:cubicBezTo>
                    <a:cubicBezTo>
                      <a:pt x="3990" y="19588"/>
                      <a:pt x="2889" y="19943"/>
                      <a:pt x="3715" y="20161"/>
                    </a:cubicBezTo>
                    <a:cubicBezTo>
                      <a:pt x="4265" y="20161"/>
                      <a:pt x="4815" y="20216"/>
                      <a:pt x="5366" y="20216"/>
                    </a:cubicBezTo>
                    <a:cubicBezTo>
                      <a:pt x="4815" y="20435"/>
                      <a:pt x="4540" y="20735"/>
                      <a:pt x="4815" y="20953"/>
                    </a:cubicBezTo>
                    <a:cubicBezTo>
                      <a:pt x="5090" y="21199"/>
                      <a:pt x="6879" y="21363"/>
                      <a:pt x="7704" y="21254"/>
                    </a:cubicBezTo>
                    <a:cubicBezTo>
                      <a:pt x="6879" y="20790"/>
                      <a:pt x="6604" y="20271"/>
                      <a:pt x="7429" y="19861"/>
                    </a:cubicBezTo>
                    <a:cubicBezTo>
                      <a:pt x="7704" y="19752"/>
                      <a:pt x="7980" y="19643"/>
                      <a:pt x="7980" y="19533"/>
                    </a:cubicBezTo>
                    <a:cubicBezTo>
                      <a:pt x="7980" y="19424"/>
                      <a:pt x="7704" y="19370"/>
                      <a:pt x="7704" y="19233"/>
                    </a:cubicBezTo>
                    <a:cubicBezTo>
                      <a:pt x="7429" y="18851"/>
                      <a:pt x="8943" y="18496"/>
                      <a:pt x="9493" y="18086"/>
                    </a:cubicBezTo>
                    <a:cubicBezTo>
                      <a:pt x="10318" y="17458"/>
                      <a:pt x="7980" y="16775"/>
                      <a:pt x="9493" y="16202"/>
                    </a:cubicBezTo>
                    <a:cubicBezTo>
                      <a:pt x="10043" y="15929"/>
                      <a:pt x="11144" y="15574"/>
                      <a:pt x="10043" y="15410"/>
                    </a:cubicBezTo>
                    <a:cubicBezTo>
                      <a:pt x="11144" y="14591"/>
                      <a:pt x="12382" y="13799"/>
                      <a:pt x="12657" y="12952"/>
                    </a:cubicBezTo>
                    <a:cubicBezTo>
                      <a:pt x="13483" y="12870"/>
                      <a:pt x="14308" y="12952"/>
                      <a:pt x="15271" y="13007"/>
                    </a:cubicBezTo>
                    <a:cubicBezTo>
                      <a:pt x="15271" y="12761"/>
                      <a:pt x="17335" y="12679"/>
                      <a:pt x="18161" y="12870"/>
                    </a:cubicBezTo>
                    <a:cubicBezTo>
                      <a:pt x="19124" y="13034"/>
                      <a:pt x="18986" y="13335"/>
                      <a:pt x="18711" y="13580"/>
                    </a:cubicBezTo>
                    <a:cubicBezTo>
                      <a:pt x="19261" y="13690"/>
                      <a:pt x="20499" y="13444"/>
                      <a:pt x="20087" y="13280"/>
                    </a:cubicBezTo>
                    <a:cubicBezTo>
                      <a:pt x="19811" y="13116"/>
                      <a:pt x="19261" y="12952"/>
                      <a:pt x="19536" y="12761"/>
                    </a:cubicBezTo>
                    <a:cubicBezTo>
                      <a:pt x="19536" y="12652"/>
                      <a:pt x="20087" y="12597"/>
                      <a:pt x="20499" y="12488"/>
                    </a:cubicBezTo>
                    <a:cubicBezTo>
                      <a:pt x="21600" y="12079"/>
                      <a:pt x="20775" y="11478"/>
                      <a:pt x="19261" y="11095"/>
                    </a:cubicBezTo>
                    <a:cubicBezTo>
                      <a:pt x="17885" y="10686"/>
                      <a:pt x="16372" y="10304"/>
                      <a:pt x="16372" y="9785"/>
                    </a:cubicBezTo>
                    <a:cubicBezTo>
                      <a:pt x="16372" y="9566"/>
                      <a:pt x="16922" y="9321"/>
                      <a:pt x="16647" y="9102"/>
                    </a:cubicBezTo>
                    <a:cubicBezTo>
                      <a:pt x="16647" y="8829"/>
                      <a:pt x="15822" y="8529"/>
                      <a:pt x="15271" y="8256"/>
                    </a:cubicBezTo>
                    <a:cubicBezTo>
                      <a:pt x="14721" y="7955"/>
                      <a:pt x="14996" y="7600"/>
                      <a:pt x="16097" y="7436"/>
                    </a:cubicBezTo>
                    <a:cubicBezTo>
                      <a:pt x="14308" y="6972"/>
                      <a:pt x="13758" y="6399"/>
                      <a:pt x="13758" y="5825"/>
                    </a:cubicBezTo>
                    <a:cubicBezTo>
                      <a:pt x="14033" y="5252"/>
                      <a:pt x="14996" y="4706"/>
                      <a:pt x="15546" y="4187"/>
                    </a:cubicBezTo>
                    <a:cubicBezTo>
                      <a:pt x="13758" y="4187"/>
                      <a:pt x="13208" y="3777"/>
                      <a:pt x="13483" y="3422"/>
                    </a:cubicBezTo>
                    <a:cubicBezTo>
                      <a:pt x="13758" y="3094"/>
                      <a:pt x="14308" y="2739"/>
                      <a:pt x="13208" y="2466"/>
                    </a:cubicBezTo>
                    <a:cubicBezTo>
                      <a:pt x="12107" y="2221"/>
                      <a:pt x="10043" y="2221"/>
                      <a:pt x="9493" y="1948"/>
                    </a:cubicBezTo>
                    <a:cubicBezTo>
                      <a:pt x="9218" y="1729"/>
                      <a:pt x="10181" y="1456"/>
                      <a:pt x="11557" y="1374"/>
                    </a:cubicBezTo>
                    <a:cubicBezTo>
                      <a:pt x="10731" y="1374"/>
                      <a:pt x="11832" y="500"/>
                      <a:pt x="12107" y="391"/>
                    </a:cubicBezTo>
                    <a:cubicBezTo>
                      <a:pt x="9218" y="-237"/>
                      <a:pt x="4265" y="-128"/>
                      <a:pt x="6054" y="855"/>
                    </a:cubicBezTo>
                    <a:cubicBezTo>
                      <a:pt x="6329" y="965"/>
                      <a:pt x="7429" y="1210"/>
                      <a:pt x="7429" y="1320"/>
                    </a:cubicBezTo>
                    <a:cubicBezTo>
                      <a:pt x="7704" y="1647"/>
                      <a:pt x="7154" y="1483"/>
                      <a:pt x="6329" y="1702"/>
                    </a:cubicBezTo>
                    <a:cubicBezTo>
                      <a:pt x="4540" y="2275"/>
                      <a:pt x="3715" y="2521"/>
                      <a:pt x="3439" y="3040"/>
                    </a:cubicBezTo>
                    <a:close/>
                    <a:moveTo>
                      <a:pt x="11832" y="1374"/>
                    </a:moveTo>
                    <a:cubicBezTo>
                      <a:pt x="11694" y="1374"/>
                      <a:pt x="11694" y="1374"/>
                      <a:pt x="11557" y="1374"/>
                    </a:cubicBezTo>
                    <a:cubicBezTo>
                      <a:pt x="11694" y="1374"/>
                      <a:pt x="11694" y="1374"/>
                      <a:pt x="11832" y="1374"/>
                    </a:cubicBezTo>
                    <a:close/>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98" name="Form">
                <a:extLst>
                  <a:ext uri="{FF2B5EF4-FFF2-40B4-BE49-F238E27FC236}">
                    <a16:creationId xmlns:a16="http://schemas.microsoft.com/office/drawing/2014/main" id="{AFCF1246-9462-402B-86BB-FB7EA6B06348}"/>
                  </a:ext>
                </a:extLst>
              </p:cNvPr>
              <p:cNvSpPr/>
              <p:nvPr/>
            </p:nvSpPr>
            <p:spPr>
              <a:xfrm>
                <a:off x="3563334" y="2991329"/>
                <a:ext cx="183250" cy="182458"/>
              </a:xfrm>
              <a:custGeom>
                <a:avLst/>
                <a:gdLst/>
                <a:ahLst/>
                <a:cxnLst>
                  <a:cxn ang="0">
                    <a:pos x="wd2" y="hd2"/>
                  </a:cxn>
                  <a:cxn ang="5400000">
                    <a:pos x="wd2" y="hd2"/>
                  </a:cxn>
                  <a:cxn ang="10800000">
                    <a:pos x="wd2" y="hd2"/>
                  </a:cxn>
                  <a:cxn ang="16200000">
                    <a:pos x="wd2" y="hd2"/>
                  </a:cxn>
                </a:cxnLst>
                <a:rect l="0" t="0" r="r" b="b"/>
                <a:pathLst>
                  <a:path w="21082" h="20724" extrusionOk="0">
                    <a:moveTo>
                      <a:pt x="6890" y="4819"/>
                    </a:moveTo>
                    <a:cubicBezTo>
                      <a:pt x="5563" y="6122"/>
                      <a:pt x="5311" y="8171"/>
                      <a:pt x="6384" y="9722"/>
                    </a:cubicBezTo>
                    <a:cubicBezTo>
                      <a:pt x="5816" y="9971"/>
                      <a:pt x="5563" y="10778"/>
                      <a:pt x="5942" y="11150"/>
                    </a:cubicBezTo>
                    <a:cubicBezTo>
                      <a:pt x="5437" y="11522"/>
                      <a:pt x="4490" y="11150"/>
                      <a:pt x="3984" y="10778"/>
                    </a:cubicBezTo>
                    <a:cubicBezTo>
                      <a:pt x="3479" y="10219"/>
                      <a:pt x="2911" y="9722"/>
                      <a:pt x="2279" y="9598"/>
                    </a:cubicBezTo>
                    <a:cubicBezTo>
                      <a:pt x="2279" y="10529"/>
                      <a:pt x="2279" y="11522"/>
                      <a:pt x="1963" y="12453"/>
                    </a:cubicBezTo>
                    <a:cubicBezTo>
                      <a:pt x="1458" y="12578"/>
                      <a:pt x="826" y="12826"/>
                      <a:pt x="384" y="13260"/>
                    </a:cubicBezTo>
                    <a:cubicBezTo>
                      <a:pt x="5" y="13633"/>
                      <a:pt x="-121" y="14440"/>
                      <a:pt x="132" y="14812"/>
                    </a:cubicBezTo>
                    <a:cubicBezTo>
                      <a:pt x="258" y="15060"/>
                      <a:pt x="511" y="15060"/>
                      <a:pt x="826" y="15309"/>
                    </a:cubicBezTo>
                    <a:cubicBezTo>
                      <a:pt x="953" y="15557"/>
                      <a:pt x="1079" y="15867"/>
                      <a:pt x="1205" y="16115"/>
                    </a:cubicBezTo>
                    <a:cubicBezTo>
                      <a:pt x="1584" y="17543"/>
                      <a:pt x="1837" y="18971"/>
                      <a:pt x="1584" y="20274"/>
                    </a:cubicBezTo>
                    <a:cubicBezTo>
                      <a:pt x="2784" y="21081"/>
                      <a:pt x="4616" y="20771"/>
                      <a:pt x="5437" y="19591"/>
                    </a:cubicBezTo>
                    <a:cubicBezTo>
                      <a:pt x="4932" y="18971"/>
                      <a:pt x="3732" y="18971"/>
                      <a:pt x="3858" y="18164"/>
                    </a:cubicBezTo>
                    <a:cubicBezTo>
                      <a:pt x="3858" y="17667"/>
                      <a:pt x="4490" y="17419"/>
                      <a:pt x="4490" y="16860"/>
                    </a:cubicBezTo>
                    <a:cubicBezTo>
                      <a:pt x="4490" y="16115"/>
                      <a:pt x="2911" y="16115"/>
                      <a:pt x="2658" y="15309"/>
                    </a:cubicBezTo>
                    <a:cubicBezTo>
                      <a:pt x="2405" y="14564"/>
                      <a:pt x="3479" y="14005"/>
                      <a:pt x="4237" y="14005"/>
                    </a:cubicBezTo>
                    <a:cubicBezTo>
                      <a:pt x="5058" y="14005"/>
                      <a:pt x="6132" y="13757"/>
                      <a:pt x="6258" y="13012"/>
                    </a:cubicBezTo>
                    <a:cubicBezTo>
                      <a:pt x="7584" y="13384"/>
                      <a:pt x="8595" y="14440"/>
                      <a:pt x="9037" y="15557"/>
                    </a:cubicBezTo>
                    <a:cubicBezTo>
                      <a:pt x="9795" y="15991"/>
                      <a:pt x="10742" y="16240"/>
                      <a:pt x="11563" y="16115"/>
                    </a:cubicBezTo>
                    <a:cubicBezTo>
                      <a:pt x="11942" y="16115"/>
                      <a:pt x="12321" y="15867"/>
                      <a:pt x="12700" y="15991"/>
                    </a:cubicBezTo>
                    <a:cubicBezTo>
                      <a:pt x="13142" y="16115"/>
                      <a:pt x="13521" y="16364"/>
                      <a:pt x="13395" y="16736"/>
                    </a:cubicBezTo>
                    <a:cubicBezTo>
                      <a:pt x="13774" y="16364"/>
                      <a:pt x="14153" y="15557"/>
                      <a:pt x="13774" y="15060"/>
                    </a:cubicBezTo>
                    <a:cubicBezTo>
                      <a:pt x="13647" y="14812"/>
                      <a:pt x="13395" y="14688"/>
                      <a:pt x="13268" y="14564"/>
                    </a:cubicBezTo>
                    <a:cubicBezTo>
                      <a:pt x="12700" y="14005"/>
                      <a:pt x="12700" y="13384"/>
                      <a:pt x="12574" y="12702"/>
                    </a:cubicBezTo>
                    <a:cubicBezTo>
                      <a:pt x="12447" y="11957"/>
                      <a:pt x="12637" y="10902"/>
                      <a:pt x="13395" y="10778"/>
                    </a:cubicBezTo>
                    <a:cubicBezTo>
                      <a:pt x="14216" y="10653"/>
                      <a:pt x="14721" y="11709"/>
                      <a:pt x="15479" y="11833"/>
                    </a:cubicBezTo>
                    <a:cubicBezTo>
                      <a:pt x="16300" y="11957"/>
                      <a:pt x="16805" y="11150"/>
                      <a:pt x="17626" y="11150"/>
                    </a:cubicBezTo>
                    <a:cubicBezTo>
                      <a:pt x="18700" y="11026"/>
                      <a:pt x="20026" y="12205"/>
                      <a:pt x="20784" y="11398"/>
                    </a:cubicBezTo>
                    <a:cubicBezTo>
                      <a:pt x="21479" y="10778"/>
                      <a:pt x="20847" y="9784"/>
                      <a:pt x="20026" y="9350"/>
                    </a:cubicBezTo>
                    <a:cubicBezTo>
                      <a:pt x="19268" y="8978"/>
                      <a:pt x="18321" y="8915"/>
                      <a:pt x="17626" y="8419"/>
                    </a:cubicBezTo>
                    <a:cubicBezTo>
                      <a:pt x="17247" y="8171"/>
                      <a:pt x="17121" y="7798"/>
                      <a:pt x="16805" y="7426"/>
                    </a:cubicBezTo>
                    <a:cubicBezTo>
                      <a:pt x="16174" y="6681"/>
                      <a:pt x="15226" y="6122"/>
                      <a:pt x="14468" y="5626"/>
                    </a:cubicBezTo>
                    <a:cubicBezTo>
                      <a:pt x="13521" y="5129"/>
                      <a:pt x="12447" y="4571"/>
                      <a:pt x="11563" y="5129"/>
                    </a:cubicBezTo>
                    <a:cubicBezTo>
                      <a:pt x="11816" y="4943"/>
                      <a:pt x="9037" y="-519"/>
                      <a:pt x="8090" y="40"/>
                    </a:cubicBezTo>
                    <a:cubicBezTo>
                      <a:pt x="8090" y="40"/>
                      <a:pt x="7142" y="2212"/>
                      <a:pt x="7142" y="2336"/>
                    </a:cubicBezTo>
                    <a:cubicBezTo>
                      <a:pt x="6890" y="3515"/>
                      <a:pt x="8090" y="3826"/>
                      <a:pt x="6890" y="4819"/>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99" name="Form">
                <a:extLst>
                  <a:ext uri="{FF2B5EF4-FFF2-40B4-BE49-F238E27FC236}">
                    <a16:creationId xmlns:a16="http://schemas.microsoft.com/office/drawing/2014/main" id="{9AD62372-B1E4-4F2B-B51D-1EA7739D96AA}"/>
                  </a:ext>
                </a:extLst>
              </p:cNvPr>
              <p:cNvSpPr/>
              <p:nvPr/>
            </p:nvSpPr>
            <p:spPr>
              <a:xfrm>
                <a:off x="3238789" y="3179091"/>
                <a:ext cx="395165" cy="378630"/>
              </a:xfrm>
              <a:custGeom>
                <a:avLst/>
                <a:gdLst/>
                <a:ahLst/>
                <a:cxnLst>
                  <a:cxn ang="0">
                    <a:pos x="wd2" y="hd2"/>
                  </a:cxn>
                  <a:cxn ang="5400000">
                    <a:pos x="wd2" y="hd2"/>
                  </a:cxn>
                  <a:cxn ang="10800000">
                    <a:pos x="wd2" y="hd2"/>
                  </a:cxn>
                  <a:cxn ang="16200000">
                    <a:pos x="wd2" y="hd2"/>
                  </a:cxn>
                </a:cxnLst>
                <a:rect l="0" t="0" r="r" b="b"/>
                <a:pathLst>
                  <a:path w="21458" h="21203" extrusionOk="0">
                    <a:moveTo>
                      <a:pt x="17946" y="865"/>
                    </a:moveTo>
                    <a:cubicBezTo>
                      <a:pt x="18064" y="1048"/>
                      <a:pt x="18005" y="1385"/>
                      <a:pt x="17797" y="1508"/>
                    </a:cubicBezTo>
                    <a:cubicBezTo>
                      <a:pt x="18064" y="1630"/>
                      <a:pt x="18183" y="2029"/>
                      <a:pt x="18064" y="2335"/>
                    </a:cubicBezTo>
                    <a:cubicBezTo>
                      <a:pt x="18005" y="2672"/>
                      <a:pt x="17797" y="2917"/>
                      <a:pt x="17797" y="3254"/>
                    </a:cubicBezTo>
                    <a:cubicBezTo>
                      <a:pt x="17738" y="3622"/>
                      <a:pt x="18005" y="4082"/>
                      <a:pt x="18302" y="4327"/>
                    </a:cubicBezTo>
                    <a:cubicBezTo>
                      <a:pt x="18183" y="4327"/>
                      <a:pt x="18124" y="4327"/>
                      <a:pt x="18005" y="4327"/>
                    </a:cubicBezTo>
                    <a:cubicBezTo>
                      <a:pt x="17619" y="4664"/>
                      <a:pt x="17322" y="5093"/>
                      <a:pt x="17262" y="5613"/>
                    </a:cubicBezTo>
                    <a:cubicBezTo>
                      <a:pt x="17054" y="5889"/>
                      <a:pt x="16876" y="6196"/>
                      <a:pt x="16757" y="6471"/>
                    </a:cubicBezTo>
                    <a:cubicBezTo>
                      <a:pt x="16579" y="6778"/>
                      <a:pt x="16371" y="7237"/>
                      <a:pt x="16638" y="7482"/>
                    </a:cubicBezTo>
                    <a:cubicBezTo>
                      <a:pt x="16490" y="7482"/>
                      <a:pt x="16311" y="7421"/>
                      <a:pt x="16193" y="7421"/>
                    </a:cubicBezTo>
                    <a:cubicBezTo>
                      <a:pt x="16014" y="7881"/>
                      <a:pt x="15628" y="8126"/>
                      <a:pt x="15182" y="8310"/>
                    </a:cubicBezTo>
                    <a:cubicBezTo>
                      <a:pt x="14707" y="8647"/>
                      <a:pt x="14261" y="8892"/>
                      <a:pt x="13756" y="9229"/>
                    </a:cubicBezTo>
                    <a:cubicBezTo>
                      <a:pt x="13756" y="8830"/>
                      <a:pt x="13519" y="8524"/>
                      <a:pt x="13192" y="8371"/>
                    </a:cubicBezTo>
                    <a:cubicBezTo>
                      <a:pt x="12895" y="8248"/>
                      <a:pt x="12449" y="8463"/>
                      <a:pt x="12330" y="8769"/>
                    </a:cubicBezTo>
                    <a:cubicBezTo>
                      <a:pt x="12211" y="9106"/>
                      <a:pt x="12390" y="9474"/>
                      <a:pt x="12568" y="9811"/>
                    </a:cubicBezTo>
                    <a:cubicBezTo>
                      <a:pt x="11706" y="10056"/>
                      <a:pt x="11023" y="10761"/>
                      <a:pt x="10755" y="11588"/>
                    </a:cubicBezTo>
                    <a:cubicBezTo>
                      <a:pt x="10131" y="11802"/>
                      <a:pt x="9508" y="11925"/>
                      <a:pt x="8824" y="11986"/>
                    </a:cubicBezTo>
                    <a:cubicBezTo>
                      <a:pt x="8646" y="11986"/>
                      <a:pt x="8527" y="11986"/>
                      <a:pt x="8349" y="12048"/>
                    </a:cubicBezTo>
                    <a:cubicBezTo>
                      <a:pt x="7844" y="12048"/>
                      <a:pt x="7398" y="12109"/>
                      <a:pt x="6893" y="12109"/>
                    </a:cubicBezTo>
                    <a:cubicBezTo>
                      <a:pt x="6715" y="12109"/>
                      <a:pt x="6477" y="12109"/>
                      <a:pt x="6328" y="12231"/>
                    </a:cubicBezTo>
                    <a:cubicBezTo>
                      <a:pt x="6210" y="12293"/>
                      <a:pt x="6091" y="12385"/>
                      <a:pt x="6031" y="12446"/>
                    </a:cubicBezTo>
                    <a:cubicBezTo>
                      <a:pt x="5734" y="12691"/>
                      <a:pt x="5348" y="12936"/>
                      <a:pt x="5021" y="13212"/>
                    </a:cubicBezTo>
                    <a:cubicBezTo>
                      <a:pt x="4724" y="13457"/>
                      <a:pt x="4278" y="13671"/>
                      <a:pt x="3981" y="13457"/>
                    </a:cubicBezTo>
                    <a:cubicBezTo>
                      <a:pt x="4100" y="13671"/>
                      <a:pt x="3922" y="13916"/>
                      <a:pt x="3714" y="14100"/>
                    </a:cubicBezTo>
                    <a:cubicBezTo>
                      <a:pt x="3417" y="14376"/>
                      <a:pt x="3031" y="14560"/>
                      <a:pt x="2733" y="14682"/>
                    </a:cubicBezTo>
                    <a:cubicBezTo>
                      <a:pt x="2288" y="14866"/>
                      <a:pt x="1783" y="15142"/>
                      <a:pt x="1723" y="15571"/>
                    </a:cubicBezTo>
                    <a:cubicBezTo>
                      <a:pt x="1723" y="15785"/>
                      <a:pt x="1723" y="15969"/>
                      <a:pt x="1842" y="16092"/>
                    </a:cubicBezTo>
                    <a:cubicBezTo>
                      <a:pt x="1159" y="16030"/>
                      <a:pt x="475" y="16214"/>
                      <a:pt x="0" y="16674"/>
                    </a:cubicBezTo>
                    <a:cubicBezTo>
                      <a:pt x="297" y="16735"/>
                      <a:pt x="802" y="17011"/>
                      <a:pt x="594" y="17317"/>
                    </a:cubicBezTo>
                    <a:cubicBezTo>
                      <a:pt x="535" y="17440"/>
                      <a:pt x="416" y="17501"/>
                      <a:pt x="357" y="17562"/>
                    </a:cubicBezTo>
                    <a:cubicBezTo>
                      <a:pt x="178" y="17777"/>
                      <a:pt x="178" y="18083"/>
                      <a:pt x="357" y="18206"/>
                    </a:cubicBezTo>
                    <a:cubicBezTo>
                      <a:pt x="475" y="18298"/>
                      <a:pt x="535" y="18359"/>
                      <a:pt x="683" y="18420"/>
                    </a:cubicBezTo>
                    <a:cubicBezTo>
                      <a:pt x="1159" y="18727"/>
                      <a:pt x="1099" y="19431"/>
                      <a:pt x="1040" y="20013"/>
                    </a:cubicBezTo>
                    <a:cubicBezTo>
                      <a:pt x="1545" y="20412"/>
                      <a:pt x="2109" y="20718"/>
                      <a:pt x="2615" y="21116"/>
                    </a:cubicBezTo>
                    <a:cubicBezTo>
                      <a:pt x="2674" y="21178"/>
                      <a:pt x="2733" y="21239"/>
                      <a:pt x="2852" y="21178"/>
                    </a:cubicBezTo>
                    <a:cubicBezTo>
                      <a:pt x="3031" y="21178"/>
                      <a:pt x="3031" y="20933"/>
                      <a:pt x="3090" y="20779"/>
                    </a:cubicBezTo>
                    <a:cubicBezTo>
                      <a:pt x="3179" y="20289"/>
                      <a:pt x="3239" y="19768"/>
                      <a:pt x="3298" y="19309"/>
                    </a:cubicBezTo>
                    <a:cubicBezTo>
                      <a:pt x="3298" y="19125"/>
                      <a:pt x="3357" y="18941"/>
                      <a:pt x="3476" y="18788"/>
                    </a:cubicBezTo>
                    <a:cubicBezTo>
                      <a:pt x="3654" y="18604"/>
                      <a:pt x="3981" y="18604"/>
                      <a:pt x="4219" y="18543"/>
                    </a:cubicBezTo>
                    <a:cubicBezTo>
                      <a:pt x="4486" y="18482"/>
                      <a:pt x="4783" y="18359"/>
                      <a:pt x="4783" y="18083"/>
                    </a:cubicBezTo>
                    <a:cubicBezTo>
                      <a:pt x="4843" y="17654"/>
                      <a:pt x="4041" y="17256"/>
                      <a:pt x="4278" y="16919"/>
                    </a:cubicBezTo>
                    <a:cubicBezTo>
                      <a:pt x="4546" y="16613"/>
                      <a:pt x="4962" y="16919"/>
                      <a:pt x="5110" y="17317"/>
                    </a:cubicBezTo>
                    <a:cubicBezTo>
                      <a:pt x="5229" y="17654"/>
                      <a:pt x="5289" y="18083"/>
                      <a:pt x="5586" y="18298"/>
                    </a:cubicBezTo>
                    <a:cubicBezTo>
                      <a:pt x="5972" y="18022"/>
                      <a:pt x="5972" y="17501"/>
                      <a:pt x="6210" y="17133"/>
                    </a:cubicBezTo>
                    <a:cubicBezTo>
                      <a:pt x="6655" y="16490"/>
                      <a:pt x="7576" y="16551"/>
                      <a:pt x="8349" y="16674"/>
                    </a:cubicBezTo>
                    <a:cubicBezTo>
                      <a:pt x="8587" y="16551"/>
                      <a:pt x="8200" y="16153"/>
                      <a:pt x="8289" y="15908"/>
                    </a:cubicBezTo>
                    <a:cubicBezTo>
                      <a:pt x="8289" y="15785"/>
                      <a:pt x="8408" y="15724"/>
                      <a:pt x="8468" y="15571"/>
                    </a:cubicBezTo>
                    <a:cubicBezTo>
                      <a:pt x="8646" y="15387"/>
                      <a:pt x="8765" y="15081"/>
                      <a:pt x="8765" y="14744"/>
                    </a:cubicBezTo>
                    <a:cubicBezTo>
                      <a:pt x="9092" y="15019"/>
                      <a:pt x="9508" y="14560"/>
                      <a:pt x="9894" y="14682"/>
                    </a:cubicBezTo>
                    <a:cubicBezTo>
                      <a:pt x="10339" y="14805"/>
                      <a:pt x="10280" y="15448"/>
                      <a:pt x="10131" y="15908"/>
                    </a:cubicBezTo>
                    <a:cubicBezTo>
                      <a:pt x="10339" y="16092"/>
                      <a:pt x="10458" y="16306"/>
                      <a:pt x="10696" y="16368"/>
                    </a:cubicBezTo>
                    <a:cubicBezTo>
                      <a:pt x="10963" y="16429"/>
                      <a:pt x="11201" y="16429"/>
                      <a:pt x="11320" y="16214"/>
                    </a:cubicBezTo>
                    <a:cubicBezTo>
                      <a:pt x="11528" y="15908"/>
                      <a:pt x="11261" y="15448"/>
                      <a:pt x="11587" y="15203"/>
                    </a:cubicBezTo>
                    <a:cubicBezTo>
                      <a:pt x="11766" y="15019"/>
                      <a:pt x="12152" y="15203"/>
                      <a:pt x="12390" y="15019"/>
                    </a:cubicBezTo>
                    <a:cubicBezTo>
                      <a:pt x="12687" y="14866"/>
                      <a:pt x="12627" y="14376"/>
                      <a:pt x="12449" y="14162"/>
                    </a:cubicBezTo>
                    <a:cubicBezTo>
                      <a:pt x="12211" y="13916"/>
                      <a:pt x="11884" y="13855"/>
                      <a:pt x="11587" y="13794"/>
                    </a:cubicBezTo>
                    <a:cubicBezTo>
                      <a:pt x="11944" y="13579"/>
                      <a:pt x="12330" y="13396"/>
                      <a:pt x="12627" y="13150"/>
                    </a:cubicBezTo>
                    <a:cubicBezTo>
                      <a:pt x="12835" y="13334"/>
                      <a:pt x="13073" y="13518"/>
                      <a:pt x="13311" y="13671"/>
                    </a:cubicBezTo>
                    <a:cubicBezTo>
                      <a:pt x="13578" y="13794"/>
                      <a:pt x="13875" y="13733"/>
                      <a:pt x="14143" y="13518"/>
                    </a:cubicBezTo>
                    <a:cubicBezTo>
                      <a:pt x="14648" y="13334"/>
                      <a:pt x="15182" y="13089"/>
                      <a:pt x="15687" y="12875"/>
                    </a:cubicBezTo>
                    <a:cubicBezTo>
                      <a:pt x="15866" y="12813"/>
                      <a:pt x="16133" y="12691"/>
                      <a:pt x="16311" y="12813"/>
                    </a:cubicBezTo>
                    <a:cubicBezTo>
                      <a:pt x="16430" y="12875"/>
                      <a:pt x="16490" y="12936"/>
                      <a:pt x="16638" y="13028"/>
                    </a:cubicBezTo>
                    <a:cubicBezTo>
                      <a:pt x="16876" y="13150"/>
                      <a:pt x="17203" y="13089"/>
                      <a:pt x="17440" y="12936"/>
                    </a:cubicBezTo>
                    <a:cubicBezTo>
                      <a:pt x="17619" y="12875"/>
                      <a:pt x="17797" y="12844"/>
                      <a:pt x="17946" y="12691"/>
                    </a:cubicBezTo>
                    <a:cubicBezTo>
                      <a:pt x="18064" y="12599"/>
                      <a:pt x="18064" y="12231"/>
                      <a:pt x="17886" y="12170"/>
                    </a:cubicBezTo>
                    <a:cubicBezTo>
                      <a:pt x="18243" y="11925"/>
                      <a:pt x="18926" y="12170"/>
                      <a:pt x="18985" y="11741"/>
                    </a:cubicBezTo>
                    <a:cubicBezTo>
                      <a:pt x="19134" y="11282"/>
                      <a:pt x="18243" y="11098"/>
                      <a:pt x="18302" y="10577"/>
                    </a:cubicBezTo>
                    <a:cubicBezTo>
                      <a:pt x="18361" y="10056"/>
                      <a:pt x="19372" y="10056"/>
                      <a:pt x="19372" y="9535"/>
                    </a:cubicBezTo>
                    <a:cubicBezTo>
                      <a:pt x="19372" y="9351"/>
                      <a:pt x="19253" y="9229"/>
                      <a:pt x="19134" y="9014"/>
                    </a:cubicBezTo>
                    <a:cubicBezTo>
                      <a:pt x="18867" y="8647"/>
                      <a:pt x="19134" y="8003"/>
                      <a:pt x="19550" y="7881"/>
                    </a:cubicBezTo>
                    <a:cubicBezTo>
                      <a:pt x="19193" y="7666"/>
                      <a:pt x="18867" y="7421"/>
                      <a:pt x="18629" y="7115"/>
                    </a:cubicBezTo>
                    <a:cubicBezTo>
                      <a:pt x="19193" y="6716"/>
                      <a:pt x="19817" y="6471"/>
                      <a:pt x="20441" y="6318"/>
                    </a:cubicBezTo>
                    <a:cubicBezTo>
                      <a:pt x="20679" y="6257"/>
                      <a:pt x="21065" y="6134"/>
                      <a:pt x="20976" y="5828"/>
                    </a:cubicBezTo>
                    <a:cubicBezTo>
                      <a:pt x="20917" y="5675"/>
                      <a:pt x="20857" y="5613"/>
                      <a:pt x="20798" y="5552"/>
                    </a:cubicBezTo>
                    <a:cubicBezTo>
                      <a:pt x="20560" y="5246"/>
                      <a:pt x="20679" y="4725"/>
                      <a:pt x="20976" y="4541"/>
                    </a:cubicBezTo>
                    <a:cubicBezTo>
                      <a:pt x="21125" y="4480"/>
                      <a:pt x="21303" y="4480"/>
                      <a:pt x="21422" y="4327"/>
                    </a:cubicBezTo>
                    <a:cubicBezTo>
                      <a:pt x="21600" y="4020"/>
                      <a:pt x="21065" y="3714"/>
                      <a:pt x="20976" y="3377"/>
                    </a:cubicBezTo>
                    <a:cubicBezTo>
                      <a:pt x="20917" y="3070"/>
                      <a:pt x="21303" y="2733"/>
                      <a:pt x="21243" y="2396"/>
                    </a:cubicBezTo>
                    <a:cubicBezTo>
                      <a:pt x="21184" y="2090"/>
                      <a:pt x="20857" y="1968"/>
                      <a:pt x="20620" y="1845"/>
                    </a:cubicBezTo>
                    <a:cubicBezTo>
                      <a:pt x="20114" y="1447"/>
                      <a:pt x="19877" y="742"/>
                      <a:pt x="20174" y="160"/>
                    </a:cubicBezTo>
                    <a:cubicBezTo>
                      <a:pt x="19609" y="37"/>
                      <a:pt x="17262" y="-361"/>
                      <a:pt x="17946" y="865"/>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00" name="Form">
                <a:extLst>
                  <a:ext uri="{FF2B5EF4-FFF2-40B4-BE49-F238E27FC236}">
                    <a16:creationId xmlns:a16="http://schemas.microsoft.com/office/drawing/2014/main" id="{0C62C432-A5EC-440C-A2F4-902130642AE9}"/>
                  </a:ext>
                </a:extLst>
              </p:cNvPr>
              <p:cNvSpPr/>
              <p:nvPr/>
            </p:nvSpPr>
            <p:spPr>
              <a:xfrm>
                <a:off x="2050276" y="0"/>
                <a:ext cx="181277" cy="223544"/>
              </a:xfrm>
              <a:custGeom>
                <a:avLst/>
                <a:gdLst/>
                <a:ahLst/>
                <a:cxnLst>
                  <a:cxn ang="0">
                    <a:pos x="wd2" y="hd2"/>
                  </a:cxn>
                  <a:cxn ang="5400000">
                    <a:pos x="wd2" y="hd2"/>
                  </a:cxn>
                  <a:cxn ang="10800000">
                    <a:pos x="wd2" y="hd2"/>
                  </a:cxn>
                  <a:cxn ang="16200000">
                    <a:pos x="wd2" y="hd2"/>
                  </a:cxn>
                </a:cxnLst>
                <a:rect l="0" t="0" r="r" b="b"/>
                <a:pathLst>
                  <a:path w="21406" h="21329" extrusionOk="0">
                    <a:moveTo>
                      <a:pt x="6117" y="3513"/>
                    </a:moveTo>
                    <a:cubicBezTo>
                      <a:pt x="5661" y="3826"/>
                      <a:pt x="5531" y="4294"/>
                      <a:pt x="5271" y="4606"/>
                    </a:cubicBezTo>
                    <a:cubicBezTo>
                      <a:pt x="4490" y="6012"/>
                      <a:pt x="3514" y="7365"/>
                      <a:pt x="2278" y="8562"/>
                    </a:cubicBezTo>
                    <a:cubicBezTo>
                      <a:pt x="2929" y="8666"/>
                      <a:pt x="3384" y="9187"/>
                      <a:pt x="3254" y="9759"/>
                    </a:cubicBezTo>
                    <a:cubicBezTo>
                      <a:pt x="3514" y="9759"/>
                      <a:pt x="3905" y="9759"/>
                      <a:pt x="4165" y="9863"/>
                    </a:cubicBezTo>
                    <a:cubicBezTo>
                      <a:pt x="4165" y="11945"/>
                      <a:pt x="2539" y="13871"/>
                      <a:pt x="196" y="14756"/>
                    </a:cubicBezTo>
                    <a:cubicBezTo>
                      <a:pt x="-194" y="15068"/>
                      <a:pt x="66" y="15745"/>
                      <a:pt x="392" y="16161"/>
                    </a:cubicBezTo>
                    <a:cubicBezTo>
                      <a:pt x="782" y="16630"/>
                      <a:pt x="1302" y="16838"/>
                      <a:pt x="1758" y="17254"/>
                    </a:cubicBezTo>
                    <a:cubicBezTo>
                      <a:pt x="2278" y="17931"/>
                      <a:pt x="2539" y="18659"/>
                      <a:pt x="2929" y="19336"/>
                    </a:cubicBezTo>
                    <a:cubicBezTo>
                      <a:pt x="3384" y="19961"/>
                      <a:pt x="4490" y="20637"/>
                      <a:pt x="5271" y="20221"/>
                    </a:cubicBezTo>
                    <a:cubicBezTo>
                      <a:pt x="5401" y="20533"/>
                      <a:pt x="5661" y="21002"/>
                      <a:pt x="5857" y="21314"/>
                    </a:cubicBezTo>
                    <a:cubicBezTo>
                      <a:pt x="7028" y="21418"/>
                      <a:pt x="8394" y="21002"/>
                      <a:pt x="8979" y="20117"/>
                    </a:cubicBezTo>
                    <a:cubicBezTo>
                      <a:pt x="9240" y="19805"/>
                      <a:pt x="9370" y="19440"/>
                      <a:pt x="9760" y="19128"/>
                    </a:cubicBezTo>
                    <a:cubicBezTo>
                      <a:pt x="10086" y="18920"/>
                      <a:pt x="10476" y="18816"/>
                      <a:pt x="10866" y="18711"/>
                    </a:cubicBezTo>
                    <a:cubicBezTo>
                      <a:pt x="13208" y="18139"/>
                      <a:pt x="15681" y="17618"/>
                      <a:pt x="18088" y="17931"/>
                    </a:cubicBezTo>
                    <a:cubicBezTo>
                      <a:pt x="18804" y="18035"/>
                      <a:pt x="19910" y="17827"/>
                      <a:pt x="19454" y="17254"/>
                    </a:cubicBezTo>
                    <a:cubicBezTo>
                      <a:pt x="17698" y="16630"/>
                      <a:pt x="17177" y="14756"/>
                      <a:pt x="17828" y="13351"/>
                    </a:cubicBezTo>
                    <a:cubicBezTo>
                      <a:pt x="18543" y="11945"/>
                      <a:pt x="20040" y="10852"/>
                      <a:pt x="21406" y="9863"/>
                    </a:cubicBezTo>
                    <a:cubicBezTo>
                      <a:pt x="20951" y="8874"/>
                      <a:pt x="19910" y="7990"/>
                      <a:pt x="18673" y="7573"/>
                    </a:cubicBezTo>
                    <a:cubicBezTo>
                      <a:pt x="18218" y="7469"/>
                      <a:pt x="17828" y="7365"/>
                      <a:pt x="17437" y="7105"/>
                    </a:cubicBezTo>
                    <a:cubicBezTo>
                      <a:pt x="16592" y="6584"/>
                      <a:pt x="16722" y="5491"/>
                      <a:pt x="17567" y="5023"/>
                    </a:cubicBezTo>
                    <a:cubicBezTo>
                      <a:pt x="15355" y="4711"/>
                      <a:pt x="15941" y="443"/>
                      <a:pt x="12623" y="26"/>
                    </a:cubicBezTo>
                    <a:cubicBezTo>
                      <a:pt x="10736" y="-182"/>
                      <a:pt x="10736" y="911"/>
                      <a:pt x="9500" y="1796"/>
                    </a:cubicBezTo>
                    <a:cubicBezTo>
                      <a:pt x="8719" y="2420"/>
                      <a:pt x="7028" y="2629"/>
                      <a:pt x="6117" y="3513"/>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01" name="Form">
                <a:extLst>
                  <a:ext uri="{FF2B5EF4-FFF2-40B4-BE49-F238E27FC236}">
                    <a16:creationId xmlns:a16="http://schemas.microsoft.com/office/drawing/2014/main" id="{368C2336-6EE9-4199-B1BC-35ED1789133A}"/>
                  </a:ext>
                </a:extLst>
              </p:cNvPr>
              <p:cNvSpPr/>
              <p:nvPr/>
            </p:nvSpPr>
            <p:spPr>
              <a:xfrm>
                <a:off x="2024488" y="194963"/>
                <a:ext cx="286951" cy="243541"/>
              </a:xfrm>
              <a:custGeom>
                <a:avLst/>
                <a:gdLst/>
                <a:ahLst/>
                <a:cxnLst>
                  <a:cxn ang="0">
                    <a:pos x="wd2" y="hd2"/>
                  </a:cxn>
                  <a:cxn ang="5400000">
                    <a:pos x="wd2" y="hd2"/>
                  </a:cxn>
                  <a:cxn ang="10800000">
                    <a:pos x="wd2" y="hd2"/>
                  </a:cxn>
                  <a:cxn ang="16200000">
                    <a:pos x="wd2" y="hd2"/>
                  </a:cxn>
                </a:cxnLst>
                <a:rect l="0" t="0" r="r" b="b"/>
                <a:pathLst>
                  <a:path w="21436" h="21411" extrusionOk="0">
                    <a:moveTo>
                      <a:pt x="0" y="2433"/>
                    </a:moveTo>
                    <a:cubicBezTo>
                      <a:pt x="164" y="3347"/>
                      <a:pt x="246" y="4261"/>
                      <a:pt x="411" y="5271"/>
                    </a:cubicBezTo>
                    <a:cubicBezTo>
                      <a:pt x="944" y="5367"/>
                      <a:pt x="1478" y="5367"/>
                      <a:pt x="1971" y="5463"/>
                    </a:cubicBezTo>
                    <a:cubicBezTo>
                      <a:pt x="2053" y="5463"/>
                      <a:pt x="2217" y="5463"/>
                      <a:pt x="2341" y="5560"/>
                    </a:cubicBezTo>
                    <a:cubicBezTo>
                      <a:pt x="2751" y="5848"/>
                      <a:pt x="2217" y="6570"/>
                      <a:pt x="1725" y="6570"/>
                    </a:cubicBezTo>
                    <a:cubicBezTo>
                      <a:pt x="1273" y="6570"/>
                      <a:pt x="780" y="6281"/>
                      <a:pt x="329" y="6474"/>
                    </a:cubicBezTo>
                    <a:cubicBezTo>
                      <a:pt x="0" y="6762"/>
                      <a:pt x="329" y="7484"/>
                      <a:pt x="698" y="7676"/>
                    </a:cubicBezTo>
                    <a:cubicBezTo>
                      <a:pt x="1109" y="7869"/>
                      <a:pt x="1560" y="7773"/>
                      <a:pt x="1971" y="7869"/>
                    </a:cubicBezTo>
                    <a:cubicBezTo>
                      <a:pt x="2423" y="7965"/>
                      <a:pt x="2833" y="8494"/>
                      <a:pt x="2669" y="8975"/>
                    </a:cubicBezTo>
                    <a:cubicBezTo>
                      <a:pt x="2587" y="9312"/>
                      <a:pt x="2135" y="9504"/>
                      <a:pt x="1889" y="9504"/>
                    </a:cubicBezTo>
                    <a:cubicBezTo>
                      <a:pt x="1396" y="9601"/>
                      <a:pt x="862" y="9504"/>
                      <a:pt x="329" y="9312"/>
                    </a:cubicBezTo>
                    <a:cubicBezTo>
                      <a:pt x="164" y="9889"/>
                      <a:pt x="452" y="10611"/>
                      <a:pt x="862" y="10899"/>
                    </a:cubicBezTo>
                    <a:cubicBezTo>
                      <a:pt x="1314" y="11188"/>
                      <a:pt x="1807" y="11429"/>
                      <a:pt x="2341" y="11621"/>
                    </a:cubicBezTo>
                    <a:cubicBezTo>
                      <a:pt x="3080" y="11814"/>
                      <a:pt x="3860" y="12006"/>
                      <a:pt x="4558" y="12343"/>
                    </a:cubicBezTo>
                    <a:cubicBezTo>
                      <a:pt x="5010" y="11621"/>
                      <a:pt x="5585" y="10996"/>
                      <a:pt x="6201" y="10611"/>
                    </a:cubicBezTo>
                    <a:cubicBezTo>
                      <a:pt x="6899" y="10899"/>
                      <a:pt x="7227" y="11814"/>
                      <a:pt x="7310" y="12631"/>
                    </a:cubicBezTo>
                    <a:cubicBezTo>
                      <a:pt x="7392" y="13449"/>
                      <a:pt x="7392" y="14315"/>
                      <a:pt x="7761" y="15037"/>
                    </a:cubicBezTo>
                    <a:cubicBezTo>
                      <a:pt x="8008" y="15854"/>
                      <a:pt x="8788" y="16480"/>
                      <a:pt x="9486" y="16143"/>
                    </a:cubicBezTo>
                    <a:cubicBezTo>
                      <a:pt x="9486" y="16769"/>
                      <a:pt x="9486" y="17490"/>
                      <a:pt x="9732" y="17971"/>
                    </a:cubicBezTo>
                    <a:cubicBezTo>
                      <a:pt x="9979" y="18452"/>
                      <a:pt x="10595" y="18885"/>
                      <a:pt x="11129" y="18693"/>
                    </a:cubicBezTo>
                    <a:cubicBezTo>
                      <a:pt x="11457" y="18452"/>
                      <a:pt x="11621" y="18067"/>
                      <a:pt x="11991" y="17971"/>
                    </a:cubicBezTo>
                    <a:cubicBezTo>
                      <a:pt x="13264" y="17346"/>
                      <a:pt x="13962" y="20810"/>
                      <a:pt x="15235" y="20280"/>
                    </a:cubicBezTo>
                    <a:cubicBezTo>
                      <a:pt x="15071" y="20713"/>
                      <a:pt x="15317" y="21194"/>
                      <a:pt x="15687" y="21291"/>
                    </a:cubicBezTo>
                    <a:cubicBezTo>
                      <a:pt x="16015" y="21483"/>
                      <a:pt x="16467" y="21387"/>
                      <a:pt x="16795" y="21387"/>
                    </a:cubicBezTo>
                    <a:cubicBezTo>
                      <a:pt x="17576" y="21291"/>
                      <a:pt x="18438" y="21194"/>
                      <a:pt x="19218" y="21098"/>
                    </a:cubicBezTo>
                    <a:cubicBezTo>
                      <a:pt x="19629" y="21002"/>
                      <a:pt x="20081" y="21002"/>
                      <a:pt x="20327" y="20713"/>
                    </a:cubicBezTo>
                    <a:cubicBezTo>
                      <a:pt x="21107" y="19895"/>
                      <a:pt x="20327" y="18067"/>
                      <a:pt x="21025" y="17153"/>
                    </a:cubicBezTo>
                    <a:cubicBezTo>
                      <a:pt x="20409" y="16961"/>
                      <a:pt x="20081" y="15951"/>
                      <a:pt x="20409" y="15325"/>
                    </a:cubicBezTo>
                    <a:cubicBezTo>
                      <a:pt x="20491" y="15133"/>
                      <a:pt x="20656" y="14940"/>
                      <a:pt x="20656" y="14748"/>
                    </a:cubicBezTo>
                    <a:cubicBezTo>
                      <a:pt x="20656" y="14459"/>
                      <a:pt x="20573" y="14219"/>
                      <a:pt x="20491" y="13930"/>
                    </a:cubicBezTo>
                    <a:cubicBezTo>
                      <a:pt x="20327" y="13449"/>
                      <a:pt x="20327" y="12728"/>
                      <a:pt x="20573" y="12198"/>
                    </a:cubicBezTo>
                    <a:cubicBezTo>
                      <a:pt x="20779" y="12535"/>
                      <a:pt x="21025" y="12631"/>
                      <a:pt x="21271" y="12728"/>
                    </a:cubicBezTo>
                    <a:cubicBezTo>
                      <a:pt x="21600" y="12343"/>
                      <a:pt x="21395" y="11717"/>
                      <a:pt x="21025" y="11332"/>
                    </a:cubicBezTo>
                    <a:cubicBezTo>
                      <a:pt x="20697" y="10899"/>
                      <a:pt x="20245" y="10515"/>
                      <a:pt x="20327" y="9985"/>
                    </a:cubicBezTo>
                    <a:cubicBezTo>
                      <a:pt x="20327" y="9697"/>
                      <a:pt x="20491" y="9408"/>
                      <a:pt x="20656" y="9071"/>
                    </a:cubicBezTo>
                    <a:cubicBezTo>
                      <a:pt x="21354" y="7773"/>
                      <a:pt x="21436" y="6185"/>
                      <a:pt x="21436" y="4646"/>
                    </a:cubicBezTo>
                    <a:cubicBezTo>
                      <a:pt x="21436" y="4453"/>
                      <a:pt x="21436" y="4357"/>
                      <a:pt x="21436" y="4165"/>
                    </a:cubicBezTo>
                    <a:cubicBezTo>
                      <a:pt x="21354" y="3732"/>
                      <a:pt x="20943" y="3539"/>
                      <a:pt x="20656" y="3250"/>
                    </a:cubicBezTo>
                    <a:cubicBezTo>
                      <a:pt x="20245" y="2818"/>
                      <a:pt x="19998" y="2144"/>
                      <a:pt x="19547" y="1615"/>
                    </a:cubicBezTo>
                    <a:cubicBezTo>
                      <a:pt x="19218" y="1134"/>
                      <a:pt x="18684" y="605"/>
                      <a:pt x="18068" y="701"/>
                    </a:cubicBezTo>
                    <a:cubicBezTo>
                      <a:pt x="17494" y="797"/>
                      <a:pt x="17124" y="1807"/>
                      <a:pt x="17576" y="2240"/>
                    </a:cubicBezTo>
                    <a:cubicBezTo>
                      <a:pt x="17411" y="2625"/>
                      <a:pt x="16878" y="2529"/>
                      <a:pt x="16631" y="2336"/>
                    </a:cubicBezTo>
                    <a:cubicBezTo>
                      <a:pt x="16385" y="2144"/>
                      <a:pt x="16262" y="1615"/>
                      <a:pt x="16097" y="1230"/>
                    </a:cubicBezTo>
                    <a:cubicBezTo>
                      <a:pt x="15605" y="316"/>
                      <a:pt x="14537" y="-117"/>
                      <a:pt x="13592" y="27"/>
                    </a:cubicBezTo>
                    <a:cubicBezTo>
                      <a:pt x="12648" y="124"/>
                      <a:pt x="11703" y="508"/>
                      <a:pt x="10759" y="701"/>
                    </a:cubicBezTo>
                    <a:cubicBezTo>
                      <a:pt x="9979" y="893"/>
                      <a:pt x="9116" y="893"/>
                      <a:pt x="8541" y="1615"/>
                    </a:cubicBezTo>
                    <a:cubicBezTo>
                      <a:pt x="8008" y="2240"/>
                      <a:pt x="7761" y="3347"/>
                      <a:pt x="7063" y="3732"/>
                    </a:cubicBezTo>
                    <a:cubicBezTo>
                      <a:pt x="6037" y="4357"/>
                      <a:pt x="4805" y="3058"/>
                      <a:pt x="3696" y="3058"/>
                    </a:cubicBezTo>
                    <a:cubicBezTo>
                      <a:pt x="3696" y="2914"/>
                      <a:pt x="3696" y="2818"/>
                      <a:pt x="3696" y="2721"/>
                    </a:cubicBezTo>
                    <a:cubicBezTo>
                      <a:pt x="3532" y="2336"/>
                      <a:pt x="0" y="2336"/>
                      <a:pt x="0" y="2433"/>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02" name="Form">
                <a:extLst>
                  <a:ext uri="{FF2B5EF4-FFF2-40B4-BE49-F238E27FC236}">
                    <a16:creationId xmlns:a16="http://schemas.microsoft.com/office/drawing/2014/main" id="{B37DE37A-4465-4239-8FC6-171DE66EF9C4}"/>
                  </a:ext>
                </a:extLst>
              </p:cNvPr>
              <p:cNvSpPr/>
              <p:nvPr/>
            </p:nvSpPr>
            <p:spPr>
              <a:xfrm>
                <a:off x="2285214" y="320230"/>
                <a:ext cx="190166" cy="244100"/>
              </a:xfrm>
              <a:custGeom>
                <a:avLst/>
                <a:gdLst/>
                <a:ahLst/>
                <a:cxnLst>
                  <a:cxn ang="0">
                    <a:pos x="wd2" y="hd2"/>
                  </a:cxn>
                  <a:cxn ang="5400000">
                    <a:pos x="wd2" y="hd2"/>
                  </a:cxn>
                  <a:cxn ang="10800000">
                    <a:pos x="wd2" y="hd2"/>
                  </a:cxn>
                  <a:cxn ang="16200000">
                    <a:pos x="wd2" y="hd2"/>
                  </a:cxn>
                </a:cxnLst>
                <a:rect l="0" t="0" r="r" b="b"/>
                <a:pathLst>
                  <a:path w="21600" h="21251" extrusionOk="0">
                    <a:moveTo>
                      <a:pt x="4370" y="9164"/>
                    </a:moveTo>
                    <a:cubicBezTo>
                      <a:pt x="3558" y="9686"/>
                      <a:pt x="3184" y="10588"/>
                      <a:pt x="3309" y="11348"/>
                    </a:cubicBezTo>
                    <a:cubicBezTo>
                      <a:pt x="3309" y="11680"/>
                      <a:pt x="3434" y="11965"/>
                      <a:pt x="3309" y="12250"/>
                    </a:cubicBezTo>
                    <a:cubicBezTo>
                      <a:pt x="3184" y="12582"/>
                      <a:pt x="2747" y="12677"/>
                      <a:pt x="2372" y="12867"/>
                    </a:cubicBezTo>
                    <a:cubicBezTo>
                      <a:pt x="2123" y="13057"/>
                      <a:pt x="1998" y="13484"/>
                      <a:pt x="2372" y="13579"/>
                    </a:cubicBezTo>
                    <a:cubicBezTo>
                      <a:pt x="1623" y="15763"/>
                      <a:pt x="812" y="18042"/>
                      <a:pt x="0" y="20225"/>
                    </a:cubicBezTo>
                    <a:cubicBezTo>
                      <a:pt x="687" y="21317"/>
                      <a:pt x="2747" y="21507"/>
                      <a:pt x="4058" y="20937"/>
                    </a:cubicBezTo>
                    <a:cubicBezTo>
                      <a:pt x="4620" y="20747"/>
                      <a:pt x="4994" y="20415"/>
                      <a:pt x="5119" y="20035"/>
                    </a:cubicBezTo>
                    <a:cubicBezTo>
                      <a:pt x="5681" y="19228"/>
                      <a:pt x="5119" y="18136"/>
                      <a:pt x="4058" y="17757"/>
                    </a:cubicBezTo>
                    <a:cubicBezTo>
                      <a:pt x="4495" y="17045"/>
                      <a:pt x="6055" y="17757"/>
                      <a:pt x="6680" y="17140"/>
                    </a:cubicBezTo>
                    <a:cubicBezTo>
                      <a:pt x="6992" y="16950"/>
                      <a:pt x="6992" y="16570"/>
                      <a:pt x="7117" y="16332"/>
                    </a:cubicBezTo>
                    <a:cubicBezTo>
                      <a:pt x="7366" y="16048"/>
                      <a:pt x="7741" y="15953"/>
                      <a:pt x="8116" y="15763"/>
                    </a:cubicBezTo>
                    <a:cubicBezTo>
                      <a:pt x="9177" y="15431"/>
                      <a:pt x="10488" y="15051"/>
                      <a:pt x="11424" y="15668"/>
                    </a:cubicBezTo>
                    <a:cubicBezTo>
                      <a:pt x="12361" y="16143"/>
                      <a:pt x="12486" y="17234"/>
                      <a:pt x="13484" y="17424"/>
                    </a:cubicBezTo>
                    <a:cubicBezTo>
                      <a:pt x="14421" y="17234"/>
                      <a:pt x="15108" y="16760"/>
                      <a:pt x="15607" y="16143"/>
                    </a:cubicBezTo>
                    <a:cubicBezTo>
                      <a:pt x="15857" y="15953"/>
                      <a:pt x="15982" y="15668"/>
                      <a:pt x="16231" y="15431"/>
                    </a:cubicBezTo>
                    <a:cubicBezTo>
                      <a:pt x="16918" y="15146"/>
                      <a:pt x="17729" y="15336"/>
                      <a:pt x="18354" y="15336"/>
                    </a:cubicBezTo>
                    <a:cubicBezTo>
                      <a:pt x="20164" y="15336"/>
                      <a:pt x="21475" y="13342"/>
                      <a:pt x="20476" y="12250"/>
                    </a:cubicBezTo>
                    <a:cubicBezTo>
                      <a:pt x="20351" y="12060"/>
                      <a:pt x="20039" y="11965"/>
                      <a:pt x="20039" y="11680"/>
                    </a:cubicBezTo>
                    <a:cubicBezTo>
                      <a:pt x="19790" y="11063"/>
                      <a:pt x="20851" y="10588"/>
                      <a:pt x="21600" y="10398"/>
                    </a:cubicBezTo>
                    <a:cubicBezTo>
                      <a:pt x="20601" y="10066"/>
                      <a:pt x="20039" y="9069"/>
                      <a:pt x="20476" y="8262"/>
                    </a:cubicBezTo>
                    <a:cubicBezTo>
                      <a:pt x="19040" y="7787"/>
                      <a:pt x="17292" y="7075"/>
                      <a:pt x="16918" y="5794"/>
                    </a:cubicBezTo>
                    <a:cubicBezTo>
                      <a:pt x="16793" y="5509"/>
                      <a:pt x="16793" y="5082"/>
                      <a:pt x="16418" y="4987"/>
                    </a:cubicBezTo>
                    <a:cubicBezTo>
                      <a:pt x="16106" y="4892"/>
                      <a:pt x="15732" y="4987"/>
                      <a:pt x="15357" y="4987"/>
                    </a:cubicBezTo>
                    <a:cubicBezTo>
                      <a:pt x="14546" y="4987"/>
                      <a:pt x="13797" y="4512"/>
                      <a:pt x="13672" y="3895"/>
                    </a:cubicBezTo>
                    <a:cubicBezTo>
                      <a:pt x="13484" y="3325"/>
                      <a:pt x="13672" y="2613"/>
                      <a:pt x="13921" y="1996"/>
                    </a:cubicBezTo>
                    <a:cubicBezTo>
                      <a:pt x="12610" y="1426"/>
                      <a:pt x="11299" y="809"/>
                      <a:pt x="9988" y="239"/>
                    </a:cubicBezTo>
                    <a:cubicBezTo>
                      <a:pt x="9739" y="97"/>
                      <a:pt x="9427" y="2"/>
                      <a:pt x="9177" y="2"/>
                    </a:cubicBezTo>
                    <a:cubicBezTo>
                      <a:pt x="7616" y="-93"/>
                      <a:pt x="6805" y="2803"/>
                      <a:pt x="6430" y="3610"/>
                    </a:cubicBezTo>
                    <a:cubicBezTo>
                      <a:pt x="5931" y="4512"/>
                      <a:pt x="5494" y="5509"/>
                      <a:pt x="5119" y="6506"/>
                    </a:cubicBezTo>
                    <a:cubicBezTo>
                      <a:pt x="5119" y="6980"/>
                      <a:pt x="4869" y="8784"/>
                      <a:pt x="4370" y="9164"/>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03" name="Form">
                <a:extLst>
                  <a:ext uri="{FF2B5EF4-FFF2-40B4-BE49-F238E27FC236}">
                    <a16:creationId xmlns:a16="http://schemas.microsoft.com/office/drawing/2014/main" id="{AD6C6DC4-8637-4877-BAC0-DDFCC8BDEBFE}"/>
                  </a:ext>
                </a:extLst>
              </p:cNvPr>
              <p:cNvSpPr/>
              <p:nvPr/>
            </p:nvSpPr>
            <p:spPr>
              <a:xfrm>
                <a:off x="3302165" y="4603671"/>
                <a:ext cx="324749" cy="275213"/>
              </a:xfrm>
              <a:custGeom>
                <a:avLst/>
                <a:gdLst/>
                <a:ahLst/>
                <a:cxnLst>
                  <a:cxn ang="0">
                    <a:pos x="wd2" y="hd2"/>
                  </a:cxn>
                  <a:cxn ang="5400000">
                    <a:pos x="wd2" y="hd2"/>
                  </a:cxn>
                  <a:cxn ang="10800000">
                    <a:pos x="wd2" y="hd2"/>
                  </a:cxn>
                  <a:cxn ang="16200000">
                    <a:pos x="wd2" y="hd2"/>
                  </a:cxn>
                </a:cxnLst>
                <a:rect l="0" t="0" r="r" b="b"/>
                <a:pathLst>
                  <a:path w="21560" h="21455" extrusionOk="0">
                    <a:moveTo>
                      <a:pt x="21341" y="6913"/>
                    </a:moveTo>
                    <a:cubicBezTo>
                      <a:pt x="21341" y="6446"/>
                      <a:pt x="21414" y="6020"/>
                      <a:pt x="21414" y="5553"/>
                    </a:cubicBezTo>
                    <a:cubicBezTo>
                      <a:pt x="20285" y="5127"/>
                      <a:pt x="19047" y="4830"/>
                      <a:pt x="17845" y="4745"/>
                    </a:cubicBezTo>
                    <a:cubicBezTo>
                      <a:pt x="17517" y="4745"/>
                      <a:pt x="17153" y="4745"/>
                      <a:pt x="16898" y="4575"/>
                    </a:cubicBezTo>
                    <a:cubicBezTo>
                      <a:pt x="16679" y="4490"/>
                      <a:pt x="16533" y="4235"/>
                      <a:pt x="16388" y="4022"/>
                    </a:cubicBezTo>
                    <a:cubicBezTo>
                      <a:pt x="15550" y="3129"/>
                      <a:pt x="14457" y="2534"/>
                      <a:pt x="13328" y="2236"/>
                    </a:cubicBezTo>
                    <a:cubicBezTo>
                      <a:pt x="12563" y="2066"/>
                      <a:pt x="11470" y="2364"/>
                      <a:pt x="11397" y="3257"/>
                    </a:cubicBezTo>
                    <a:cubicBezTo>
                      <a:pt x="11397" y="3427"/>
                      <a:pt x="11397" y="3682"/>
                      <a:pt x="11397" y="3852"/>
                    </a:cubicBezTo>
                    <a:cubicBezTo>
                      <a:pt x="11179" y="4830"/>
                      <a:pt x="9722" y="4235"/>
                      <a:pt x="9212" y="5042"/>
                    </a:cubicBezTo>
                    <a:cubicBezTo>
                      <a:pt x="8738" y="5638"/>
                      <a:pt x="9030" y="6998"/>
                      <a:pt x="8338" y="7168"/>
                    </a:cubicBezTo>
                    <a:cubicBezTo>
                      <a:pt x="8192" y="7168"/>
                      <a:pt x="8046" y="7168"/>
                      <a:pt x="7901" y="7083"/>
                    </a:cubicBezTo>
                    <a:cubicBezTo>
                      <a:pt x="7500" y="6913"/>
                      <a:pt x="7063" y="6786"/>
                      <a:pt x="6844" y="6446"/>
                    </a:cubicBezTo>
                    <a:cubicBezTo>
                      <a:pt x="6516" y="6105"/>
                      <a:pt x="6444" y="5468"/>
                      <a:pt x="6844" y="5127"/>
                    </a:cubicBezTo>
                    <a:cubicBezTo>
                      <a:pt x="6444" y="5042"/>
                      <a:pt x="5970" y="4830"/>
                      <a:pt x="5679" y="4490"/>
                    </a:cubicBezTo>
                    <a:cubicBezTo>
                      <a:pt x="5752" y="3852"/>
                      <a:pt x="5897" y="3257"/>
                      <a:pt x="6225" y="2789"/>
                    </a:cubicBezTo>
                    <a:cubicBezTo>
                      <a:pt x="5824" y="2704"/>
                      <a:pt x="6152" y="2066"/>
                      <a:pt x="6371" y="1811"/>
                    </a:cubicBezTo>
                    <a:cubicBezTo>
                      <a:pt x="4768" y="578"/>
                      <a:pt x="2692" y="-145"/>
                      <a:pt x="798" y="25"/>
                    </a:cubicBezTo>
                    <a:cubicBezTo>
                      <a:pt x="397" y="280"/>
                      <a:pt x="179" y="833"/>
                      <a:pt x="33" y="1258"/>
                    </a:cubicBezTo>
                    <a:cubicBezTo>
                      <a:pt x="33" y="1471"/>
                      <a:pt x="-40" y="1556"/>
                      <a:pt x="33" y="1726"/>
                    </a:cubicBezTo>
                    <a:cubicBezTo>
                      <a:pt x="251" y="2236"/>
                      <a:pt x="1235" y="1811"/>
                      <a:pt x="1490" y="2364"/>
                    </a:cubicBezTo>
                    <a:cubicBezTo>
                      <a:pt x="1563" y="2534"/>
                      <a:pt x="1490" y="2789"/>
                      <a:pt x="1490" y="2959"/>
                    </a:cubicBezTo>
                    <a:cubicBezTo>
                      <a:pt x="1417" y="3512"/>
                      <a:pt x="1781" y="4022"/>
                      <a:pt x="2255" y="4235"/>
                    </a:cubicBezTo>
                    <a:cubicBezTo>
                      <a:pt x="2692" y="4405"/>
                      <a:pt x="3165" y="4320"/>
                      <a:pt x="3602" y="4149"/>
                    </a:cubicBezTo>
                    <a:cubicBezTo>
                      <a:pt x="3785" y="4022"/>
                      <a:pt x="3930" y="4022"/>
                      <a:pt x="4076" y="4149"/>
                    </a:cubicBezTo>
                    <a:cubicBezTo>
                      <a:pt x="4149" y="4235"/>
                      <a:pt x="4149" y="4405"/>
                      <a:pt x="4076" y="4490"/>
                    </a:cubicBezTo>
                    <a:cubicBezTo>
                      <a:pt x="3857" y="5127"/>
                      <a:pt x="3165" y="5553"/>
                      <a:pt x="2546" y="5298"/>
                    </a:cubicBezTo>
                    <a:cubicBezTo>
                      <a:pt x="2400" y="5212"/>
                      <a:pt x="2255" y="5127"/>
                      <a:pt x="2073" y="5127"/>
                    </a:cubicBezTo>
                    <a:cubicBezTo>
                      <a:pt x="1927" y="5127"/>
                      <a:pt x="1708" y="5212"/>
                      <a:pt x="1708" y="5468"/>
                    </a:cubicBezTo>
                    <a:cubicBezTo>
                      <a:pt x="1708" y="5553"/>
                      <a:pt x="1708" y="5553"/>
                      <a:pt x="1781" y="5638"/>
                    </a:cubicBezTo>
                    <a:cubicBezTo>
                      <a:pt x="2073" y="6275"/>
                      <a:pt x="2473" y="6998"/>
                      <a:pt x="3093" y="7338"/>
                    </a:cubicBezTo>
                    <a:cubicBezTo>
                      <a:pt x="3311" y="7424"/>
                      <a:pt x="3602" y="7509"/>
                      <a:pt x="3857" y="7594"/>
                    </a:cubicBezTo>
                    <a:cubicBezTo>
                      <a:pt x="4768" y="7806"/>
                      <a:pt x="5679" y="8061"/>
                      <a:pt x="6589" y="8401"/>
                    </a:cubicBezTo>
                    <a:cubicBezTo>
                      <a:pt x="7755" y="8869"/>
                      <a:pt x="8884" y="9294"/>
                      <a:pt x="10050" y="9847"/>
                    </a:cubicBezTo>
                    <a:cubicBezTo>
                      <a:pt x="10560" y="10102"/>
                      <a:pt x="11106" y="10357"/>
                      <a:pt x="11652" y="10570"/>
                    </a:cubicBezTo>
                    <a:cubicBezTo>
                      <a:pt x="13182" y="11250"/>
                      <a:pt x="14785" y="12228"/>
                      <a:pt x="15222" y="14099"/>
                    </a:cubicBezTo>
                    <a:cubicBezTo>
                      <a:pt x="15368" y="14907"/>
                      <a:pt x="15295" y="15800"/>
                      <a:pt x="14712" y="16268"/>
                    </a:cubicBezTo>
                    <a:cubicBezTo>
                      <a:pt x="14530" y="16438"/>
                      <a:pt x="14311" y="16438"/>
                      <a:pt x="14166" y="16608"/>
                    </a:cubicBezTo>
                    <a:cubicBezTo>
                      <a:pt x="13692" y="16990"/>
                      <a:pt x="13401" y="17671"/>
                      <a:pt x="13474" y="18309"/>
                    </a:cubicBezTo>
                    <a:cubicBezTo>
                      <a:pt x="13547" y="18946"/>
                      <a:pt x="14020" y="19542"/>
                      <a:pt x="14530" y="19669"/>
                    </a:cubicBezTo>
                    <a:cubicBezTo>
                      <a:pt x="14931" y="19754"/>
                      <a:pt x="15368" y="19669"/>
                      <a:pt x="15841" y="19542"/>
                    </a:cubicBezTo>
                    <a:cubicBezTo>
                      <a:pt x="16242" y="19372"/>
                      <a:pt x="16715" y="19244"/>
                      <a:pt x="17007" y="18861"/>
                    </a:cubicBezTo>
                    <a:cubicBezTo>
                      <a:pt x="17189" y="18691"/>
                      <a:pt x="17225" y="18479"/>
                      <a:pt x="17371" y="18394"/>
                    </a:cubicBezTo>
                    <a:cubicBezTo>
                      <a:pt x="17735" y="18138"/>
                      <a:pt x="18209" y="18309"/>
                      <a:pt x="18500" y="18564"/>
                    </a:cubicBezTo>
                    <a:cubicBezTo>
                      <a:pt x="19192" y="19031"/>
                      <a:pt x="19739" y="19754"/>
                      <a:pt x="20139" y="20647"/>
                    </a:cubicBezTo>
                    <a:cubicBezTo>
                      <a:pt x="20212" y="20817"/>
                      <a:pt x="20285" y="21072"/>
                      <a:pt x="20431" y="21157"/>
                    </a:cubicBezTo>
                    <a:cubicBezTo>
                      <a:pt x="20577" y="21242"/>
                      <a:pt x="20722" y="21327"/>
                      <a:pt x="20977" y="21327"/>
                    </a:cubicBezTo>
                    <a:cubicBezTo>
                      <a:pt x="21196" y="21327"/>
                      <a:pt x="21414" y="21455"/>
                      <a:pt x="21560" y="21455"/>
                    </a:cubicBezTo>
                    <a:cubicBezTo>
                      <a:pt x="21196" y="16608"/>
                      <a:pt x="21196" y="11718"/>
                      <a:pt x="21341" y="6913"/>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104" name="Form">
                <a:extLst>
                  <a:ext uri="{FF2B5EF4-FFF2-40B4-BE49-F238E27FC236}">
                    <a16:creationId xmlns:a16="http://schemas.microsoft.com/office/drawing/2014/main" id="{11117306-8693-4DE4-8A69-46542CA64D5B}"/>
                  </a:ext>
                </a:extLst>
              </p:cNvPr>
              <p:cNvSpPr/>
              <p:nvPr/>
            </p:nvSpPr>
            <p:spPr>
              <a:xfrm>
                <a:off x="0" y="589546"/>
                <a:ext cx="5140013" cy="3999643"/>
              </a:xfrm>
              <a:custGeom>
                <a:avLst/>
                <a:gdLst/>
                <a:ahLst/>
                <a:cxnLst>
                  <a:cxn ang="0">
                    <a:pos x="wd2" y="hd2"/>
                  </a:cxn>
                  <a:cxn ang="5400000">
                    <a:pos x="wd2" y="hd2"/>
                  </a:cxn>
                  <a:cxn ang="10800000">
                    <a:pos x="wd2" y="hd2"/>
                  </a:cxn>
                  <a:cxn ang="16200000">
                    <a:pos x="wd2" y="hd2"/>
                  </a:cxn>
                </a:cxnLst>
                <a:rect l="0" t="0" r="r" b="b"/>
                <a:pathLst>
                  <a:path w="21594" h="21600" extrusionOk="0">
                    <a:moveTo>
                      <a:pt x="21591" y="6525"/>
                    </a:moveTo>
                    <a:cubicBezTo>
                      <a:pt x="21573" y="6489"/>
                      <a:pt x="21543" y="6463"/>
                      <a:pt x="21511" y="6457"/>
                    </a:cubicBezTo>
                    <a:cubicBezTo>
                      <a:pt x="21499" y="6457"/>
                      <a:pt x="21495" y="6451"/>
                      <a:pt x="21486" y="6451"/>
                    </a:cubicBezTo>
                    <a:cubicBezTo>
                      <a:pt x="21451" y="6427"/>
                      <a:pt x="21481" y="6345"/>
                      <a:pt x="21446" y="6321"/>
                    </a:cubicBezTo>
                    <a:cubicBezTo>
                      <a:pt x="21437" y="6315"/>
                      <a:pt x="21433" y="6315"/>
                      <a:pt x="21423" y="6309"/>
                    </a:cubicBezTo>
                    <a:cubicBezTo>
                      <a:pt x="21403" y="6303"/>
                      <a:pt x="21389" y="6283"/>
                      <a:pt x="21384" y="6265"/>
                    </a:cubicBezTo>
                    <a:cubicBezTo>
                      <a:pt x="21380" y="6247"/>
                      <a:pt x="21380" y="6235"/>
                      <a:pt x="21375" y="6215"/>
                    </a:cubicBezTo>
                    <a:cubicBezTo>
                      <a:pt x="21371" y="6191"/>
                      <a:pt x="21354" y="6179"/>
                      <a:pt x="21341" y="6158"/>
                    </a:cubicBezTo>
                    <a:cubicBezTo>
                      <a:pt x="21322" y="6135"/>
                      <a:pt x="21292" y="6117"/>
                      <a:pt x="21279" y="6135"/>
                    </a:cubicBezTo>
                    <a:cubicBezTo>
                      <a:pt x="21269" y="6147"/>
                      <a:pt x="21269" y="6173"/>
                      <a:pt x="21265" y="6185"/>
                    </a:cubicBezTo>
                    <a:cubicBezTo>
                      <a:pt x="21253" y="6215"/>
                      <a:pt x="21216" y="6226"/>
                      <a:pt x="21191" y="6209"/>
                    </a:cubicBezTo>
                    <a:cubicBezTo>
                      <a:pt x="21168" y="6191"/>
                      <a:pt x="21157" y="6152"/>
                      <a:pt x="21157" y="6117"/>
                    </a:cubicBezTo>
                    <a:cubicBezTo>
                      <a:pt x="21120" y="6135"/>
                      <a:pt x="21072" y="6084"/>
                      <a:pt x="21032" y="6102"/>
                    </a:cubicBezTo>
                    <a:cubicBezTo>
                      <a:pt x="21014" y="6111"/>
                      <a:pt x="21003" y="6135"/>
                      <a:pt x="21003" y="6158"/>
                    </a:cubicBezTo>
                    <a:cubicBezTo>
                      <a:pt x="21019" y="6185"/>
                      <a:pt x="21032" y="6215"/>
                      <a:pt x="21037" y="6247"/>
                    </a:cubicBezTo>
                    <a:lnTo>
                      <a:pt x="21037" y="6265"/>
                    </a:lnTo>
                    <a:cubicBezTo>
                      <a:pt x="21037" y="6271"/>
                      <a:pt x="21028" y="6277"/>
                      <a:pt x="21028" y="6283"/>
                    </a:cubicBezTo>
                    <a:cubicBezTo>
                      <a:pt x="21014" y="6309"/>
                      <a:pt x="21055" y="6345"/>
                      <a:pt x="21037" y="6371"/>
                    </a:cubicBezTo>
                    <a:cubicBezTo>
                      <a:pt x="21032" y="6377"/>
                      <a:pt x="21028" y="6377"/>
                      <a:pt x="21023" y="6377"/>
                    </a:cubicBezTo>
                    <a:cubicBezTo>
                      <a:pt x="20993" y="6383"/>
                      <a:pt x="20959" y="6365"/>
                      <a:pt x="20945" y="6327"/>
                    </a:cubicBezTo>
                    <a:cubicBezTo>
                      <a:pt x="20940" y="6277"/>
                      <a:pt x="20984" y="6220"/>
                      <a:pt x="20966" y="6173"/>
                    </a:cubicBezTo>
                    <a:cubicBezTo>
                      <a:pt x="20954" y="6147"/>
                      <a:pt x="20936" y="6135"/>
                      <a:pt x="20927" y="6111"/>
                    </a:cubicBezTo>
                    <a:cubicBezTo>
                      <a:pt x="20906" y="6067"/>
                      <a:pt x="20927" y="6016"/>
                      <a:pt x="20917" y="5972"/>
                    </a:cubicBezTo>
                    <a:cubicBezTo>
                      <a:pt x="20911" y="5954"/>
                      <a:pt x="20901" y="5937"/>
                      <a:pt x="20892" y="5925"/>
                    </a:cubicBezTo>
                    <a:cubicBezTo>
                      <a:pt x="20878" y="5898"/>
                      <a:pt x="20853" y="5869"/>
                      <a:pt x="20830" y="5886"/>
                    </a:cubicBezTo>
                    <a:cubicBezTo>
                      <a:pt x="20835" y="5869"/>
                      <a:pt x="20825" y="5848"/>
                      <a:pt x="20816" y="5836"/>
                    </a:cubicBezTo>
                    <a:cubicBezTo>
                      <a:pt x="20800" y="5824"/>
                      <a:pt x="20786" y="5818"/>
                      <a:pt x="20773" y="5812"/>
                    </a:cubicBezTo>
                    <a:cubicBezTo>
                      <a:pt x="20747" y="5795"/>
                      <a:pt x="20729" y="5762"/>
                      <a:pt x="20724" y="5724"/>
                    </a:cubicBezTo>
                    <a:cubicBezTo>
                      <a:pt x="20681" y="5700"/>
                      <a:pt x="20641" y="5644"/>
                      <a:pt x="20618" y="5588"/>
                    </a:cubicBezTo>
                    <a:cubicBezTo>
                      <a:pt x="20602" y="5558"/>
                      <a:pt x="20584" y="5514"/>
                      <a:pt x="20554" y="5520"/>
                    </a:cubicBezTo>
                    <a:cubicBezTo>
                      <a:pt x="20545" y="5520"/>
                      <a:pt x="20536" y="5526"/>
                      <a:pt x="20526" y="5526"/>
                    </a:cubicBezTo>
                    <a:cubicBezTo>
                      <a:pt x="20510" y="5526"/>
                      <a:pt x="20497" y="5508"/>
                      <a:pt x="20487" y="5496"/>
                    </a:cubicBezTo>
                    <a:cubicBezTo>
                      <a:pt x="20453" y="5446"/>
                      <a:pt x="20409" y="5396"/>
                      <a:pt x="20365" y="5360"/>
                    </a:cubicBezTo>
                    <a:cubicBezTo>
                      <a:pt x="20342" y="5333"/>
                      <a:pt x="20317" y="5304"/>
                      <a:pt x="20290" y="5277"/>
                    </a:cubicBezTo>
                    <a:cubicBezTo>
                      <a:pt x="20241" y="5230"/>
                      <a:pt x="20193" y="5180"/>
                      <a:pt x="20149" y="5129"/>
                    </a:cubicBezTo>
                    <a:cubicBezTo>
                      <a:pt x="20145" y="5129"/>
                      <a:pt x="20145" y="5124"/>
                      <a:pt x="20140" y="5124"/>
                    </a:cubicBezTo>
                    <a:cubicBezTo>
                      <a:pt x="20131" y="5124"/>
                      <a:pt x="20126" y="5129"/>
                      <a:pt x="20115" y="5129"/>
                    </a:cubicBezTo>
                    <a:cubicBezTo>
                      <a:pt x="20087" y="5147"/>
                      <a:pt x="20053" y="5124"/>
                      <a:pt x="20025" y="5100"/>
                    </a:cubicBezTo>
                    <a:cubicBezTo>
                      <a:pt x="20000" y="5073"/>
                      <a:pt x="19977" y="5038"/>
                      <a:pt x="19951" y="5005"/>
                    </a:cubicBezTo>
                    <a:cubicBezTo>
                      <a:pt x="19942" y="4988"/>
                      <a:pt x="19917" y="4961"/>
                      <a:pt x="19903" y="4982"/>
                    </a:cubicBezTo>
                    <a:cubicBezTo>
                      <a:pt x="19899" y="4949"/>
                      <a:pt x="19859" y="4937"/>
                      <a:pt x="19850" y="4970"/>
                    </a:cubicBezTo>
                    <a:cubicBezTo>
                      <a:pt x="19855" y="4943"/>
                      <a:pt x="19836" y="4925"/>
                      <a:pt x="19816" y="4920"/>
                    </a:cubicBezTo>
                    <a:cubicBezTo>
                      <a:pt x="19797" y="4914"/>
                      <a:pt x="19779" y="4920"/>
                      <a:pt x="19763" y="4908"/>
                    </a:cubicBezTo>
                    <a:cubicBezTo>
                      <a:pt x="19754" y="4899"/>
                      <a:pt x="19744" y="4887"/>
                      <a:pt x="19735" y="4875"/>
                    </a:cubicBezTo>
                    <a:cubicBezTo>
                      <a:pt x="19724" y="4869"/>
                      <a:pt x="19705" y="4869"/>
                      <a:pt x="19705" y="4881"/>
                    </a:cubicBezTo>
                    <a:cubicBezTo>
                      <a:pt x="19701" y="4857"/>
                      <a:pt x="19675" y="4846"/>
                      <a:pt x="19657" y="4852"/>
                    </a:cubicBezTo>
                    <a:cubicBezTo>
                      <a:pt x="19639" y="4857"/>
                      <a:pt x="19618" y="4869"/>
                      <a:pt x="19600" y="4875"/>
                    </a:cubicBezTo>
                    <a:cubicBezTo>
                      <a:pt x="19581" y="4881"/>
                      <a:pt x="19556" y="4875"/>
                      <a:pt x="19547" y="4857"/>
                    </a:cubicBezTo>
                    <a:cubicBezTo>
                      <a:pt x="19508" y="4881"/>
                      <a:pt x="19468" y="4881"/>
                      <a:pt x="19429" y="4875"/>
                    </a:cubicBezTo>
                    <a:cubicBezTo>
                      <a:pt x="19406" y="4819"/>
                      <a:pt x="19324" y="4875"/>
                      <a:pt x="19296" y="4825"/>
                    </a:cubicBezTo>
                    <a:cubicBezTo>
                      <a:pt x="19291" y="4819"/>
                      <a:pt x="19287" y="4807"/>
                      <a:pt x="19280" y="4795"/>
                    </a:cubicBezTo>
                    <a:cubicBezTo>
                      <a:pt x="19261" y="4769"/>
                      <a:pt x="19227" y="4789"/>
                      <a:pt x="19199" y="4795"/>
                    </a:cubicBezTo>
                    <a:cubicBezTo>
                      <a:pt x="19160" y="4801"/>
                      <a:pt x="19133" y="4763"/>
                      <a:pt x="19098" y="4745"/>
                    </a:cubicBezTo>
                    <a:cubicBezTo>
                      <a:pt x="19066" y="4727"/>
                      <a:pt x="19015" y="4733"/>
                      <a:pt x="19002" y="4778"/>
                    </a:cubicBezTo>
                    <a:cubicBezTo>
                      <a:pt x="19015" y="4778"/>
                      <a:pt x="19011" y="4807"/>
                      <a:pt x="19006" y="4825"/>
                    </a:cubicBezTo>
                    <a:cubicBezTo>
                      <a:pt x="18997" y="4863"/>
                      <a:pt x="19006" y="4914"/>
                      <a:pt x="19034" y="4937"/>
                    </a:cubicBezTo>
                    <a:cubicBezTo>
                      <a:pt x="19029" y="4955"/>
                      <a:pt x="19020" y="4976"/>
                      <a:pt x="19020" y="4993"/>
                    </a:cubicBezTo>
                    <a:cubicBezTo>
                      <a:pt x="19020" y="5011"/>
                      <a:pt x="19025" y="5038"/>
                      <a:pt x="19034" y="5050"/>
                    </a:cubicBezTo>
                    <a:cubicBezTo>
                      <a:pt x="19041" y="5056"/>
                      <a:pt x="19050" y="5056"/>
                      <a:pt x="19050" y="5067"/>
                    </a:cubicBezTo>
                    <a:cubicBezTo>
                      <a:pt x="19054" y="5079"/>
                      <a:pt x="19045" y="5094"/>
                      <a:pt x="19041" y="5106"/>
                    </a:cubicBezTo>
                    <a:cubicBezTo>
                      <a:pt x="19041" y="5124"/>
                      <a:pt x="19054" y="5141"/>
                      <a:pt x="19059" y="5162"/>
                    </a:cubicBezTo>
                    <a:cubicBezTo>
                      <a:pt x="19064" y="5186"/>
                      <a:pt x="19054" y="5209"/>
                      <a:pt x="19045" y="5236"/>
                    </a:cubicBezTo>
                    <a:cubicBezTo>
                      <a:pt x="19041" y="5242"/>
                      <a:pt x="19041" y="5254"/>
                      <a:pt x="19034" y="5260"/>
                    </a:cubicBezTo>
                    <a:cubicBezTo>
                      <a:pt x="19020" y="5292"/>
                      <a:pt x="18992" y="5304"/>
                      <a:pt x="18962" y="5304"/>
                    </a:cubicBezTo>
                    <a:cubicBezTo>
                      <a:pt x="18967" y="5316"/>
                      <a:pt x="18967" y="5328"/>
                      <a:pt x="18967" y="5339"/>
                    </a:cubicBezTo>
                    <a:cubicBezTo>
                      <a:pt x="18967" y="5354"/>
                      <a:pt x="18962" y="5366"/>
                      <a:pt x="18953" y="5372"/>
                    </a:cubicBezTo>
                    <a:cubicBezTo>
                      <a:pt x="18949" y="5378"/>
                      <a:pt x="18937" y="5372"/>
                      <a:pt x="18928" y="5372"/>
                    </a:cubicBezTo>
                    <a:cubicBezTo>
                      <a:pt x="18905" y="5360"/>
                      <a:pt x="18875" y="5354"/>
                      <a:pt x="18852" y="5339"/>
                    </a:cubicBezTo>
                    <a:cubicBezTo>
                      <a:pt x="18843" y="5333"/>
                      <a:pt x="18827" y="5328"/>
                      <a:pt x="18822" y="5316"/>
                    </a:cubicBezTo>
                    <a:cubicBezTo>
                      <a:pt x="18818" y="5292"/>
                      <a:pt x="18836" y="5271"/>
                      <a:pt x="18836" y="5248"/>
                    </a:cubicBezTo>
                    <a:cubicBezTo>
                      <a:pt x="18836" y="5230"/>
                      <a:pt x="18822" y="5209"/>
                      <a:pt x="18808" y="5203"/>
                    </a:cubicBezTo>
                    <a:lnTo>
                      <a:pt x="18765" y="5186"/>
                    </a:lnTo>
                    <a:cubicBezTo>
                      <a:pt x="18730" y="5168"/>
                      <a:pt x="18716" y="5112"/>
                      <a:pt x="18730" y="5073"/>
                    </a:cubicBezTo>
                    <a:cubicBezTo>
                      <a:pt x="18712" y="5079"/>
                      <a:pt x="18698" y="5061"/>
                      <a:pt x="18686" y="5044"/>
                    </a:cubicBezTo>
                    <a:cubicBezTo>
                      <a:pt x="18677" y="5023"/>
                      <a:pt x="18677" y="4999"/>
                      <a:pt x="18682" y="4976"/>
                    </a:cubicBezTo>
                    <a:cubicBezTo>
                      <a:pt x="18707" y="4970"/>
                      <a:pt x="18730" y="4955"/>
                      <a:pt x="18751" y="4970"/>
                    </a:cubicBezTo>
                    <a:cubicBezTo>
                      <a:pt x="18774" y="4976"/>
                      <a:pt x="18788" y="5011"/>
                      <a:pt x="18774" y="5038"/>
                    </a:cubicBezTo>
                    <a:cubicBezTo>
                      <a:pt x="18778" y="5050"/>
                      <a:pt x="18788" y="5050"/>
                      <a:pt x="18799" y="5044"/>
                    </a:cubicBezTo>
                    <a:cubicBezTo>
                      <a:pt x="18808" y="5038"/>
                      <a:pt x="18813" y="5032"/>
                      <a:pt x="18818" y="5017"/>
                    </a:cubicBezTo>
                    <a:cubicBezTo>
                      <a:pt x="18831" y="4993"/>
                      <a:pt x="18847" y="4976"/>
                      <a:pt x="18857" y="4943"/>
                    </a:cubicBezTo>
                    <a:cubicBezTo>
                      <a:pt x="18847" y="4937"/>
                      <a:pt x="18843" y="4920"/>
                      <a:pt x="18847" y="4908"/>
                    </a:cubicBezTo>
                    <a:cubicBezTo>
                      <a:pt x="18852" y="4893"/>
                      <a:pt x="18861" y="4881"/>
                      <a:pt x="18861" y="4863"/>
                    </a:cubicBezTo>
                    <a:cubicBezTo>
                      <a:pt x="18870" y="4831"/>
                      <a:pt x="18852" y="4795"/>
                      <a:pt x="18827" y="4789"/>
                    </a:cubicBezTo>
                    <a:cubicBezTo>
                      <a:pt x="18818" y="4784"/>
                      <a:pt x="18808" y="4789"/>
                      <a:pt x="18799" y="4784"/>
                    </a:cubicBezTo>
                    <a:cubicBezTo>
                      <a:pt x="18788" y="4784"/>
                      <a:pt x="18778" y="4778"/>
                      <a:pt x="18769" y="4769"/>
                    </a:cubicBezTo>
                    <a:cubicBezTo>
                      <a:pt x="18739" y="4757"/>
                      <a:pt x="18707" y="4739"/>
                      <a:pt x="18677" y="4727"/>
                    </a:cubicBezTo>
                    <a:cubicBezTo>
                      <a:pt x="18668" y="4721"/>
                      <a:pt x="18661" y="4721"/>
                      <a:pt x="18650" y="4721"/>
                    </a:cubicBezTo>
                    <a:cubicBezTo>
                      <a:pt x="18640" y="4721"/>
                      <a:pt x="18629" y="4727"/>
                      <a:pt x="18624" y="4739"/>
                    </a:cubicBezTo>
                    <a:cubicBezTo>
                      <a:pt x="18620" y="4751"/>
                      <a:pt x="18624" y="4763"/>
                      <a:pt x="18629" y="4778"/>
                    </a:cubicBezTo>
                    <a:cubicBezTo>
                      <a:pt x="18634" y="4787"/>
                      <a:pt x="18631" y="4804"/>
                      <a:pt x="18622" y="4813"/>
                    </a:cubicBezTo>
                    <a:cubicBezTo>
                      <a:pt x="18627" y="4810"/>
                      <a:pt x="18629" y="4822"/>
                      <a:pt x="18629" y="4831"/>
                    </a:cubicBezTo>
                    <a:cubicBezTo>
                      <a:pt x="18624" y="4840"/>
                      <a:pt x="18620" y="4846"/>
                      <a:pt x="18615" y="4846"/>
                    </a:cubicBezTo>
                    <a:cubicBezTo>
                      <a:pt x="18611" y="4846"/>
                      <a:pt x="18601" y="4846"/>
                      <a:pt x="18597" y="4852"/>
                    </a:cubicBezTo>
                    <a:cubicBezTo>
                      <a:pt x="18581" y="4857"/>
                      <a:pt x="18581" y="4887"/>
                      <a:pt x="18581" y="4908"/>
                    </a:cubicBezTo>
                    <a:cubicBezTo>
                      <a:pt x="18581" y="4943"/>
                      <a:pt x="18576" y="4976"/>
                      <a:pt x="18567" y="5005"/>
                    </a:cubicBezTo>
                    <a:cubicBezTo>
                      <a:pt x="18553" y="4993"/>
                      <a:pt x="18532" y="4982"/>
                      <a:pt x="18519" y="4970"/>
                    </a:cubicBezTo>
                    <a:cubicBezTo>
                      <a:pt x="18509" y="4993"/>
                      <a:pt x="18493" y="5017"/>
                      <a:pt x="18470" y="5023"/>
                    </a:cubicBezTo>
                    <a:cubicBezTo>
                      <a:pt x="18456" y="5032"/>
                      <a:pt x="18440" y="5023"/>
                      <a:pt x="18431" y="5017"/>
                    </a:cubicBezTo>
                    <a:cubicBezTo>
                      <a:pt x="18383" y="4999"/>
                      <a:pt x="18334" y="4976"/>
                      <a:pt x="18291" y="4943"/>
                    </a:cubicBezTo>
                    <a:cubicBezTo>
                      <a:pt x="18282" y="4970"/>
                      <a:pt x="18268" y="4988"/>
                      <a:pt x="18249" y="4999"/>
                    </a:cubicBezTo>
                    <a:cubicBezTo>
                      <a:pt x="18233" y="5005"/>
                      <a:pt x="18219" y="4999"/>
                      <a:pt x="18201" y="4993"/>
                    </a:cubicBezTo>
                    <a:cubicBezTo>
                      <a:pt x="18176" y="4982"/>
                      <a:pt x="18153" y="4976"/>
                      <a:pt x="18127" y="4961"/>
                    </a:cubicBezTo>
                    <a:cubicBezTo>
                      <a:pt x="18123" y="4937"/>
                      <a:pt x="18098" y="4937"/>
                      <a:pt x="18079" y="4943"/>
                    </a:cubicBezTo>
                    <a:cubicBezTo>
                      <a:pt x="18061" y="4949"/>
                      <a:pt x="18040" y="4961"/>
                      <a:pt x="18026" y="4955"/>
                    </a:cubicBezTo>
                    <a:cubicBezTo>
                      <a:pt x="18017" y="4949"/>
                      <a:pt x="18015" y="4943"/>
                      <a:pt x="18003" y="4943"/>
                    </a:cubicBezTo>
                    <a:cubicBezTo>
                      <a:pt x="17994" y="4943"/>
                      <a:pt x="17987" y="4943"/>
                      <a:pt x="17978" y="4949"/>
                    </a:cubicBezTo>
                    <a:cubicBezTo>
                      <a:pt x="17948" y="4961"/>
                      <a:pt x="17916" y="4961"/>
                      <a:pt x="17881" y="4961"/>
                    </a:cubicBezTo>
                    <a:cubicBezTo>
                      <a:pt x="17872" y="4961"/>
                      <a:pt x="17863" y="4961"/>
                      <a:pt x="17851" y="4955"/>
                    </a:cubicBezTo>
                    <a:cubicBezTo>
                      <a:pt x="17847" y="4949"/>
                      <a:pt x="17838" y="4949"/>
                      <a:pt x="17833" y="4943"/>
                    </a:cubicBezTo>
                    <a:cubicBezTo>
                      <a:pt x="17810" y="4925"/>
                      <a:pt x="17776" y="4937"/>
                      <a:pt x="17757" y="4970"/>
                    </a:cubicBezTo>
                    <a:cubicBezTo>
                      <a:pt x="17750" y="4976"/>
                      <a:pt x="17750" y="4982"/>
                      <a:pt x="17746" y="4982"/>
                    </a:cubicBezTo>
                    <a:cubicBezTo>
                      <a:pt x="17732" y="4993"/>
                      <a:pt x="17718" y="4970"/>
                      <a:pt x="17702" y="4961"/>
                    </a:cubicBezTo>
                    <a:cubicBezTo>
                      <a:pt x="17684" y="4949"/>
                      <a:pt x="17665" y="4961"/>
                      <a:pt x="17644" y="4970"/>
                    </a:cubicBezTo>
                    <a:cubicBezTo>
                      <a:pt x="17626" y="4970"/>
                      <a:pt x="17596" y="4955"/>
                      <a:pt x="17601" y="4931"/>
                    </a:cubicBezTo>
                    <a:cubicBezTo>
                      <a:pt x="17592" y="4937"/>
                      <a:pt x="17578" y="4931"/>
                      <a:pt x="17573" y="4914"/>
                    </a:cubicBezTo>
                    <a:cubicBezTo>
                      <a:pt x="17569" y="4893"/>
                      <a:pt x="17578" y="4881"/>
                      <a:pt x="17587" y="4869"/>
                    </a:cubicBezTo>
                    <a:cubicBezTo>
                      <a:pt x="17596" y="4857"/>
                      <a:pt x="17612" y="4857"/>
                      <a:pt x="17621" y="4846"/>
                    </a:cubicBezTo>
                    <a:cubicBezTo>
                      <a:pt x="17631" y="4840"/>
                      <a:pt x="17640" y="4819"/>
                      <a:pt x="17635" y="4801"/>
                    </a:cubicBezTo>
                    <a:cubicBezTo>
                      <a:pt x="17631" y="4784"/>
                      <a:pt x="17619" y="4781"/>
                      <a:pt x="17608" y="4763"/>
                    </a:cubicBezTo>
                    <a:cubicBezTo>
                      <a:pt x="17598" y="4742"/>
                      <a:pt x="17608" y="4727"/>
                      <a:pt x="17617" y="4707"/>
                    </a:cubicBezTo>
                    <a:cubicBezTo>
                      <a:pt x="17626" y="4695"/>
                      <a:pt x="17640" y="4677"/>
                      <a:pt x="17640" y="4659"/>
                    </a:cubicBezTo>
                    <a:lnTo>
                      <a:pt x="17640" y="4645"/>
                    </a:lnTo>
                    <a:cubicBezTo>
                      <a:pt x="17640" y="4639"/>
                      <a:pt x="17635" y="4639"/>
                      <a:pt x="17631" y="4633"/>
                    </a:cubicBezTo>
                    <a:cubicBezTo>
                      <a:pt x="17617" y="4627"/>
                      <a:pt x="17601" y="4615"/>
                      <a:pt x="17601" y="4597"/>
                    </a:cubicBezTo>
                    <a:cubicBezTo>
                      <a:pt x="17601" y="4585"/>
                      <a:pt x="17608" y="4571"/>
                      <a:pt x="17612" y="4559"/>
                    </a:cubicBezTo>
                    <a:cubicBezTo>
                      <a:pt x="17621" y="4529"/>
                      <a:pt x="17628" y="4491"/>
                      <a:pt x="17612" y="4467"/>
                    </a:cubicBezTo>
                    <a:cubicBezTo>
                      <a:pt x="17598" y="4441"/>
                      <a:pt x="17564" y="4429"/>
                      <a:pt x="17543" y="4452"/>
                    </a:cubicBezTo>
                    <a:cubicBezTo>
                      <a:pt x="17539" y="4423"/>
                      <a:pt x="17529" y="4390"/>
                      <a:pt x="17525" y="4361"/>
                    </a:cubicBezTo>
                    <a:cubicBezTo>
                      <a:pt x="17520" y="4343"/>
                      <a:pt x="17516" y="4322"/>
                      <a:pt x="17500" y="4328"/>
                    </a:cubicBezTo>
                    <a:cubicBezTo>
                      <a:pt x="17490" y="4328"/>
                      <a:pt x="17486" y="4343"/>
                      <a:pt x="17477" y="4343"/>
                    </a:cubicBezTo>
                    <a:cubicBezTo>
                      <a:pt x="17472" y="4343"/>
                      <a:pt x="17467" y="4328"/>
                      <a:pt x="17467" y="4322"/>
                    </a:cubicBezTo>
                    <a:cubicBezTo>
                      <a:pt x="17456" y="4305"/>
                      <a:pt x="17440" y="4299"/>
                      <a:pt x="17424" y="4293"/>
                    </a:cubicBezTo>
                    <a:cubicBezTo>
                      <a:pt x="17410" y="4287"/>
                      <a:pt x="17391" y="4293"/>
                      <a:pt x="17371" y="4281"/>
                    </a:cubicBezTo>
                    <a:cubicBezTo>
                      <a:pt x="17352" y="4269"/>
                      <a:pt x="17341" y="4248"/>
                      <a:pt x="17327" y="4231"/>
                    </a:cubicBezTo>
                    <a:cubicBezTo>
                      <a:pt x="17313" y="4213"/>
                      <a:pt x="17297" y="4192"/>
                      <a:pt x="17279" y="4186"/>
                    </a:cubicBezTo>
                    <a:cubicBezTo>
                      <a:pt x="17258" y="4180"/>
                      <a:pt x="17235" y="4207"/>
                      <a:pt x="17240" y="4231"/>
                    </a:cubicBezTo>
                    <a:cubicBezTo>
                      <a:pt x="17230" y="4248"/>
                      <a:pt x="17205" y="4237"/>
                      <a:pt x="17187" y="4231"/>
                    </a:cubicBezTo>
                    <a:cubicBezTo>
                      <a:pt x="17164" y="4225"/>
                      <a:pt x="17134" y="4231"/>
                      <a:pt x="17109" y="4243"/>
                    </a:cubicBezTo>
                    <a:lnTo>
                      <a:pt x="17095" y="4207"/>
                    </a:lnTo>
                    <a:cubicBezTo>
                      <a:pt x="17095" y="4225"/>
                      <a:pt x="17076" y="4237"/>
                      <a:pt x="17060" y="4237"/>
                    </a:cubicBezTo>
                    <a:cubicBezTo>
                      <a:pt x="17046" y="4237"/>
                      <a:pt x="17028" y="4231"/>
                      <a:pt x="17012" y="4231"/>
                    </a:cubicBezTo>
                    <a:cubicBezTo>
                      <a:pt x="16984" y="4237"/>
                      <a:pt x="16954" y="4269"/>
                      <a:pt x="16927" y="4269"/>
                    </a:cubicBezTo>
                    <a:cubicBezTo>
                      <a:pt x="16911" y="4269"/>
                      <a:pt x="16897" y="4254"/>
                      <a:pt x="16888" y="4260"/>
                    </a:cubicBezTo>
                    <a:cubicBezTo>
                      <a:pt x="16883" y="4260"/>
                      <a:pt x="16879" y="4269"/>
                      <a:pt x="16874" y="4275"/>
                    </a:cubicBezTo>
                    <a:cubicBezTo>
                      <a:pt x="16858" y="4293"/>
                      <a:pt x="16844" y="4322"/>
                      <a:pt x="16839" y="4349"/>
                    </a:cubicBezTo>
                    <a:cubicBezTo>
                      <a:pt x="16805" y="4343"/>
                      <a:pt x="16773" y="4343"/>
                      <a:pt x="16743" y="4361"/>
                    </a:cubicBezTo>
                    <a:lnTo>
                      <a:pt x="16713" y="4379"/>
                    </a:lnTo>
                    <a:cubicBezTo>
                      <a:pt x="16699" y="4384"/>
                      <a:pt x="16685" y="4379"/>
                      <a:pt x="16672" y="4379"/>
                    </a:cubicBezTo>
                    <a:cubicBezTo>
                      <a:pt x="16665" y="4379"/>
                      <a:pt x="16655" y="4373"/>
                      <a:pt x="16651" y="4373"/>
                    </a:cubicBezTo>
                    <a:cubicBezTo>
                      <a:pt x="16632" y="4367"/>
                      <a:pt x="16616" y="4367"/>
                      <a:pt x="16598" y="4361"/>
                    </a:cubicBezTo>
                    <a:cubicBezTo>
                      <a:pt x="16584" y="4355"/>
                      <a:pt x="16559" y="4346"/>
                      <a:pt x="16554" y="4328"/>
                    </a:cubicBezTo>
                    <a:cubicBezTo>
                      <a:pt x="16550" y="4308"/>
                      <a:pt x="16559" y="4293"/>
                      <a:pt x="16568" y="4281"/>
                    </a:cubicBezTo>
                    <a:cubicBezTo>
                      <a:pt x="16580" y="4260"/>
                      <a:pt x="16584" y="4243"/>
                      <a:pt x="16575" y="4231"/>
                    </a:cubicBezTo>
                    <a:cubicBezTo>
                      <a:pt x="16563" y="4219"/>
                      <a:pt x="16550" y="4219"/>
                      <a:pt x="16540" y="4207"/>
                    </a:cubicBezTo>
                    <a:cubicBezTo>
                      <a:pt x="16531" y="4192"/>
                      <a:pt x="16540" y="4169"/>
                      <a:pt x="16540" y="4151"/>
                    </a:cubicBezTo>
                    <a:cubicBezTo>
                      <a:pt x="16545" y="4118"/>
                      <a:pt x="16540" y="4083"/>
                      <a:pt x="16531" y="4050"/>
                    </a:cubicBezTo>
                    <a:cubicBezTo>
                      <a:pt x="16531" y="4044"/>
                      <a:pt x="16527" y="4039"/>
                      <a:pt x="16527" y="4033"/>
                    </a:cubicBezTo>
                    <a:cubicBezTo>
                      <a:pt x="16515" y="4021"/>
                      <a:pt x="16506" y="4027"/>
                      <a:pt x="16492" y="4027"/>
                    </a:cubicBezTo>
                    <a:cubicBezTo>
                      <a:pt x="16474" y="4027"/>
                      <a:pt x="16453" y="4015"/>
                      <a:pt x="16435" y="4000"/>
                    </a:cubicBezTo>
                    <a:cubicBezTo>
                      <a:pt x="16419" y="3994"/>
                      <a:pt x="16409" y="3982"/>
                      <a:pt x="16396" y="3976"/>
                    </a:cubicBezTo>
                    <a:cubicBezTo>
                      <a:pt x="16386" y="3971"/>
                      <a:pt x="16377" y="3965"/>
                      <a:pt x="16370" y="3953"/>
                    </a:cubicBezTo>
                    <a:cubicBezTo>
                      <a:pt x="16366" y="3938"/>
                      <a:pt x="16361" y="3926"/>
                      <a:pt x="16366" y="3914"/>
                    </a:cubicBezTo>
                    <a:cubicBezTo>
                      <a:pt x="16343" y="3903"/>
                      <a:pt x="16329" y="3870"/>
                      <a:pt x="16329" y="3840"/>
                    </a:cubicBezTo>
                    <a:cubicBezTo>
                      <a:pt x="16329" y="3802"/>
                      <a:pt x="16317" y="3772"/>
                      <a:pt x="16304" y="3746"/>
                    </a:cubicBezTo>
                    <a:cubicBezTo>
                      <a:pt x="16294" y="3734"/>
                      <a:pt x="16283" y="3728"/>
                      <a:pt x="16276" y="3710"/>
                    </a:cubicBezTo>
                    <a:cubicBezTo>
                      <a:pt x="16271" y="3690"/>
                      <a:pt x="16285" y="3666"/>
                      <a:pt x="16281" y="3648"/>
                    </a:cubicBezTo>
                    <a:cubicBezTo>
                      <a:pt x="16281" y="3642"/>
                      <a:pt x="16269" y="3628"/>
                      <a:pt x="16264" y="3622"/>
                    </a:cubicBezTo>
                    <a:cubicBezTo>
                      <a:pt x="16255" y="3610"/>
                      <a:pt x="16246" y="3598"/>
                      <a:pt x="16232" y="3592"/>
                    </a:cubicBezTo>
                    <a:cubicBezTo>
                      <a:pt x="16216" y="3586"/>
                      <a:pt x="16200" y="3592"/>
                      <a:pt x="16179" y="3592"/>
                    </a:cubicBezTo>
                    <a:cubicBezTo>
                      <a:pt x="16161" y="3592"/>
                      <a:pt x="16143" y="3592"/>
                      <a:pt x="16131" y="3580"/>
                    </a:cubicBezTo>
                    <a:cubicBezTo>
                      <a:pt x="16122" y="3566"/>
                      <a:pt x="16115" y="3542"/>
                      <a:pt x="16101" y="3542"/>
                    </a:cubicBezTo>
                    <a:cubicBezTo>
                      <a:pt x="16097" y="3542"/>
                      <a:pt x="16092" y="3548"/>
                      <a:pt x="16083" y="3548"/>
                    </a:cubicBezTo>
                    <a:cubicBezTo>
                      <a:pt x="16044" y="3574"/>
                      <a:pt x="15991" y="3536"/>
                      <a:pt x="15952" y="3554"/>
                    </a:cubicBezTo>
                    <a:cubicBezTo>
                      <a:pt x="15947" y="3554"/>
                      <a:pt x="15938" y="3560"/>
                      <a:pt x="15933" y="3560"/>
                    </a:cubicBezTo>
                    <a:cubicBezTo>
                      <a:pt x="15922" y="3560"/>
                      <a:pt x="15917" y="3548"/>
                      <a:pt x="15913" y="3536"/>
                    </a:cubicBezTo>
                    <a:cubicBezTo>
                      <a:pt x="15894" y="3512"/>
                      <a:pt x="15864" y="3524"/>
                      <a:pt x="15841" y="3524"/>
                    </a:cubicBezTo>
                    <a:cubicBezTo>
                      <a:pt x="15832" y="3524"/>
                      <a:pt x="15821" y="3524"/>
                      <a:pt x="15816" y="3518"/>
                    </a:cubicBezTo>
                    <a:cubicBezTo>
                      <a:pt x="15793" y="3492"/>
                      <a:pt x="15821" y="3430"/>
                      <a:pt x="15798" y="3406"/>
                    </a:cubicBezTo>
                    <a:cubicBezTo>
                      <a:pt x="15793" y="3400"/>
                      <a:pt x="15784" y="3400"/>
                      <a:pt x="15777" y="3394"/>
                    </a:cubicBezTo>
                    <a:cubicBezTo>
                      <a:pt x="15754" y="3382"/>
                      <a:pt x="15735" y="3350"/>
                      <a:pt x="15710" y="3362"/>
                    </a:cubicBezTo>
                    <a:cubicBezTo>
                      <a:pt x="15701" y="3362"/>
                      <a:pt x="15696" y="3373"/>
                      <a:pt x="15692" y="3373"/>
                    </a:cubicBezTo>
                    <a:cubicBezTo>
                      <a:pt x="15671" y="3388"/>
                      <a:pt x="15648" y="3382"/>
                      <a:pt x="15639" y="3362"/>
                    </a:cubicBezTo>
                    <a:cubicBezTo>
                      <a:pt x="15614" y="3332"/>
                      <a:pt x="15565" y="3382"/>
                      <a:pt x="15531" y="3362"/>
                    </a:cubicBezTo>
                    <a:cubicBezTo>
                      <a:pt x="15522" y="3356"/>
                      <a:pt x="15517" y="3350"/>
                      <a:pt x="15508" y="3344"/>
                    </a:cubicBezTo>
                    <a:cubicBezTo>
                      <a:pt x="15464" y="3311"/>
                      <a:pt x="15411" y="3344"/>
                      <a:pt x="15363" y="3326"/>
                    </a:cubicBezTo>
                    <a:cubicBezTo>
                      <a:pt x="15333" y="3311"/>
                      <a:pt x="15314" y="3288"/>
                      <a:pt x="15285" y="3276"/>
                    </a:cubicBezTo>
                    <a:cubicBezTo>
                      <a:pt x="15271" y="3270"/>
                      <a:pt x="15259" y="3276"/>
                      <a:pt x="15243" y="3270"/>
                    </a:cubicBezTo>
                    <a:cubicBezTo>
                      <a:pt x="15229" y="3264"/>
                      <a:pt x="15218" y="3243"/>
                      <a:pt x="15204" y="3243"/>
                    </a:cubicBezTo>
                    <a:cubicBezTo>
                      <a:pt x="15183" y="3237"/>
                      <a:pt x="15172" y="3258"/>
                      <a:pt x="15151" y="3258"/>
                    </a:cubicBezTo>
                    <a:cubicBezTo>
                      <a:pt x="15133" y="3258"/>
                      <a:pt x="15112" y="3226"/>
                      <a:pt x="15094" y="3237"/>
                    </a:cubicBezTo>
                    <a:cubicBezTo>
                      <a:pt x="15078" y="3243"/>
                      <a:pt x="15078" y="3270"/>
                      <a:pt x="15087" y="3288"/>
                    </a:cubicBezTo>
                    <a:cubicBezTo>
                      <a:pt x="15098" y="3299"/>
                      <a:pt x="15107" y="3311"/>
                      <a:pt x="15121" y="3320"/>
                    </a:cubicBezTo>
                    <a:cubicBezTo>
                      <a:pt x="15151" y="3338"/>
                      <a:pt x="15179" y="3367"/>
                      <a:pt x="15179" y="3412"/>
                    </a:cubicBezTo>
                    <a:cubicBezTo>
                      <a:pt x="15151" y="3462"/>
                      <a:pt x="15103" y="3492"/>
                      <a:pt x="15059" y="3486"/>
                    </a:cubicBezTo>
                    <a:cubicBezTo>
                      <a:pt x="15034" y="3486"/>
                      <a:pt x="15015" y="3474"/>
                      <a:pt x="14990" y="3468"/>
                    </a:cubicBezTo>
                    <a:cubicBezTo>
                      <a:pt x="14967" y="3462"/>
                      <a:pt x="14944" y="3462"/>
                      <a:pt x="14923" y="3480"/>
                    </a:cubicBezTo>
                    <a:cubicBezTo>
                      <a:pt x="14905" y="3492"/>
                      <a:pt x="14896" y="3527"/>
                      <a:pt x="14905" y="3554"/>
                    </a:cubicBezTo>
                    <a:cubicBezTo>
                      <a:pt x="14914" y="3577"/>
                      <a:pt x="14937" y="3586"/>
                      <a:pt x="14953" y="3592"/>
                    </a:cubicBezTo>
                    <a:cubicBezTo>
                      <a:pt x="14990" y="3610"/>
                      <a:pt x="15025" y="3660"/>
                      <a:pt x="15038" y="3710"/>
                    </a:cubicBezTo>
                    <a:cubicBezTo>
                      <a:pt x="15011" y="3710"/>
                      <a:pt x="14981" y="3728"/>
                      <a:pt x="14967" y="3752"/>
                    </a:cubicBezTo>
                    <a:cubicBezTo>
                      <a:pt x="14949" y="3784"/>
                      <a:pt x="14944" y="3820"/>
                      <a:pt x="14953" y="3858"/>
                    </a:cubicBezTo>
                    <a:cubicBezTo>
                      <a:pt x="14958" y="3876"/>
                      <a:pt x="14963" y="3891"/>
                      <a:pt x="14967" y="3908"/>
                    </a:cubicBezTo>
                    <a:cubicBezTo>
                      <a:pt x="14972" y="3926"/>
                      <a:pt x="14967" y="3944"/>
                      <a:pt x="14953" y="3959"/>
                    </a:cubicBezTo>
                    <a:cubicBezTo>
                      <a:pt x="14949" y="3965"/>
                      <a:pt x="14937" y="3965"/>
                      <a:pt x="14933" y="3965"/>
                    </a:cubicBezTo>
                    <a:cubicBezTo>
                      <a:pt x="14914" y="3965"/>
                      <a:pt x="14896" y="3959"/>
                      <a:pt x="14880" y="3938"/>
                    </a:cubicBezTo>
                    <a:cubicBezTo>
                      <a:pt x="14875" y="3926"/>
                      <a:pt x="14871" y="3914"/>
                      <a:pt x="14871" y="3903"/>
                    </a:cubicBezTo>
                    <a:cubicBezTo>
                      <a:pt x="14861" y="3864"/>
                      <a:pt x="14848" y="3835"/>
                      <a:pt x="14822" y="3814"/>
                    </a:cubicBezTo>
                    <a:cubicBezTo>
                      <a:pt x="14799" y="3796"/>
                      <a:pt x="14760" y="3808"/>
                      <a:pt x="14751" y="3846"/>
                    </a:cubicBezTo>
                    <a:cubicBezTo>
                      <a:pt x="14739" y="3876"/>
                      <a:pt x="14760" y="3908"/>
                      <a:pt x="14774" y="3938"/>
                    </a:cubicBezTo>
                    <a:cubicBezTo>
                      <a:pt x="14756" y="3953"/>
                      <a:pt x="14730" y="3959"/>
                      <a:pt x="14707" y="3944"/>
                    </a:cubicBezTo>
                    <a:cubicBezTo>
                      <a:pt x="14703" y="3944"/>
                      <a:pt x="14691" y="3938"/>
                      <a:pt x="14687" y="3944"/>
                    </a:cubicBezTo>
                    <a:cubicBezTo>
                      <a:pt x="14677" y="3953"/>
                      <a:pt x="14677" y="3959"/>
                      <a:pt x="14673" y="3971"/>
                    </a:cubicBezTo>
                    <a:cubicBezTo>
                      <a:pt x="14659" y="4000"/>
                      <a:pt x="14620" y="3982"/>
                      <a:pt x="14595" y="3971"/>
                    </a:cubicBezTo>
                    <a:cubicBezTo>
                      <a:pt x="14542" y="3944"/>
                      <a:pt x="14480" y="3938"/>
                      <a:pt x="14422" y="3938"/>
                    </a:cubicBezTo>
                    <a:cubicBezTo>
                      <a:pt x="14404" y="3938"/>
                      <a:pt x="14378" y="3938"/>
                      <a:pt x="14365" y="3965"/>
                    </a:cubicBezTo>
                    <a:cubicBezTo>
                      <a:pt x="14365" y="3959"/>
                      <a:pt x="14369" y="3953"/>
                      <a:pt x="14369" y="3944"/>
                    </a:cubicBezTo>
                    <a:cubicBezTo>
                      <a:pt x="14355" y="3953"/>
                      <a:pt x="14335" y="3982"/>
                      <a:pt x="14335" y="4000"/>
                    </a:cubicBezTo>
                    <a:cubicBezTo>
                      <a:pt x="14335" y="4021"/>
                      <a:pt x="14339" y="4039"/>
                      <a:pt x="14344" y="4056"/>
                    </a:cubicBezTo>
                    <a:cubicBezTo>
                      <a:pt x="14335" y="4050"/>
                      <a:pt x="14325" y="4059"/>
                      <a:pt x="14325" y="4074"/>
                    </a:cubicBezTo>
                    <a:cubicBezTo>
                      <a:pt x="14325" y="4086"/>
                      <a:pt x="14325" y="4101"/>
                      <a:pt x="14321" y="4112"/>
                    </a:cubicBezTo>
                    <a:cubicBezTo>
                      <a:pt x="14312" y="4130"/>
                      <a:pt x="14286" y="4118"/>
                      <a:pt x="14277" y="4101"/>
                    </a:cubicBezTo>
                    <a:cubicBezTo>
                      <a:pt x="14259" y="4083"/>
                      <a:pt x="14238" y="4062"/>
                      <a:pt x="14224" y="4044"/>
                    </a:cubicBezTo>
                    <a:cubicBezTo>
                      <a:pt x="14220" y="4039"/>
                      <a:pt x="14215" y="4039"/>
                      <a:pt x="14215" y="4039"/>
                    </a:cubicBezTo>
                    <a:cubicBezTo>
                      <a:pt x="14210" y="4039"/>
                      <a:pt x="14206" y="4044"/>
                      <a:pt x="14199" y="4056"/>
                    </a:cubicBezTo>
                    <a:cubicBezTo>
                      <a:pt x="14185" y="4074"/>
                      <a:pt x="14162" y="4068"/>
                      <a:pt x="14146" y="4050"/>
                    </a:cubicBezTo>
                    <a:cubicBezTo>
                      <a:pt x="14132" y="4033"/>
                      <a:pt x="14128" y="4006"/>
                      <a:pt x="14128" y="3976"/>
                    </a:cubicBezTo>
                    <a:cubicBezTo>
                      <a:pt x="14128" y="3965"/>
                      <a:pt x="14132" y="3944"/>
                      <a:pt x="14123" y="3932"/>
                    </a:cubicBezTo>
                    <a:cubicBezTo>
                      <a:pt x="14118" y="3926"/>
                      <a:pt x="14114" y="3920"/>
                      <a:pt x="14114" y="3914"/>
                    </a:cubicBezTo>
                    <a:cubicBezTo>
                      <a:pt x="14098" y="3897"/>
                      <a:pt x="14109" y="3858"/>
                      <a:pt x="14123" y="3840"/>
                    </a:cubicBezTo>
                    <a:cubicBezTo>
                      <a:pt x="14132" y="3829"/>
                      <a:pt x="14141" y="3814"/>
                      <a:pt x="14137" y="3802"/>
                    </a:cubicBezTo>
                    <a:cubicBezTo>
                      <a:pt x="14137" y="3796"/>
                      <a:pt x="14132" y="3796"/>
                      <a:pt x="14132" y="3796"/>
                    </a:cubicBezTo>
                    <a:cubicBezTo>
                      <a:pt x="14128" y="3790"/>
                      <a:pt x="14123" y="3784"/>
                      <a:pt x="14118" y="3784"/>
                    </a:cubicBezTo>
                    <a:cubicBezTo>
                      <a:pt x="14098" y="3767"/>
                      <a:pt x="14079" y="3752"/>
                      <a:pt x="14061" y="3746"/>
                    </a:cubicBezTo>
                    <a:cubicBezTo>
                      <a:pt x="14036" y="3746"/>
                      <a:pt x="14013" y="3767"/>
                      <a:pt x="14017" y="3796"/>
                    </a:cubicBezTo>
                    <a:cubicBezTo>
                      <a:pt x="14017" y="3808"/>
                      <a:pt x="14022" y="3820"/>
                      <a:pt x="14031" y="3829"/>
                    </a:cubicBezTo>
                    <a:cubicBezTo>
                      <a:pt x="14036" y="3835"/>
                      <a:pt x="14040" y="3835"/>
                      <a:pt x="14040" y="3840"/>
                    </a:cubicBezTo>
                    <a:cubicBezTo>
                      <a:pt x="14040" y="3846"/>
                      <a:pt x="14036" y="3846"/>
                      <a:pt x="14031" y="3852"/>
                    </a:cubicBezTo>
                    <a:cubicBezTo>
                      <a:pt x="14022" y="3858"/>
                      <a:pt x="14008" y="3858"/>
                      <a:pt x="13992" y="3858"/>
                    </a:cubicBezTo>
                    <a:cubicBezTo>
                      <a:pt x="13983" y="3864"/>
                      <a:pt x="13969" y="3870"/>
                      <a:pt x="13969" y="3891"/>
                    </a:cubicBezTo>
                    <a:cubicBezTo>
                      <a:pt x="13969" y="3914"/>
                      <a:pt x="13992" y="3920"/>
                      <a:pt x="13997" y="3944"/>
                    </a:cubicBezTo>
                    <a:cubicBezTo>
                      <a:pt x="14001" y="3965"/>
                      <a:pt x="13992" y="3982"/>
                      <a:pt x="13983" y="3994"/>
                    </a:cubicBezTo>
                    <a:cubicBezTo>
                      <a:pt x="13974" y="4006"/>
                      <a:pt x="13960" y="4021"/>
                      <a:pt x="13953" y="4039"/>
                    </a:cubicBezTo>
                    <a:cubicBezTo>
                      <a:pt x="13948" y="4050"/>
                      <a:pt x="13953" y="4068"/>
                      <a:pt x="13953" y="4089"/>
                    </a:cubicBezTo>
                    <a:cubicBezTo>
                      <a:pt x="13948" y="4118"/>
                      <a:pt x="13925" y="4151"/>
                      <a:pt x="13930" y="4180"/>
                    </a:cubicBezTo>
                    <a:cubicBezTo>
                      <a:pt x="13930" y="4207"/>
                      <a:pt x="13948" y="4231"/>
                      <a:pt x="13939" y="4254"/>
                    </a:cubicBezTo>
                    <a:cubicBezTo>
                      <a:pt x="13934" y="4269"/>
                      <a:pt x="13930" y="4275"/>
                      <a:pt x="13930" y="4287"/>
                    </a:cubicBezTo>
                    <a:cubicBezTo>
                      <a:pt x="13934" y="4299"/>
                      <a:pt x="13948" y="4299"/>
                      <a:pt x="13960" y="4311"/>
                    </a:cubicBezTo>
                    <a:cubicBezTo>
                      <a:pt x="13974" y="4322"/>
                      <a:pt x="13974" y="4349"/>
                      <a:pt x="13964" y="4367"/>
                    </a:cubicBezTo>
                    <a:cubicBezTo>
                      <a:pt x="13953" y="4384"/>
                      <a:pt x="13939" y="4390"/>
                      <a:pt x="13925" y="4405"/>
                    </a:cubicBezTo>
                    <a:cubicBezTo>
                      <a:pt x="13921" y="4405"/>
                      <a:pt x="13916" y="4411"/>
                      <a:pt x="13916" y="4417"/>
                    </a:cubicBezTo>
                    <a:cubicBezTo>
                      <a:pt x="13916" y="4423"/>
                      <a:pt x="13921" y="4435"/>
                      <a:pt x="13921" y="4441"/>
                    </a:cubicBezTo>
                    <a:cubicBezTo>
                      <a:pt x="13921" y="4452"/>
                      <a:pt x="13916" y="4467"/>
                      <a:pt x="13905" y="4467"/>
                    </a:cubicBezTo>
                    <a:cubicBezTo>
                      <a:pt x="13895" y="4467"/>
                      <a:pt x="13886" y="4461"/>
                      <a:pt x="13877" y="4452"/>
                    </a:cubicBezTo>
                    <a:cubicBezTo>
                      <a:pt x="13852" y="4429"/>
                      <a:pt x="13838" y="4384"/>
                      <a:pt x="13833" y="4349"/>
                    </a:cubicBezTo>
                    <a:cubicBezTo>
                      <a:pt x="13833" y="4343"/>
                      <a:pt x="13833" y="4328"/>
                      <a:pt x="13829" y="4322"/>
                    </a:cubicBezTo>
                    <a:cubicBezTo>
                      <a:pt x="13819" y="4311"/>
                      <a:pt x="13810" y="4316"/>
                      <a:pt x="13799" y="4316"/>
                    </a:cubicBezTo>
                    <a:cubicBezTo>
                      <a:pt x="13776" y="4316"/>
                      <a:pt x="13755" y="4299"/>
                      <a:pt x="13732" y="4281"/>
                    </a:cubicBezTo>
                    <a:cubicBezTo>
                      <a:pt x="13723" y="4269"/>
                      <a:pt x="13707" y="4254"/>
                      <a:pt x="13698" y="4243"/>
                    </a:cubicBezTo>
                    <a:cubicBezTo>
                      <a:pt x="13688" y="4225"/>
                      <a:pt x="13688" y="4207"/>
                      <a:pt x="13698" y="4186"/>
                    </a:cubicBezTo>
                    <a:cubicBezTo>
                      <a:pt x="13665" y="4180"/>
                      <a:pt x="13626" y="4169"/>
                      <a:pt x="13617" y="4124"/>
                    </a:cubicBezTo>
                    <a:cubicBezTo>
                      <a:pt x="13606" y="4101"/>
                      <a:pt x="13612" y="4074"/>
                      <a:pt x="13606" y="4050"/>
                    </a:cubicBezTo>
                    <a:cubicBezTo>
                      <a:pt x="13601" y="4039"/>
                      <a:pt x="13592" y="4027"/>
                      <a:pt x="13592" y="4006"/>
                    </a:cubicBezTo>
                    <a:cubicBezTo>
                      <a:pt x="13592" y="3994"/>
                      <a:pt x="13601" y="3982"/>
                      <a:pt x="13606" y="3971"/>
                    </a:cubicBezTo>
                    <a:cubicBezTo>
                      <a:pt x="13612" y="3953"/>
                      <a:pt x="13606" y="3926"/>
                      <a:pt x="13587" y="3914"/>
                    </a:cubicBezTo>
                    <a:cubicBezTo>
                      <a:pt x="13583" y="3914"/>
                      <a:pt x="13578" y="3908"/>
                      <a:pt x="13573" y="3903"/>
                    </a:cubicBezTo>
                    <a:lnTo>
                      <a:pt x="13573" y="3891"/>
                    </a:lnTo>
                    <a:cubicBezTo>
                      <a:pt x="13587" y="3846"/>
                      <a:pt x="13626" y="3802"/>
                      <a:pt x="13622" y="3752"/>
                    </a:cubicBezTo>
                    <a:cubicBezTo>
                      <a:pt x="13622" y="3716"/>
                      <a:pt x="13596" y="3678"/>
                      <a:pt x="13612" y="3648"/>
                    </a:cubicBezTo>
                    <a:cubicBezTo>
                      <a:pt x="13617" y="3642"/>
                      <a:pt x="13617" y="3634"/>
                      <a:pt x="13617" y="3628"/>
                    </a:cubicBezTo>
                    <a:cubicBezTo>
                      <a:pt x="13617" y="3619"/>
                      <a:pt x="13606" y="3616"/>
                      <a:pt x="13601" y="3604"/>
                    </a:cubicBezTo>
                    <a:cubicBezTo>
                      <a:pt x="13596" y="3592"/>
                      <a:pt x="13601" y="3571"/>
                      <a:pt x="13606" y="3560"/>
                    </a:cubicBezTo>
                    <a:cubicBezTo>
                      <a:pt x="13612" y="3545"/>
                      <a:pt x="13622" y="3536"/>
                      <a:pt x="13622" y="3518"/>
                    </a:cubicBezTo>
                    <a:cubicBezTo>
                      <a:pt x="13622" y="3498"/>
                      <a:pt x="13612" y="3486"/>
                      <a:pt x="13601" y="3474"/>
                    </a:cubicBezTo>
                    <a:cubicBezTo>
                      <a:pt x="13596" y="3462"/>
                      <a:pt x="13592" y="3435"/>
                      <a:pt x="13606" y="3430"/>
                    </a:cubicBezTo>
                    <a:cubicBezTo>
                      <a:pt x="13617" y="3412"/>
                      <a:pt x="13596" y="3382"/>
                      <a:pt x="13596" y="3356"/>
                    </a:cubicBezTo>
                    <a:cubicBezTo>
                      <a:pt x="13596" y="3344"/>
                      <a:pt x="13601" y="3338"/>
                      <a:pt x="13606" y="3332"/>
                    </a:cubicBezTo>
                    <a:cubicBezTo>
                      <a:pt x="13617" y="3311"/>
                      <a:pt x="13622" y="3282"/>
                      <a:pt x="13617" y="3258"/>
                    </a:cubicBezTo>
                    <a:cubicBezTo>
                      <a:pt x="13606" y="3226"/>
                      <a:pt x="13587" y="3208"/>
                      <a:pt x="13583" y="3175"/>
                    </a:cubicBezTo>
                    <a:cubicBezTo>
                      <a:pt x="13583" y="3152"/>
                      <a:pt x="13592" y="3134"/>
                      <a:pt x="13592" y="3113"/>
                    </a:cubicBezTo>
                    <a:cubicBezTo>
                      <a:pt x="13592" y="3084"/>
                      <a:pt x="13578" y="3057"/>
                      <a:pt x="13557" y="3039"/>
                    </a:cubicBezTo>
                    <a:cubicBezTo>
                      <a:pt x="13553" y="3033"/>
                      <a:pt x="13553" y="3033"/>
                      <a:pt x="13548" y="3033"/>
                    </a:cubicBezTo>
                    <a:cubicBezTo>
                      <a:pt x="13543" y="3033"/>
                      <a:pt x="13539" y="3039"/>
                      <a:pt x="13534" y="3039"/>
                    </a:cubicBezTo>
                    <a:cubicBezTo>
                      <a:pt x="13520" y="3045"/>
                      <a:pt x="13500" y="3033"/>
                      <a:pt x="13491" y="3016"/>
                    </a:cubicBezTo>
                    <a:cubicBezTo>
                      <a:pt x="13481" y="2995"/>
                      <a:pt x="13477" y="2977"/>
                      <a:pt x="13461" y="2965"/>
                    </a:cubicBezTo>
                    <a:lnTo>
                      <a:pt x="13433" y="2948"/>
                    </a:lnTo>
                    <a:cubicBezTo>
                      <a:pt x="13403" y="2927"/>
                      <a:pt x="13399" y="2874"/>
                      <a:pt x="13376" y="2853"/>
                    </a:cubicBezTo>
                    <a:cubicBezTo>
                      <a:pt x="13355" y="2841"/>
                      <a:pt x="13332" y="2847"/>
                      <a:pt x="13307" y="2841"/>
                    </a:cubicBezTo>
                    <a:cubicBezTo>
                      <a:pt x="13293" y="2835"/>
                      <a:pt x="13279" y="2823"/>
                      <a:pt x="13263" y="2823"/>
                    </a:cubicBezTo>
                    <a:cubicBezTo>
                      <a:pt x="13249" y="2823"/>
                      <a:pt x="13235" y="2847"/>
                      <a:pt x="13244" y="2859"/>
                    </a:cubicBezTo>
                    <a:cubicBezTo>
                      <a:pt x="13221" y="2874"/>
                      <a:pt x="13201" y="2841"/>
                      <a:pt x="13178" y="2835"/>
                    </a:cubicBezTo>
                    <a:cubicBezTo>
                      <a:pt x="13162" y="2829"/>
                      <a:pt x="13146" y="2835"/>
                      <a:pt x="13129" y="2829"/>
                    </a:cubicBezTo>
                    <a:cubicBezTo>
                      <a:pt x="13116" y="2823"/>
                      <a:pt x="13104" y="2818"/>
                      <a:pt x="13090" y="2812"/>
                    </a:cubicBezTo>
                    <a:cubicBezTo>
                      <a:pt x="13077" y="2803"/>
                      <a:pt x="13060" y="2803"/>
                      <a:pt x="13051" y="2823"/>
                    </a:cubicBezTo>
                    <a:cubicBezTo>
                      <a:pt x="13042" y="2785"/>
                      <a:pt x="13037" y="2755"/>
                      <a:pt x="13028" y="2717"/>
                    </a:cubicBezTo>
                    <a:cubicBezTo>
                      <a:pt x="13028" y="2705"/>
                      <a:pt x="13024" y="2699"/>
                      <a:pt x="13028" y="2687"/>
                    </a:cubicBezTo>
                    <a:cubicBezTo>
                      <a:pt x="13033" y="2667"/>
                      <a:pt x="13051" y="2661"/>
                      <a:pt x="13060" y="2643"/>
                    </a:cubicBezTo>
                    <a:cubicBezTo>
                      <a:pt x="13072" y="2625"/>
                      <a:pt x="13056" y="2599"/>
                      <a:pt x="13042" y="2587"/>
                    </a:cubicBezTo>
                    <a:cubicBezTo>
                      <a:pt x="13017" y="2569"/>
                      <a:pt x="12985" y="2575"/>
                      <a:pt x="12955" y="2575"/>
                    </a:cubicBezTo>
                    <a:cubicBezTo>
                      <a:pt x="12950" y="2575"/>
                      <a:pt x="12941" y="2575"/>
                      <a:pt x="12936" y="2581"/>
                    </a:cubicBezTo>
                    <a:cubicBezTo>
                      <a:pt x="12922" y="2593"/>
                      <a:pt x="12922" y="2616"/>
                      <a:pt x="12911" y="2631"/>
                    </a:cubicBezTo>
                    <a:cubicBezTo>
                      <a:pt x="12906" y="2637"/>
                      <a:pt x="12897" y="2637"/>
                      <a:pt x="12893" y="2637"/>
                    </a:cubicBezTo>
                    <a:cubicBezTo>
                      <a:pt x="12867" y="2643"/>
                      <a:pt x="12858" y="2679"/>
                      <a:pt x="12867" y="2705"/>
                    </a:cubicBezTo>
                    <a:cubicBezTo>
                      <a:pt x="12840" y="2693"/>
                      <a:pt x="12805" y="2679"/>
                      <a:pt x="12778" y="2667"/>
                    </a:cubicBezTo>
                    <a:cubicBezTo>
                      <a:pt x="12766" y="2655"/>
                      <a:pt x="12778" y="2631"/>
                      <a:pt x="12782" y="2611"/>
                    </a:cubicBezTo>
                    <a:cubicBezTo>
                      <a:pt x="12787" y="2593"/>
                      <a:pt x="12787" y="2563"/>
                      <a:pt x="12773" y="2563"/>
                    </a:cubicBezTo>
                    <a:cubicBezTo>
                      <a:pt x="12757" y="2563"/>
                      <a:pt x="12752" y="2581"/>
                      <a:pt x="12752" y="2599"/>
                    </a:cubicBezTo>
                    <a:cubicBezTo>
                      <a:pt x="12748" y="2637"/>
                      <a:pt x="12748" y="2679"/>
                      <a:pt x="12761" y="2711"/>
                    </a:cubicBezTo>
                    <a:cubicBezTo>
                      <a:pt x="12766" y="2717"/>
                      <a:pt x="12773" y="2729"/>
                      <a:pt x="12778" y="2735"/>
                    </a:cubicBezTo>
                    <a:cubicBezTo>
                      <a:pt x="12787" y="2773"/>
                      <a:pt x="12766" y="2812"/>
                      <a:pt x="12766" y="2847"/>
                    </a:cubicBezTo>
                    <a:cubicBezTo>
                      <a:pt x="12766" y="2853"/>
                      <a:pt x="12766" y="2859"/>
                      <a:pt x="12773" y="2859"/>
                    </a:cubicBezTo>
                    <a:cubicBezTo>
                      <a:pt x="12773" y="2865"/>
                      <a:pt x="12778" y="2874"/>
                      <a:pt x="12782" y="2874"/>
                    </a:cubicBezTo>
                    <a:cubicBezTo>
                      <a:pt x="12805" y="2915"/>
                      <a:pt x="12787" y="2983"/>
                      <a:pt x="12810" y="3027"/>
                    </a:cubicBezTo>
                    <a:cubicBezTo>
                      <a:pt x="12826" y="3051"/>
                      <a:pt x="12849" y="3039"/>
                      <a:pt x="12874" y="3039"/>
                    </a:cubicBezTo>
                    <a:cubicBezTo>
                      <a:pt x="12879" y="3084"/>
                      <a:pt x="12856" y="3128"/>
                      <a:pt x="12826" y="3146"/>
                    </a:cubicBezTo>
                    <a:cubicBezTo>
                      <a:pt x="12798" y="3163"/>
                      <a:pt x="12761" y="3169"/>
                      <a:pt x="12729" y="3175"/>
                    </a:cubicBezTo>
                    <a:cubicBezTo>
                      <a:pt x="12729" y="3134"/>
                      <a:pt x="12690" y="3107"/>
                      <a:pt x="12656" y="3107"/>
                    </a:cubicBezTo>
                    <a:cubicBezTo>
                      <a:pt x="12621" y="3107"/>
                      <a:pt x="12589" y="3119"/>
                      <a:pt x="12554" y="3119"/>
                    </a:cubicBezTo>
                    <a:cubicBezTo>
                      <a:pt x="12515" y="3119"/>
                      <a:pt x="12483" y="3095"/>
                      <a:pt x="12453" y="3066"/>
                    </a:cubicBezTo>
                    <a:cubicBezTo>
                      <a:pt x="12435" y="3051"/>
                      <a:pt x="12419" y="3033"/>
                      <a:pt x="12396" y="3033"/>
                    </a:cubicBezTo>
                    <a:cubicBezTo>
                      <a:pt x="12387" y="3033"/>
                      <a:pt x="12382" y="3039"/>
                      <a:pt x="12370" y="3039"/>
                    </a:cubicBezTo>
                    <a:lnTo>
                      <a:pt x="12343" y="3039"/>
                    </a:lnTo>
                    <a:cubicBezTo>
                      <a:pt x="12294" y="3039"/>
                      <a:pt x="12246" y="3033"/>
                      <a:pt x="12202" y="3004"/>
                    </a:cubicBezTo>
                    <a:cubicBezTo>
                      <a:pt x="12193" y="2995"/>
                      <a:pt x="12184" y="2989"/>
                      <a:pt x="12177" y="2971"/>
                    </a:cubicBezTo>
                    <a:cubicBezTo>
                      <a:pt x="12173" y="2959"/>
                      <a:pt x="12175" y="2939"/>
                      <a:pt x="12184" y="2933"/>
                    </a:cubicBezTo>
                    <a:cubicBezTo>
                      <a:pt x="12196" y="2924"/>
                      <a:pt x="12207" y="2933"/>
                      <a:pt x="12216" y="2933"/>
                    </a:cubicBezTo>
                    <a:cubicBezTo>
                      <a:pt x="12242" y="2942"/>
                      <a:pt x="12265" y="2927"/>
                      <a:pt x="12285" y="2915"/>
                    </a:cubicBezTo>
                    <a:cubicBezTo>
                      <a:pt x="12290" y="2915"/>
                      <a:pt x="12294" y="2909"/>
                      <a:pt x="12299" y="2903"/>
                    </a:cubicBezTo>
                    <a:cubicBezTo>
                      <a:pt x="12304" y="2891"/>
                      <a:pt x="12304" y="2880"/>
                      <a:pt x="12299" y="2874"/>
                    </a:cubicBezTo>
                    <a:cubicBezTo>
                      <a:pt x="12285" y="2841"/>
                      <a:pt x="12260" y="2823"/>
                      <a:pt x="12232" y="2812"/>
                    </a:cubicBezTo>
                    <a:cubicBezTo>
                      <a:pt x="12202" y="2803"/>
                      <a:pt x="12173" y="2803"/>
                      <a:pt x="12145" y="2812"/>
                    </a:cubicBezTo>
                    <a:cubicBezTo>
                      <a:pt x="12120" y="2818"/>
                      <a:pt x="12097" y="2818"/>
                      <a:pt x="12083" y="2791"/>
                    </a:cubicBezTo>
                    <a:cubicBezTo>
                      <a:pt x="12076" y="2785"/>
                      <a:pt x="12076" y="2773"/>
                      <a:pt x="12071" y="2767"/>
                    </a:cubicBezTo>
                    <a:cubicBezTo>
                      <a:pt x="12058" y="2741"/>
                      <a:pt x="12028" y="2767"/>
                      <a:pt x="12005" y="2773"/>
                    </a:cubicBezTo>
                    <a:cubicBezTo>
                      <a:pt x="11956" y="2785"/>
                      <a:pt x="11917" y="2723"/>
                      <a:pt x="11874" y="2711"/>
                    </a:cubicBezTo>
                    <a:cubicBezTo>
                      <a:pt x="11851" y="2705"/>
                      <a:pt x="11821" y="2717"/>
                      <a:pt x="11802" y="2735"/>
                    </a:cubicBezTo>
                    <a:cubicBezTo>
                      <a:pt x="11798" y="2741"/>
                      <a:pt x="11793" y="2741"/>
                      <a:pt x="11788" y="2741"/>
                    </a:cubicBezTo>
                    <a:cubicBezTo>
                      <a:pt x="11782" y="2741"/>
                      <a:pt x="11782" y="2735"/>
                      <a:pt x="11777" y="2729"/>
                    </a:cubicBezTo>
                    <a:cubicBezTo>
                      <a:pt x="11763" y="2711"/>
                      <a:pt x="11733" y="2723"/>
                      <a:pt x="11715" y="2729"/>
                    </a:cubicBezTo>
                    <a:cubicBezTo>
                      <a:pt x="11680" y="2741"/>
                      <a:pt x="11648" y="2741"/>
                      <a:pt x="11609" y="2755"/>
                    </a:cubicBezTo>
                    <a:cubicBezTo>
                      <a:pt x="11575" y="2761"/>
                      <a:pt x="11535" y="2779"/>
                      <a:pt x="11517" y="2823"/>
                    </a:cubicBezTo>
                    <a:cubicBezTo>
                      <a:pt x="11512" y="2767"/>
                      <a:pt x="11503" y="2699"/>
                      <a:pt x="11460" y="2679"/>
                    </a:cubicBezTo>
                    <a:cubicBezTo>
                      <a:pt x="11455" y="2673"/>
                      <a:pt x="11446" y="2673"/>
                      <a:pt x="11446" y="2667"/>
                    </a:cubicBezTo>
                    <a:cubicBezTo>
                      <a:pt x="11446" y="2661"/>
                      <a:pt x="11441" y="2655"/>
                      <a:pt x="11441" y="2655"/>
                    </a:cubicBezTo>
                    <a:cubicBezTo>
                      <a:pt x="11430" y="2625"/>
                      <a:pt x="11397" y="2625"/>
                      <a:pt x="11368" y="2631"/>
                    </a:cubicBezTo>
                    <a:cubicBezTo>
                      <a:pt x="11372" y="2605"/>
                      <a:pt x="11377" y="2587"/>
                      <a:pt x="11386" y="2569"/>
                    </a:cubicBezTo>
                    <a:cubicBezTo>
                      <a:pt x="11397" y="2548"/>
                      <a:pt x="11416" y="2537"/>
                      <a:pt x="11434" y="2543"/>
                    </a:cubicBezTo>
                    <a:cubicBezTo>
                      <a:pt x="11446" y="2543"/>
                      <a:pt x="11455" y="2557"/>
                      <a:pt x="11464" y="2548"/>
                    </a:cubicBezTo>
                    <a:cubicBezTo>
                      <a:pt x="11483" y="2537"/>
                      <a:pt x="11478" y="2495"/>
                      <a:pt x="11499" y="2501"/>
                    </a:cubicBezTo>
                    <a:cubicBezTo>
                      <a:pt x="11508" y="2486"/>
                      <a:pt x="11508" y="2463"/>
                      <a:pt x="11503" y="2445"/>
                    </a:cubicBezTo>
                    <a:cubicBezTo>
                      <a:pt x="11503" y="2439"/>
                      <a:pt x="11499" y="2433"/>
                      <a:pt x="11499" y="2424"/>
                    </a:cubicBezTo>
                    <a:cubicBezTo>
                      <a:pt x="11499" y="2407"/>
                      <a:pt x="11512" y="2389"/>
                      <a:pt x="11522" y="2371"/>
                    </a:cubicBezTo>
                    <a:cubicBezTo>
                      <a:pt x="11531" y="2350"/>
                      <a:pt x="11526" y="2321"/>
                      <a:pt x="11517" y="2303"/>
                    </a:cubicBezTo>
                    <a:cubicBezTo>
                      <a:pt x="11508" y="2282"/>
                      <a:pt x="11494" y="2271"/>
                      <a:pt x="11473" y="2259"/>
                    </a:cubicBezTo>
                    <a:cubicBezTo>
                      <a:pt x="11460" y="2253"/>
                      <a:pt x="11446" y="2247"/>
                      <a:pt x="11430" y="2253"/>
                    </a:cubicBezTo>
                    <a:cubicBezTo>
                      <a:pt x="11425" y="2259"/>
                      <a:pt x="11416" y="2259"/>
                      <a:pt x="11411" y="2265"/>
                    </a:cubicBezTo>
                    <a:cubicBezTo>
                      <a:pt x="11393" y="2271"/>
                      <a:pt x="11372" y="2247"/>
                      <a:pt x="11349" y="2241"/>
                    </a:cubicBezTo>
                    <a:cubicBezTo>
                      <a:pt x="11333" y="2232"/>
                      <a:pt x="11315" y="2241"/>
                      <a:pt x="11301" y="2241"/>
                    </a:cubicBezTo>
                    <a:cubicBezTo>
                      <a:pt x="11285" y="2247"/>
                      <a:pt x="11269" y="2247"/>
                      <a:pt x="11253" y="2241"/>
                    </a:cubicBezTo>
                    <a:cubicBezTo>
                      <a:pt x="11239" y="2232"/>
                      <a:pt x="11223" y="2208"/>
                      <a:pt x="11232" y="2191"/>
                    </a:cubicBezTo>
                    <a:cubicBezTo>
                      <a:pt x="11236" y="2185"/>
                      <a:pt x="11243" y="2179"/>
                      <a:pt x="11248" y="2164"/>
                    </a:cubicBezTo>
                    <a:cubicBezTo>
                      <a:pt x="11257" y="2146"/>
                      <a:pt x="11266" y="2123"/>
                      <a:pt x="11262" y="2102"/>
                    </a:cubicBezTo>
                    <a:cubicBezTo>
                      <a:pt x="11276" y="2090"/>
                      <a:pt x="11301" y="2117"/>
                      <a:pt x="11319" y="2102"/>
                    </a:cubicBezTo>
                    <a:lnTo>
                      <a:pt x="11333" y="2084"/>
                    </a:lnTo>
                    <a:cubicBezTo>
                      <a:pt x="11354" y="2049"/>
                      <a:pt x="11368" y="2004"/>
                      <a:pt x="11372" y="1960"/>
                    </a:cubicBezTo>
                    <a:cubicBezTo>
                      <a:pt x="11386" y="1972"/>
                      <a:pt x="11407" y="1978"/>
                      <a:pt x="11420" y="1972"/>
                    </a:cubicBezTo>
                    <a:cubicBezTo>
                      <a:pt x="11434" y="1966"/>
                      <a:pt x="11450" y="1942"/>
                      <a:pt x="11450" y="1925"/>
                    </a:cubicBezTo>
                    <a:cubicBezTo>
                      <a:pt x="11450" y="1892"/>
                      <a:pt x="11441" y="1863"/>
                      <a:pt x="11455" y="1842"/>
                    </a:cubicBezTo>
                    <a:cubicBezTo>
                      <a:pt x="11464" y="1824"/>
                      <a:pt x="11494" y="1830"/>
                      <a:pt x="11499" y="1848"/>
                    </a:cubicBezTo>
                    <a:cubicBezTo>
                      <a:pt x="11526" y="1830"/>
                      <a:pt x="11542" y="1780"/>
                      <a:pt x="11531" y="1738"/>
                    </a:cubicBezTo>
                    <a:cubicBezTo>
                      <a:pt x="11556" y="1732"/>
                      <a:pt x="11579" y="1706"/>
                      <a:pt x="11584" y="1676"/>
                    </a:cubicBezTo>
                    <a:cubicBezTo>
                      <a:pt x="11575" y="1656"/>
                      <a:pt x="11547" y="1688"/>
                      <a:pt x="11542" y="1670"/>
                    </a:cubicBezTo>
                    <a:cubicBezTo>
                      <a:pt x="11535" y="1662"/>
                      <a:pt x="11542" y="1650"/>
                      <a:pt x="11547" y="1644"/>
                    </a:cubicBezTo>
                    <a:cubicBezTo>
                      <a:pt x="11556" y="1626"/>
                      <a:pt x="11570" y="1599"/>
                      <a:pt x="11570" y="1576"/>
                    </a:cubicBezTo>
                    <a:cubicBezTo>
                      <a:pt x="11570" y="1552"/>
                      <a:pt x="11561" y="1520"/>
                      <a:pt x="11542" y="1520"/>
                    </a:cubicBezTo>
                    <a:lnTo>
                      <a:pt x="11531" y="1520"/>
                    </a:lnTo>
                    <a:cubicBezTo>
                      <a:pt x="11526" y="1514"/>
                      <a:pt x="11526" y="1502"/>
                      <a:pt x="11531" y="1496"/>
                    </a:cubicBezTo>
                    <a:cubicBezTo>
                      <a:pt x="11542" y="1484"/>
                      <a:pt x="11556" y="1469"/>
                      <a:pt x="11565" y="1458"/>
                    </a:cubicBezTo>
                    <a:cubicBezTo>
                      <a:pt x="11575" y="1446"/>
                      <a:pt x="11584" y="1422"/>
                      <a:pt x="11575" y="1407"/>
                    </a:cubicBezTo>
                    <a:cubicBezTo>
                      <a:pt x="11570" y="1401"/>
                      <a:pt x="11561" y="1395"/>
                      <a:pt x="11556" y="1390"/>
                    </a:cubicBezTo>
                    <a:cubicBezTo>
                      <a:pt x="11552" y="1384"/>
                      <a:pt x="11552" y="1372"/>
                      <a:pt x="11552" y="1360"/>
                    </a:cubicBezTo>
                    <a:cubicBezTo>
                      <a:pt x="11552" y="1333"/>
                      <a:pt x="11556" y="1316"/>
                      <a:pt x="11556" y="1292"/>
                    </a:cubicBezTo>
                    <a:cubicBezTo>
                      <a:pt x="11556" y="1265"/>
                      <a:pt x="11561" y="1230"/>
                      <a:pt x="11579" y="1218"/>
                    </a:cubicBezTo>
                    <a:cubicBezTo>
                      <a:pt x="11575" y="1215"/>
                      <a:pt x="11570" y="1209"/>
                      <a:pt x="11570" y="1203"/>
                    </a:cubicBezTo>
                    <a:lnTo>
                      <a:pt x="11570" y="1135"/>
                    </a:lnTo>
                    <a:cubicBezTo>
                      <a:pt x="11570" y="1129"/>
                      <a:pt x="11570" y="1118"/>
                      <a:pt x="11565" y="1112"/>
                    </a:cubicBezTo>
                    <a:cubicBezTo>
                      <a:pt x="11561" y="1106"/>
                      <a:pt x="11556" y="1106"/>
                      <a:pt x="11552" y="1100"/>
                    </a:cubicBezTo>
                    <a:cubicBezTo>
                      <a:pt x="11535" y="1091"/>
                      <a:pt x="11519" y="1091"/>
                      <a:pt x="11503" y="1079"/>
                    </a:cubicBezTo>
                    <a:cubicBezTo>
                      <a:pt x="11489" y="1067"/>
                      <a:pt x="11473" y="1050"/>
                      <a:pt x="11483" y="1023"/>
                    </a:cubicBezTo>
                    <a:cubicBezTo>
                      <a:pt x="11487" y="1011"/>
                      <a:pt x="11503" y="999"/>
                      <a:pt x="11499" y="982"/>
                    </a:cubicBezTo>
                    <a:cubicBezTo>
                      <a:pt x="11499" y="976"/>
                      <a:pt x="11494" y="967"/>
                      <a:pt x="11494" y="967"/>
                    </a:cubicBezTo>
                    <a:cubicBezTo>
                      <a:pt x="11494" y="961"/>
                      <a:pt x="11494" y="955"/>
                      <a:pt x="11499" y="955"/>
                    </a:cubicBezTo>
                    <a:cubicBezTo>
                      <a:pt x="11508" y="943"/>
                      <a:pt x="11487" y="914"/>
                      <a:pt x="11478" y="908"/>
                    </a:cubicBezTo>
                    <a:cubicBezTo>
                      <a:pt x="11464" y="899"/>
                      <a:pt x="11450" y="899"/>
                      <a:pt x="11441" y="887"/>
                    </a:cubicBezTo>
                    <a:cubicBezTo>
                      <a:pt x="11434" y="881"/>
                      <a:pt x="11430" y="869"/>
                      <a:pt x="11425" y="857"/>
                    </a:cubicBezTo>
                    <a:cubicBezTo>
                      <a:pt x="11420" y="851"/>
                      <a:pt x="11414" y="843"/>
                      <a:pt x="11402" y="837"/>
                    </a:cubicBezTo>
                    <a:cubicBezTo>
                      <a:pt x="11384" y="822"/>
                      <a:pt x="11354" y="813"/>
                      <a:pt x="11338" y="837"/>
                    </a:cubicBezTo>
                    <a:cubicBezTo>
                      <a:pt x="11328" y="813"/>
                      <a:pt x="11324" y="789"/>
                      <a:pt x="11315" y="763"/>
                    </a:cubicBezTo>
                    <a:cubicBezTo>
                      <a:pt x="11315" y="757"/>
                      <a:pt x="11310" y="751"/>
                      <a:pt x="11310" y="751"/>
                    </a:cubicBezTo>
                    <a:cubicBezTo>
                      <a:pt x="11305" y="745"/>
                      <a:pt x="11296" y="751"/>
                      <a:pt x="11289" y="751"/>
                    </a:cubicBezTo>
                    <a:cubicBezTo>
                      <a:pt x="11266" y="751"/>
                      <a:pt x="11248" y="701"/>
                      <a:pt x="11223" y="707"/>
                    </a:cubicBezTo>
                    <a:cubicBezTo>
                      <a:pt x="11218" y="707"/>
                      <a:pt x="11213" y="713"/>
                      <a:pt x="11209" y="713"/>
                    </a:cubicBezTo>
                    <a:cubicBezTo>
                      <a:pt x="11184" y="727"/>
                      <a:pt x="11161" y="695"/>
                      <a:pt x="11135" y="701"/>
                    </a:cubicBezTo>
                    <a:cubicBezTo>
                      <a:pt x="11131" y="713"/>
                      <a:pt x="11126" y="721"/>
                      <a:pt x="11121" y="733"/>
                    </a:cubicBezTo>
                    <a:cubicBezTo>
                      <a:pt x="11108" y="707"/>
                      <a:pt x="11082" y="689"/>
                      <a:pt x="11059" y="683"/>
                    </a:cubicBezTo>
                    <a:lnTo>
                      <a:pt x="11043" y="683"/>
                    </a:lnTo>
                    <a:cubicBezTo>
                      <a:pt x="11039" y="689"/>
                      <a:pt x="11039" y="689"/>
                      <a:pt x="11039" y="695"/>
                    </a:cubicBezTo>
                    <a:cubicBezTo>
                      <a:pt x="11034" y="721"/>
                      <a:pt x="11034" y="745"/>
                      <a:pt x="11039" y="769"/>
                    </a:cubicBezTo>
                    <a:cubicBezTo>
                      <a:pt x="11011" y="739"/>
                      <a:pt x="10977" y="701"/>
                      <a:pt x="10942" y="701"/>
                    </a:cubicBezTo>
                    <a:lnTo>
                      <a:pt x="10914" y="701"/>
                    </a:lnTo>
                    <a:cubicBezTo>
                      <a:pt x="10901" y="695"/>
                      <a:pt x="10889" y="677"/>
                      <a:pt x="10880" y="659"/>
                    </a:cubicBezTo>
                    <a:cubicBezTo>
                      <a:pt x="10875" y="683"/>
                      <a:pt x="10852" y="689"/>
                      <a:pt x="10836" y="689"/>
                    </a:cubicBezTo>
                    <a:cubicBezTo>
                      <a:pt x="10818" y="695"/>
                      <a:pt x="10799" y="707"/>
                      <a:pt x="10799" y="733"/>
                    </a:cubicBezTo>
                    <a:cubicBezTo>
                      <a:pt x="10799" y="745"/>
                      <a:pt x="10809" y="757"/>
                      <a:pt x="10804" y="769"/>
                    </a:cubicBezTo>
                    <a:cubicBezTo>
                      <a:pt x="10788" y="769"/>
                      <a:pt x="10774" y="775"/>
                      <a:pt x="10765" y="789"/>
                    </a:cubicBezTo>
                    <a:cubicBezTo>
                      <a:pt x="10756" y="801"/>
                      <a:pt x="10751" y="819"/>
                      <a:pt x="10760" y="831"/>
                    </a:cubicBezTo>
                    <a:cubicBezTo>
                      <a:pt x="10770" y="846"/>
                      <a:pt x="10783" y="851"/>
                      <a:pt x="10779" y="863"/>
                    </a:cubicBezTo>
                    <a:cubicBezTo>
                      <a:pt x="10751" y="869"/>
                      <a:pt x="10717" y="869"/>
                      <a:pt x="10687" y="863"/>
                    </a:cubicBezTo>
                    <a:cubicBezTo>
                      <a:pt x="10682" y="863"/>
                      <a:pt x="10673" y="863"/>
                      <a:pt x="10668" y="857"/>
                    </a:cubicBezTo>
                    <a:cubicBezTo>
                      <a:pt x="10664" y="851"/>
                      <a:pt x="10659" y="837"/>
                      <a:pt x="10655" y="831"/>
                    </a:cubicBezTo>
                    <a:cubicBezTo>
                      <a:pt x="10643" y="801"/>
                      <a:pt x="10629" y="763"/>
                      <a:pt x="10648" y="733"/>
                    </a:cubicBezTo>
                    <a:cubicBezTo>
                      <a:pt x="10668" y="707"/>
                      <a:pt x="10707" y="701"/>
                      <a:pt x="10712" y="665"/>
                    </a:cubicBezTo>
                    <a:cubicBezTo>
                      <a:pt x="10712" y="650"/>
                      <a:pt x="10707" y="639"/>
                      <a:pt x="10712" y="627"/>
                    </a:cubicBezTo>
                    <a:cubicBezTo>
                      <a:pt x="10717" y="615"/>
                      <a:pt x="10730" y="609"/>
                      <a:pt x="10740" y="603"/>
                    </a:cubicBezTo>
                    <a:cubicBezTo>
                      <a:pt x="10751" y="597"/>
                      <a:pt x="10765" y="582"/>
                      <a:pt x="10760" y="571"/>
                    </a:cubicBezTo>
                    <a:cubicBezTo>
                      <a:pt x="10760" y="559"/>
                      <a:pt x="10751" y="559"/>
                      <a:pt x="10744" y="553"/>
                    </a:cubicBezTo>
                    <a:cubicBezTo>
                      <a:pt x="10721" y="535"/>
                      <a:pt x="10691" y="520"/>
                      <a:pt x="10668" y="503"/>
                    </a:cubicBezTo>
                    <a:cubicBezTo>
                      <a:pt x="10664" y="497"/>
                      <a:pt x="10655" y="497"/>
                      <a:pt x="10648" y="497"/>
                    </a:cubicBezTo>
                    <a:cubicBezTo>
                      <a:pt x="10638" y="497"/>
                      <a:pt x="10629" y="509"/>
                      <a:pt x="10615" y="514"/>
                    </a:cubicBezTo>
                    <a:cubicBezTo>
                      <a:pt x="10606" y="520"/>
                      <a:pt x="10590" y="514"/>
                      <a:pt x="10576" y="514"/>
                    </a:cubicBezTo>
                    <a:cubicBezTo>
                      <a:pt x="10563" y="514"/>
                      <a:pt x="10546" y="514"/>
                      <a:pt x="10542" y="535"/>
                    </a:cubicBezTo>
                    <a:cubicBezTo>
                      <a:pt x="10542" y="509"/>
                      <a:pt x="10537" y="485"/>
                      <a:pt x="10523" y="473"/>
                    </a:cubicBezTo>
                    <a:cubicBezTo>
                      <a:pt x="10510" y="452"/>
                      <a:pt x="10489" y="452"/>
                      <a:pt x="10475" y="467"/>
                    </a:cubicBezTo>
                    <a:cubicBezTo>
                      <a:pt x="10461" y="441"/>
                      <a:pt x="10471" y="405"/>
                      <a:pt x="10484" y="378"/>
                    </a:cubicBezTo>
                    <a:cubicBezTo>
                      <a:pt x="10498" y="355"/>
                      <a:pt x="10523" y="343"/>
                      <a:pt x="10542" y="322"/>
                    </a:cubicBezTo>
                    <a:cubicBezTo>
                      <a:pt x="10563" y="310"/>
                      <a:pt x="10586" y="305"/>
                      <a:pt x="10595" y="322"/>
                    </a:cubicBezTo>
                    <a:cubicBezTo>
                      <a:pt x="10599" y="328"/>
                      <a:pt x="10599" y="337"/>
                      <a:pt x="10606" y="337"/>
                    </a:cubicBezTo>
                    <a:cubicBezTo>
                      <a:pt x="10615" y="337"/>
                      <a:pt x="10615" y="322"/>
                      <a:pt x="10615" y="310"/>
                    </a:cubicBezTo>
                    <a:cubicBezTo>
                      <a:pt x="10611" y="299"/>
                      <a:pt x="10599" y="293"/>
                      <a:pt x="10599" y="287"/>
                    </a:cubicBezTo>
                    <a:cubicBezTo>
                      <a:pt x="10595" y="260"/>
                      <a:pt x="10620" y="242"/>
                      <a:pt x="10638" y="248"/>
                    </a:cubicBezTo>
                    <a:cubicBezTo>
                      <a:pt x="10659" y="254"/>
                      <a:pt x="10678" y="266"/>
                      <a:pt x="10696" y="266"/>
                    </a:cubicBezTo>
                    <a:cubicBezTo>
                      <a:pt x="10696" y="248"/>
                      <a:pt x="10682" y="231"/>
                      <a:pt x="10664" y="231"/>
                    </a:cubicBezTo>
                    <a:cubicBezTo>
                      <a:pt x="10648" y="225"/>
                      <a:pt x="10629" y="231"/>
                      <a:pt x="10615" y="225"/>
                    </a:cubicBezTo>
                    <a:cubicBezTo>
                      <a:pt x="10563" y="204"/>
                      <a:pt x="10537" y="118"/>
                      <a:pt x="10484" y="112"/>
                    </a:cubicBezTo>
                    <a:cubicBezTo>
                      <a:pt x="10475" y="112"/>
                      <a:pt x="10471" y="101"/>
                      <a:pt x="10466" y="95"/>
                    </a:cubicBezTo>
                    <a:cubicBezTo>
                      <a:pt x="10450" y="68"/>
                      <a:pt x="10427" y="74"/>
                      <a:pt x="10402" y="62"/>
                    </a:cubicBezTo>
                    <a:cubicBezTo>
                      <a:pt x="10388" y="56"/>
                      <a:pt x="10379" y="38"/>
                      <a:pt x="10369" y="27"/>
                    </a:cubicBezTo>
                    <a:cubicBezTo>
                      <a:pt x="10360" y="12"/>
                      <a:pt x="10344" y="0"/>
                      <a:pt x="10330" y="0"/>
                    </a:cubicBezTo>
                    <a:cubicBezTo>
                      <a:pt x="10316" y="0"/>
                      <a:pt x="10296" y="6"/>
                      <a:pt x="10296" y="27"/>
                    </a:cubicBezTo>
                    <a:cubicBezTo>
                      <a:pt x="10287" y="6"/>
                      <a:pt x="10264" y="12"/>
                      <a:pt x="10247" y="33"/>
                    </a:cubicBezTo>
                    <a:cubicBezTo>
                      <a:pt x="10234" y="50"/>
                      <a:pt x="10224" y="68"/>
                      <a:pt x="10204" y="68"/>
                    </a:cubicBezTo>
                    <a:cubicBezTo>
                      <a:pt x="10190" y="68"/>
                      <a:pt x="10172" y="56"/>
                      <a:pt x="10162" y="68"/>
                    </a:cubicBezTo>
                    <a:cubicBezTo>
                      <a:pt x="10155" y="74"/>
                      <a:pt x="10155" y="74"/>
                      <a:pt x="10155" y="80"/>
                    </a:cubicBezTo>
                    <a:cubicBezTo>
                      <a:pt x="10146" y="106"/>
                      <a:pt x="10146" y="136"/>
                      <a:pt x="10146" y="163"/>
                    </a:cubicBezTo>
                    <a:lnTo>
                      <a:pt x="10146" y="174"/>
                    </a:lnTo>
                    <a:cubicBezTo>
                      <a:pt x="10142" y="180"/>
                      <a:pt x="10137" y="180"/>
                      <a:pt x="10132" y="180"/>
                    </a:cubicBezTo>
                    <a:cubicBezTo>
                      <a:pt x="10084" y="169"/>
                      <a:pt x="10031" y="180"/>
                      <a:pt x="10001" y="231"/>
                    </a:cubicBezTo>
                    <a:cubicBezTo>
                      <a:pt x="10013" y="225"/>
                      <a:pt x="10022" y="242"/>
                      <a:pt x="10017" y="254"/>
                    </a:cubicBezTo>
                    <a:cubicBezTo>
                      <a:pt x="10013" y="266"/>
                      <a:pt x="10001" y="266"/>
                      <a:pt x="9992" y="275"/>
                    </a:cubicBezTo>
                    <a:cubicBezTo>
                      <a:pt x="9983" y="281"/>
                      <a:pt x="9974" y="287"/>
                      <a:pt x="9969" y="299"/>
                    </a:cubicBezTo>
                    <a:cubicBezTo>
                      <a:pt x="9969" y="322"/>
                      <a:pt x="9997" y="337"/>
                      <a:pt x="9988" y="361"/>
                    </a:cubicBezTo>
                    <a:cubicBezTo>
                      <a:pt x="9988" y="367"/>
                      <a:pt x="9983" y="367"/>
                      <a:pt x="9978" y="373"/>
                    </a:cubicBezTo>
                    <a:cubicBezTo>
                      <a:pt x="9969" y="384"/>
                      <a:pt x="9958" y="396"/>
                      <a:pt x="9953" y="417"/>
                    </a:cubicBezTo>
                    <a:cubicBezTo>
                      <a:pt x="9953" y="423"/>
                      <a:pt x="9953" y="429"/>
                      <a:pt x="9948" y="435"/>
                    </a:cubicBezTo>
                    <a:cubicBezTo>
                      <a:pt x="9944" y="441"/>
                      <a:pt x="9939" y="441"/>
                      <a:pt x="9939" y="446"/>
                    </a:cubicBezTo>
                    <a:cubicBezTo>
                      <a:pt x="9925" y="458"/>
                      <a:pt x="9921" y="479"/>
                      <a:pt x="9925" y="497"/>
                    </a:cubicBezTo>
                    <a:cubicBezTo>
                      <a:pt x="9930" y="514"/>
                      <a:pt x="9948" y="529"/>
                      <a:pt x="9965" y="520"/>
                    </a:cubicBezTo>
                    <a:cubicBezTo>
                      <a:pt x="9958" y="553"/>
                      <a:pt x="9935" y="571"/>
                      <a:pt x="9930" y="597"/>
                    </a:cubicBezTo>
                    <a:cubicBezTo>
                      <a:pt x="9921" y="627"/>
                      <a:pt x="9930" y="650"/>
                      <a:pt x="9939" y="683"/>
                    </a:cubicBezTo>
                    <a:cubicBezTo>
                      <a:pt x="9948" y="713"/>
                      <a:pt x="9953" y="745"/>
                      <a:pt x="9939" y="769"/>
                    </a:cubicBezTo>
                    <a:cubicBezTo>
                      <a:pt x="9944" y="783"/>
                      <a:pt x="9974" y="775"/>
                      <a:pt x="9974" y="789"/>
                    </a:cubicBezTo>
                    <a:cubicBezTo>
                      <a:pt x="9974" y="795"/>
                      <a:pt x="9969" y="801"/>
                      <a:pt x="9969" y="801"/>
                    </a:cubicBezTo>
                    <a:cubicBezTo>
                      <a:pt x="9948" y="825"/>
                      <a:pt x="9944" y="869"/>
                      <a:pt x="9958" y="908"/>
                    </a:cubicBezTo>
                    <a:cubicBezTo>
                      <a:pt x="9939" y="919"/>
                      <a:pt x="9916" y="914"/>
                      <a:pt x="9891" y="908"/>
                    </a:cubicBezTo>
                    <a:cubicBezTo>
                      <a:pt x="9868" y="899"/>
                      <a:pt x="9852" y="881"/>
                      <a:pt x="9829" y="875"/>
                    </a:cubicBezTo>
                    <a:cubicBezTo>
                      <a:pt x="9815" y="869"/>
                      <a:pt x="9799" y="869"/>
                      <a:pt x="9785" y="875"/>
                    </a:cubicBezTo>
                    <a:cubicBezTo>
                      <a:pt x="9776" y="875"/>
                      <a:pt x="9767" y="875"/>
                      <a:pt x="9760" y="887"/>
                    </a:cubicBezTo>
                    <a:cubicBezTo>
                      <a:pt x="9758" y="896"/>
                      <a:pt x="9760" y="908"/>
                      <a:pt x="9762" y="911"/>
                    </a:cubicBezTo>
                    <a:cubicBezTo>
                      <a:pt x="9721" y="905"/>
                      <a:pt x="9668" y="902"/>
                      <a:pt x="9640" y="943"/>
                    </a:cubicBezTo>
                    <a:cubicBezTo>
                      <a:pt x="9631" y="961"/>
                      <a:pt x="9631" y="987"/>
                      <a:pt x="9645" y="1005"/>
                    </a:cubicBezTo>
                    <a:cubicBezTo>
                      <a:pt x="9659" y="1017"/>
                      <a:pt x="9675" y="1029"/>
                      <a:pt x="9684" y="1050"/>
                    </a:cubicBezTo>
                    <a:cubicBezTo>
                      <a:pt x="9679" y="1061"/>
                      <a:pt x="9670" y="1067"/>
                      <a:pt x="9659" y="1073"/>
                    </a:cubicBezTo>
                    <a:cubicBezTo>
                      <a:pt x="9670" y="1085"/>
                      <a:pt x="9675" y="1106"/>
                      <a:pt x="9670" y="1123"/>
                    </a:cubicBezTo>
                    <a:cubicBezTo>
                      <a:pt x="9666" y="1141"/>
                      <a:pt x="9645" y="1147"/>
                      <a:pt x="9636" y="1141"/>
                    </a:cubicBezTo>
                    <a:cubicBezTo>
                      <a:pt x="9631" y="1141"/>
                      <a:pt x="9622" y="1129"/>
                      <a:pt x="9617" y="1129"/>
                    </a:cubicBezTo>
                    <a:cubicBezTo>
                      <a:pt x="9592" y="1123"/>
                      <a:pt x="9574" y="1153"/>
                      <a:pt x="9548" y="1162"/>
                    </a:cubicBezTo>
                    <a:cubicBezTo>
                      <a:pt x="9553" y="1174"/>
                      <a:pt x="9557" y="1186"/>
                      <a:pt x="9569" y="1197"/>
                    </a:cubicBezTo>
                    <a:cubicBezTo>
                      <a:pt x="9553" y="1221"/>
                      <a:pt x="9514" y="1197"/>
                      <a:pt x="9500" y="1230"/>
                    </a:cubicBezTo>
                    <a:cubicBezTo>
                      <a:pt x="9491" y="1248"/>
                      <a:pt x="9495" y="1277"/>
                      <a:pt x="9482" y="1283"/>
                    </a:cubicBezTo>
                    <a:cubicBezTo>
                      <a:pt x="9472" y="1292"/>
                      <a:pt x="9461" y="1283"/>
                      <a:pt x="9452" y="1283"/>
                    </a:cubicBezTo>
                    <a:cubicBezTo>
                      <a:pt x="9442" y="1283"/>
                      <a:pt x="9433" y="1298"/>
                      <a:pt x="9424" y="1310"/>
                    </a:cubicBezTo>
                    <a:cubicBezTo>
                      <a:pt x="9424" y="1292"/>
                      <a:pt x="9408" y="1277"/>
                      <a:pt x="9399" y="1271"/>
                    </a:cubicBezTo>
                    <a:cubicBezTo>
                      <a:pt x="9385" y="1265"/>
                      <a:pt x="9371" y="1271"/>
                      <a:pt x="9355" y="1271"/>
                    </a:cubicBezTo>
                    <a:cubicBezTo>
                      <a:pt x="9316" y="1283"/>
                      <a:pt x="9284" y="1304"/>
                      <a:pt x="9249" y="1322"/>
                    </a:cubicBezTo>
                    <a:cubicBezTo>
                      <a:pt x="9235" y="1310"/>
                      <a:pt x="9235" y="1283"/>
                      <a:pt x="9240" y="1265"/>
                    </a:cubicBezTo>
                    <a:cubicBezTo>
                      <a:pt x="9249" y="1221"/>
                      <a:pt x="9275" y="1191"/>
                      <a:pt x="9307" y="1180"/>
                    </a:cubicBezTo>
                    <a:cubicBezTo>
                      <a:pt x="9327" y="1174"/>
                      <a:pt x="9346" y="1174"/>
                      <a:pt x="9364" y="1168"/>
                    </a:cubicBezTo>
                    <a:cubicBezTo>
                      <a:pt x="9394" y="1153"/>
                      <a:pt x="9408" y="1112"/>
                      <a:pt x="9419" y="1073"/>
                    </a:cubicBezTo>
                    <a:cubicBezTo>
                      <a:pt x="9408" y="1073"/>
                      <a:pt x="9403" y="1061"/>
                      <a:pt x="9403" y="1050"/>
                    </a:cubicBezTo>
                    <a:cubicBezTo>
                      <a:pt x="9403" y="1038"/>
                      <a:pt x="9408" y="1029"/>
                      <a:pt x="9408" y="1017"/>
                    </a:cubicBezTo>
                    <a:cubicBezTo>
                      <a:pt x="9408" y="987"/>
                      <a:pt x="9380" y="967"/>
                      <a:pt x="9355" y="967"/>
                    </a:cubicBezTo>
                    <a:cubicBezTo>
                      <a:pt x="9332" y="967"/>
                      <a:pt x="9302" y="967"/>
                      <a:pt x="9288" y="943"/>
                    </a:cubicBezTo>
                    <a:cubicBezTo>
                      <a:pt x="9284" y="931"/>
                      <a:pt x="9279" y="919"/>
                      <a:pt x="9268" y="914"/>
                    </a:cubicBezTo>
                    <a:lnTo>
                      <a:pt x="9258" y="914"/>
                    </a:lnTo>
                    <a:cubicBezTo>
                      <a:pt x="9235" y="925"/>
                      <a:pt x="9210" y="955"/>
                      <a:pt x="9210" y="987"/>
                    </a:cubicBezTo>
                    <a:cubicBezTo>
                      <a:pt x="9210" y="1011"/>
                      <a:pt x="9215" y="1029"/>
                      <a:pt x="9210" y="1055"/>
                    </a:cubicBezTo>
                    <a:cubicBezTo>
                      <a:pt x="9210" y="1079"/>
                      <a:pt x="9201" y="1106"/>
                      <a:pt x="9182" y="1112"/>
                    </a:cubicBezTo>
                    <a:cubicBezTo>
                      <a:pt x="9192" y="1129"/>
                      <a:pt x="9192" y="1153"/>
                      <a:pt x="9182" y="1174"/>
                    </a:cubicBezTo>
                    <a:cubicBezTo>
                      <a:pt x="9173" y="1191"/>
                      <a:pt x="9153" y="1197"/>
                      <a:pt x="9134" y="1191"/>
                    </a:cubicBezTo>
                    <a:cubicBezTo>
                      <a:pt x="9118" y="1191"/>
                      <a:pt x="9100" y="1180"/>
                      <a:pt x="9086" y="1180"/>
                    </a:cubicBezTo>
                    <a:cubicBezTo>
                      <a:pt x="9056" y="1168"/>
                      <a:pt x="9024" y="1168"/>
                      <a:pt x="8998" y="1191"/>
                    </a:cubicBezTo>
                    <a:cubicBezTo>
                      <a:pt x="8989" y="1197"/>
                      <a:pt x="8985" y="1209"/>
                      <a:pt x="8975" y="1221"/>
                    </a:cubicBezTo>
                    <a:cubicBezTo>
                      <a:pt x="8964" y="1230"/>
                      <a:pt x="8950" y="1236"/>
                      <a:pt x="8941" y="1221"/>
                    </a:cubicBezTo>
                    <a:cubicBezTo>
                      <a:pt x="8932" y="1215"/>
                      <a:pt x="8932" y="1197"/>
                      <a:pt x="8920" y="1197"/>
                    </a:cubicBezTo>
                    <a:cubicBezTo>
                      <a:pt x="8916" y="1197"/>
                      <a:pt x="8911" y="1203"/>
                      <a:pt x="8906" y="1203"/>
                    </a:cubicBezTo>
                    <a:cubicBezTo>
                      <a:pt x="8897" y="1215"/>
                      <a:pt x="8883" y="1230"/>
                      <a:pt x="8879" y="1248"/>
                    </a:cubicBezTo>
                    <a:cubicBezTo>
                      <a:pt x="8883" y="1259"/>
                      <a:pt x="8883" y="1271"/>
                      <a:pt x="8888" y="1283"/>
                    </a:cubicBezTo>
                    <a:cubicBezTo>
                      <a:pt x="8867" y="1283"/>
                      <a:pt x="8854" y="1292"/>
                      <a:pt x="8835" y="1298"/>
                    </a:cubicBezTo>
                    <a:cubicBezTo>
                      <a:pt x="8819" y="1304"/>
                      <a:pt x="8805" y="1322"/>
                      <a:pt x="8801" y="1345"/>
                    </a:cubicBezTo>
                    <a:lnTo>
                      <a:pt x="8801" y="1372"/>
                    </a:lnTo>
                    <a:cubicBezTo>
                      <a:pt x="8805" y="1378"/>
                      <a:pt x="8810" y="1384"/>
                      <a:pt x="8819" y="1384"/>
                    </a:cubicBezTo>
                    <a:cubicBezTo>
                      <a:pt x="8826" y="1390"/>
                      <a:pt x="8831" y="1395"/>
                      <a:pt x="8831" y="1407"/>
                    </a:cubicBezTo>
                    <a:cubicBezTo>
                      <a:pt x="8831" y="1395"/>
                      <a:pt x="8814" y="1390"/>
                      <a:pt x="8805" y="1395"/>
                    </a:cubicBezTo>
                    <a:cubicBezTo>
                      <a:pt x="8796" y="1401"/>
                      <a:pt x="8791" y="1416"/>
                      <a:pt x="8791" y="1428"/>
                    </a:cubicBezTo>
                    <a:cubicBezTo>
                      <a:pt x="8787" y="1440"/>
                      <a:pt x="8787" y="1452"/>
                      <a:pt x="8778" y="1458"/>
                    </a:cubicBezTo>
                    <a:lnTo>
                      <a:pt x="8743" y="1416"/>
                    </a:lnTo>
                    <a:cubicBezTo>
                      <a:pt x="8729" y="1422"/>
                      <a:pt x="8718" y="1434"/>
                      <a:pt x="8709" y="1446"/>
                    </a:cubicBezTo>
                    <a:cubicBezTo>
                      <a:pt x="8699" y="1458"/>
                      <a:pt x="8699" y="1484"/>
                      <a:pt x="8709" y="1496"/>
                    </a:cubicBezTo>
                    <a:cubicBezTo>
                      <a:pt x="8699" y="1508"/>
                      <a:pt x="8686" y="1514"/>
                      <a:pt x="8670" y="1508"/>
                    </a:cubicBezTo>
                    <a:cubicBezTo>
                      <a:pt x="8656" y="1537"/>
                      <a:pt x="8621" y="1546"/>
                      <a:pt x="8603" y="1520"/>
                    </a:cubicBezTo>
                    <a:cubicBezTo>
                      <a:pt x="8594" y="1508"/>
                      <a:pt x="8580" y="1508"/>
                      <a:pt x="8564" y="1502"/>
                    </a:cubicBezTo>
                    <a:cubicBezTo>
                      <a:pt x="8555" y="1514"/>
                      <a:pt x="8555" y="1526"/>
                      <a:pt x="8555" y="1546"/>
                    </a:cubicBezTo>
                    <a:cubicBezTo>
                      <a:pt x="8555" y="1537"/>
                      <a:pt x="8545" y="1531"/>
                      <a:pt x="8536" y="1537"/>
                    </a:cubicBezTo>
                    <a:cubicBezTo>
                      <a:pt x="8515" y="1537"/>
                      <a:pt x="8497" y="1546"/>
                      <a:pt x="8483" y="1564"/>
                    </a:cubicBezTo>
                    <a:cubicBezTo>
                      <a:pt x="8467" y="1582"/>
                      <a:pt x="8458" y="1614"/>
                      <a:pt x="8472" y="1632"/>
                    </a:cubicBezTo>
                    <a:cubicBezTo>
                      <a:pt x="8453" y="1644"/>
                      <a:pt x="8428" y="1626"/>
                      <a:pt x="8410" y="1626"/>
                    </a:cubicBezTo>
                    <a:cubicBezTo>
                      <a:pt x="8391" y="1620"/>
                      <a:pt x="8361" y="1626"/>
                      <a:pt x="8357" y="1650"/>
                    </a:cubicBezTo>
                    <a:cubicBezTo>
                      <a:pt x="8352" y="1632"/>
                      <a:pt x="8343" y="1608"/>
                      <a:pt x="8327" y="1599"/>
                    </a:cubicBezTo>
                    <a:cubicBezTo>
                      <a:pt x="8313" y="1588"/>
                      <a:pt x="8290" y="1599"/>
                      <a:pt x="8290" y="1626"/>
                    </a:cubicBezTo>
                    <a:cubicBezTo>
                      <a:pt x="8290" y="1638"/>
                      <a:pt x="8295" y="1644"/>
                      <a:pt x="8299" y="1656"/>
                    </a:cubicBezTo>
                    <a:cubicBezTo>
                      <a:pt x="8308" y="1682"/>
                      <a:pt x="8308" y="1718"/>
                      <a:pt x="8290" y="1744"/>
                    </a:cubicBezTo>
                    <a:lnTo>
                      <a:pt x="8304" y="1762"/>
                    </a:lnTo>
                    <a:cubicBezTo>
                      <a:pt x="8274" y="1768"/>
                      <a:pt x="8242" y="1780"/>
                      <a:pt x="8242" y="1818"/>
                    </a:cubicBezTo>
                    <a:cubicBezTo>
                      <a:pt x="8242" y="1830"/>
                      <a:pt x="8246" y="1842"/>
                      <a:pt x="8237" y="1848"/>
                    </a:cubicBezTo>
                    <a:cubicBezTo>
                      <a:pt x="8226" y="1863"/>
                      <a:pt x="8212" y="1836"/>
                      <a:pt x="8198" y="1836"/>
                    </a:cubicBezTo>
                    <a:cubicBezTo>
                      <a:pt x="8189" y="1836"/>
                      <a:pt x="8182" y="1854"/>
                      <a:pt x="8173" y="1868"/>
                    </a:cubicBezTo>
                    <a:cubicBezTo>
                      <a:pt x="8154" y="1892"/>
                      <a:pt x="8124" y="1868"/>
                      <a:pt x="8106" y="1848"/>
                    </a:cubicBezTo>
                    <a:cubicBezTo>
                      <a:pt x="8092" y="1880"/>
                      <a:pt x="8076" y="1916"/>
                      <a:pt x="8062" y="1948"/>
                    </a:cubicBezTo>
                    <a:cubicBezTo>
                      <a:pt x="8058" y="1954"/>
                      <a:pt x="8053" y="1966"/>
                      <a:pt x="8049" y="1966"/>
                    </a:cubicBezTo>
                    <a:cubicBezTo>
                      <a:pt x="8039" y="1972"/>
                      <a:pt x="8028" y="1960"/>
                      <a:pt x="8019" y="1960"/>
                    </a:cubicBezTo>
                    <a:cubicBezTo>
                      <a:pt x="8005" y="1960"/>
                      <a:pt x="7996" y="1987"/>
                      <a:pt x="7980" y="1978"/>
                    </a:cubicBezTo>
                    <a:cubicBezTo>
                      <a:pt x="7970" y="1972"/>
                      <a:pt x="7966" y="1948"/>
                      <a:pt x="7952" y="1948"/>
                    </a:cubicBezTo>
                    <a:cubicBezTo>
                      <a:pt x="7947" y="1948"/>
                      <a:pt x="7943" y="1954"/>
                      <a:pt x="7938" y="1954"/>
                    </a:cubicBezTo>
                    <a:cubicBezTo>
                      <a:pt x="7913" y="1978"/>
                      <a:pt x="7894" y="1999"/>
                      <a:pt x="7869" y="2022"/>
                    </a:cubicBezTo>
                    <a:cubicBezTo>
                      <a:pt x="7865" y="2010"/>
                      <a:pt x="7848" y="2010"/>
                      <a:pt x="7842" y="2022"/>
                    </a:cubicBezTo>
                    <a:cubicBezTo>
                      <a:pt x="7837" y="2034"/>
                      <a:pt x="7842" y="2055"/>
                      <a:pt x="7851" y="2067"/>
                    </a:cubicBezTo>
                    <a:cubicBezTo>
                      <a:pt x="7860" y="2078"/>
                      <a:pt x="7874" y="2078"/>
                      <a:pt x="7883" y="2078"/>
                    </a:cubicBezTo>
                    <a:cubicBezTo>
                      <a:pt x="7899" y="2078"/>
                      <a:pt x="7913" y="2078"/>
                      <a:pt x="7922" y="2072"/>
                    </a:cubicBezTo>
                    <a:cubicBezTo>
                      <a:pt x="7922" y="2096"/>
                      <a:pt x="7922" y="2123"/>
                      <a:pt x="7908" y="2129"/>
                    </a:cubicBezTo>
                    <a:lnTo>
                      <a:pt x="7890" y="2129"/>
                    </a:lnTo>
                    <a:cubicBezTo>
                      <a:pt x="7851" y="2129"/>
                      <a:pt x="7821" y="2185"/>
                      <a:pt x="7807" y="2226"/>
                    </a:cubicBezTo>
                    <a:lnTo>
                      <a:pt x="7768" y="2276"/>
                    </a:lnTo>
                    <a:cubicBezTo>
                      <a:pt x="7759" y="2288"/>
                      <a:pt x="7754" y="2303"/>
                      <a:pt x="7754" y="2315"/>
                    </a:cubicBezTo>
                    <a:cubicBezTo>
                      <a:pt x="7754" y="2333"/>
                      <a:pt x="7768" y="2339"/>
                      <a:pt x="7782" y="2339"/>
                    </a:cubicBezTo>
                    <a:cubicBezTo>
                      <a:pt x="7830" y="2344"/>
                      <a:pt x="7883" y="2282"/>
                      <a:pt x="7931" y="2321"/>
                    </a:cubicBezTo>
                    <a:cubicBezTo>
                      <a:pt x="7952" y="2303"/>
                      <a:pt x="7975" y="2282"/>
                      <a:pt x="7996" y="2265"/>
                    </a:cubicBezTo>
                    <a:cubicBezTo>
                      <a:pt x="8000" y="2259"/>
                      <a:pt x="8005" y="2259"/>
                      <a:pt x="8009" y="2259"/>
                    </a:cubicBezTo>
                    <a:cubicBezTo>
                      <a:pt x="8014" y="2259"/>
                      <a:pt x="8019" y="2271"/>
                      <a:pt x="8019" y="2276"/>
                    </a:cubicBezTo>
                    <a:cubicBezTo>
                      <a:pt x="8023" y="2309"/>
                      <a:pt x="8014" y="2344"/>
                      <a:pt x="8005" y="2377"/>
                    </a:cubicBezTo>
                    <a:cubicBezTo>
                      <a:pt x="8014" y="2395"/>
                      <a:pt x="8028" y="2395"/>
                      <a:pt x="8044" y="2407"/>
                    </a:cubicBezTo>
                    <a:cubicBezTo>
                      <a:pt x="8058" y="2412"/>
                      <a:pt x="8072" y="2433"/>
                      <a:pt x="8067" y="2451"/>
                    </a:cubicBezTo>
                    <a:cubicBezTo>
                      <a:pt x="8067" y="2457"/>
                      <a:pt x="8062" y="2469"/>
                      <a:pt x="8062" y="2475"/>
                    </a:cubicBezTo>
                    <a:cubicBezTo>
                      <a:pt x="8058" y="2495"/>
                      <a:pt x="8067" y="2519"/>
                      <a:pt x="8081" y="2537"/>
                    </a:cubicBezTo>
                    <a:cubicBezTo>
                      <a:pt x="8044" y="2531"/>
                      <a:pt x="8009" y="2537"/>
                      <a:pt x="7975" y="2548"/>
                    </a:cubicBezTo>
                    <a:cubicBezTo>
                      <a:pt x="7970" y="2548"/>
                      <a:pt x="7970" y="2557"/>
                      <a:pt x="7966" y="2557"/>
                    </a:cubicBezTo>
                    <a:cubicBezTo>
                      <a:pt x="7957" y="2569"/>
                      <a:pt x="7980" y="2581"/>
                      <a:pt x="7984" y="2599"/>
                    </a:cubicBezTo>
                    <a:cubicBezTo>
                      <a:pt x="7991" y="2611"/>
                      <a:pt x="7980" y="2631"/>
                      <a:pt x="7966" y="2637"/>
                    </a:cubicBezTo>
                    <a:cubicBezTo>
                      <a:pt x="7952" y="2637"/>
                      <a:pt x="7943" y="2631"/>
                      <a:pt x="7927" y="2625"/>
                    </a:cubicBezTo>
                    <a:cubicBezTo>
                      <a:pt x="7931" y="2649"/>
                      <a:pt x="7908" y="2667"/>
                      <a:pt x="7890" y="2679"/>
                    </a:cubicBezTo>
                    <a:cubicBezTo>
                      <a:pt x="7869" y="2687"/>
                      <a:pt x="7846" y="2711"/>
                      <a:pt x="7851" y="2735"/>
                    </a:cubicBezTo>
                    <a:cubicBezTo>
                      <a:pt x="7816" y="2735"/>
                      <a:pt x="7782" y="2705"/>
                      <a:pt x="7777" y="2661"/>
                    </a:cubicBezTo>
                    <a:cubicBezTo>
                      <a:pt x="7750" y="2661"/>
                      <a:pt x="7720" y="2631"/>
                      <a:pt x="7715" y="2593"/>
                    </a:cubicBezTo>
                    <a:cubicBezTo>
                      <a:pt x="7715" y="2581"/>
                      <a:pt x="7715" y="2575"/>
                      <a:pt x="7710" y="2563"/>
                    </a:cubicBezTo>
                    <a:cubicBezTo>
                      <a:pt x="7706" y="2557"/>
                      <a:pt x="7701" y="2548"/>
                      <a:pt x="7692" y="2543"/>
                    </a:cubicBezTo>
                    <a:cubicBezTo>
                      <a:pt x="7648" y="2519"/>
                      <a:pt x="7605" y="2507"/>
                      <a:pt x="7561" y="2501"/>
                    </a:cubicBezTo>
                    <a:cubicBezTo>
                      <a:pt x="7552" y="2501"/>
                      <a:pt x="7547" y="2501"/>
                      <a:pt x="7536" y="2507"/>
                    </a:cubicBezTo>
                    <a:cubicBezTo>
                      <a:pt x="7526" y="2519"/>
                      <a:pt x="7531" y="2528"/>
                      <a:pt x="7536" y="2543"/>
                    </a:cubicBezTo>
                    <a:cubicBezTo>
                      <a:pt x="7540" y="2554"/>
                      <a:pt x="7556" y="2557"/>
                      <a:pt x="7566" y="2563"/>
                    </a:cubicBezTo>
                    <a:cubicBezTo>
                      <a:pt x="7589" y="2575"/>
                      <a:pt x="7618" y="2581"/>
                      <a:pt x="7637" y="2599"/>
                    </a:cubicBezTo>
                    <a:cubicBezTo>
                      <a:pt x="7658" y="2616"/>
                      <a:pt x="7676" y="2649"/>
                      <a:pt x="7676" y="2687"/>
                    </a:cubicBezTo>
                    <a:cubicBezTo>
                      <a:pt x="7667" y="2679"/>
                      <a:pt x="7658" y="2673"/>
                      <a:pt x="7648" y="2673"/>
                    </a:cubicBezTo>
                    <a:cubicBezTo>
                      <a:pt x="7658" y="2705"/>
                      <a:pt x="7632" y="2741"/>
                      <a:pt x="7609" y="2741"/>
                    </a:cubicBezTo>
                    <a:cubicBezTo>
                      <a:pt x="7600" y="2741"/>
                      <a:pt x="7584" y="2729"/>
                      <a:pt x="7575" y="2729"/>
                    </a:cubicBezTo>
                    <a:cubicBezTo>
                      <a:pt x="7566" y="2729"/>
                      <a:pt x="7552" y="2729"/>
                      <a:pt x="7540" y="2735"/>
                    </a:cubicBezTo>
                    <a:cubicBezTo>
                      <a:pt x="7517" y="2741"/>
                      <a:pt x="7494" y="2755"/>
                      <a:pt x="7464" y="2761"/>
                    </a:cubicBezTo>
                    <a:cubicBezTo>
                      <a:pt x="7421" y="2773"/>
                      <a:pt x="7377" y="2785"/>
                      <a:pt x="7333" y="2767"/>
                    </a:cubicBezTo>
                    <a:cubicBezTo>
                      <a:pt x="7333" y="2779"/>
                      <a:pt x="7333" y="2797"/>
                      <a:pt x="7329" y="2812"/>
                    </a:cubicBezTo>
                    <a:lnTo>
                      <a:pt x="7280" y="2812"/>
                    </a:lnTo>
                    <a:cubicBezTo>
                      <a:pt x="7262" y="2812"/>
                      <a:pt x="7237" y="2812"/>
                      <a:pt x="7218" y="2823"/>
                    </a:cubicBezTo>
                    <a:cubicBezTo>
                      <a:pt x="7200" y="2841"/>
                      <a:pt x="7188" y="2874"/>
                      <a:pt x="7193" y="2897"/>
                    </a:cubicBezTo>
                    <a:cubicBezTo>
                      <a:pt x="7193" y="2903"/>
                      <a:pt x="7200" y="2915"/>
                      <a:pt x="7204" y="2921"/>
                    </a:cubicBezTo>
                    <a:cubicBezTo>
                      <a:pt x="7209" y="2927"/>
                      <a:pt x="7214" y="2927"/>
                      <a:pt x="7218" y="2933"/>
                    </a:cubicBezTo>
                    <a:cubicBezTo>
                      <a:pt x="7232" y="2948"/>
                      <a:pt x="7237" y="2965"/>
                      <a:pt x="7237" y="2983"/>
                    </a:cubicBezTo>
                    <a:lnTo>
                      <a:pt x="7237" y="3039"/>
                    </a:lnTo>
                    <a:cubicBezTo>
                      <a:pt x="7237" y="3057"/>
                      <a:pt x="7241" y="3078"/>
                      <a:pt x="7248" y="3101"/>
                    </a:cubicBezTo>
                    <a:cubicBezTo>
                      <a:pt x="7248" y="3113"/>
                      <a:pt x="7253" y="3128"/>
                      <a:pt x="7257" y="3134"/>
                    </a:cubicBezTo>
                    <a:cubicBezTo>
                      <a:pt x="7257" y="3140"/>
                      <a:pt x="7262" y="3140"/>
                      <a:pt x="7267" y="3146"/>
                    </a:cubicBezTo>
                    <a:cubicBezTo>
                      <a:pt x="7276" y="3163"/>
                      <a:pt x="7262" y="3181"/>
                      <a:pt x="7253" y="3202"/>
                    </a:cubicBezTo>
                    <a:cubicBezTo>
                      <a:pt x="7237" y="3220"/>
                      <a:pt x="7232" y="3249"/>
                      <a:pt x="7232" y="3276"/>
                    </a:cubicBezTo>
                    <a:cubicBezTo>
                      <a:pt x="7232" y="3282"/>
                      <a:pt x="7232" y="3294"/>
                      <a:pt x="7237" y="3299"/>
                    </a:cubicBezTo>
                    <a:lnTo>
                      <a:pt x="7248" y="3311"/>
                    </a:lnTo>
                    <a:cubicBezTo>
                      <a:pt x="7262" y="3326"/>
                      <a:pt x="7267" y="3350"/>
                      <a:pt x="7257" y="3367"/>
                    </a:cubicBezTo>
                    <a:cubicBezTo>
                      <a:pt x="7253" y="3373"/>
                      <a:pt x="7248" y="3382"/>
                      <a:pt x="7248" y="3394"/>
                    </a:cubicBezTo>
                    <a:cubicBezTo>
                      <a:pt x="7248" y="3400"/>
                      <a:pt x="7253" y="3406"/>
                      <a:pt x="7253" y="3412"/>
                    </a:cubicBezTo>
                    <a:cubicBezTo>
                      <a:pt x="7267" y="3444"/>
                      <a:pt x="7262" y="3486"/>
                      <a:pt x="7248" y="3512"/>
                    </a:cubicBezTo>
                    <a:cubicBezTo>
                      <a:pt x="7267" y="3512"/>
                      <a:pt x="7280" y="3524"/>
                      <a:pt x="7290" y="3542"/>
                    </a:cubicBezTo>
                    <a:cubicBezTo>
                      <a:pt x="7290" y="3548"/>
                      <a:pt x="7294" y="3554"/>
                      <a:pt x="7301" y="3554"/>
                    </a:cubicBezTo>
                    <a:lnTo>
                      <a:pt x="7310" y="3554"/>
                    </a:lnTo>
                    <a:cubicBezTo>
                      <a:pt x="7324" y="3548"/>
                      <a:pt x="7333" y="3542"/>
                      <a:pt x="7342" y="3542"/>
                    </a:cubicBezTo>
                    <a:cubicBezTo>
                      <a:pt x="7359" y="3542"/>
                      <a:pt x="7372" y="3542"/>
                      <a:pt x="7377" y="3554"/>
                    </a:cubicBezTo>
                    <a:cubicBezTo>
                      <a:pt x="7377" y="3560"/>
                      <a:pt x="7382" y="3566"/>
                      <a:pt x="7382" y="3566"/>
                    </a:cubicBezTo>
                    <a:cubicBezTo>
                      <a:pt x="7386" y="3574"/>
                      <a:pt x="7391" y="3566"/>
                      <a:pt x="7398" y="3566"/>
                    </a:cubicBezTo>
                    <a:cubicBezTo>
                      <a:pt x="7416" y="3560"/>
                      <a:pt x="7434" y="3580"/>
                      <a:pt x="7439" y="3604"/>
                    </a:cubicBezTo>
                    <a:cubicBezTo>
                      <a:pt x="7439" y="3610"/>
                      <a:pt x="7439" y="3610"/>
                      <a:pt x="7446" y="3616"/>
                    </a:cubicBezTo>
                    <a:cubicBezTo>
                      <a:pt x="7455" y="3636"/>
                      <a:pt x="7474" y="3604"/>
                      <a:pt x="7487" y="3610"/>
                    </a:cubicBezTo>
                    <a:cubicBezTo>
                      <a:pt x="7483" y="3642"/>
                      <a:pt x="7483" y="3672"/>
                      <a:pt x="7478" y="3704"/>
                    </a:cubicBezTo>
                    <a:lnTo>
                      <a:pt x="7478" y="3722"/>
                    </a:lnTo>
                    <a:lnTo>
                      <a:pt x="7483" y="3728"/>
                    </a:lnTo>
                    <a:cubicBezTo>
                      <a:pt x="7487" y="3734"/>
                      <a:pt x="7494" y="3734"/>
                      <a:pt x="7499" y="3740"/>
                    </a:cubicBezTo>
                    <a:cubicBezTo>
                      <a:pt x="7513" y="3752"/>
                      <a:pt x="7526" y="3772"/>
                      <a:pt x="7547" y="3784"/>
                    </a:cubicBezTo>
                    <a:cubicBezTo>
                      <a:pt x="7547" y="3778"/>
                      <a:pt x="7547" y="3772"/>
                      <a:pt x="7552" y="3758"/>
                    </a:cubicBezTo>
                    <a:cubicBezTo>
                      <a:pt x="7575" y="3767"/>
                      <a:pt x="7566" y="3814"/>
                      <a:pt x="7584" y="3829"/>
                    </a:cubicBezTo>
                    <a:cubicBezTo>
                      <a:pt x="7595" y="3835"/>
                      <a:pt x="7605" y="3835"/>
                      <a:pt x="7609" y="3846"/>
                    </a:cubicBezTo>
                    <a:lnTo>
                      <a:pt x="7609" y="3858"/>
                    </a:lnTo>
                    <a:cubicBezTo>
                      <a:pt x="7609" y="3897"/>
                      <a:pt x="7605" y="3932"/>
                      <a:pt x="7595" y="3971"/>
                    </a:cubicBezTo>
                    <a:cubicBezTo>
                      <a:pt x="7589" y="3982"/>
                      <a:pt x="7589" y="4000"/>
                      <a:pt x="7584" y="4015"/>
                    </a:cubicBezTo>
                    <a:cubicBezTo>
                      <a:pt x="7584" y="4033"/>
                      <a:pt x="7589" y="4050"/>
                      <a:pt x="7589" y="4068"/>
                    </a:cubicBezTo>
                    <a:cubicBezTo>
                      <a:pt x="7589" y="4095"/>
                      <a:pt x="7575" y="4118"/>
                      <a:pt x="7579" y="4145"/>
                    </a:cubicBezTo>
                    <a:cubicBezTo>
                      <a:pt x="7584" y="4169"/>
                      <a:pt x="7609" y="4192"/>
                      <a:pt x="7600" y="4213"/>
                    </a:cubicBezTo>
                    <a:cubicBezTo>
                      <a:pt x="7595" y="4225"/>
                      <a:pt x="7579" y="4225"/>
                      <a:pt x="7575" y="4237"/>
                    </a:cubicBezTo>
                    <a:cubicBezTo>
                      <a:pt x="7566" y="4248"/>
                      <a:pt x="7566" y="4269"/>
                      <a:pt x="7575" y="4281"/>
                    </a:cubicBezTo>
                    <a:cubicBezTo>
                      <a:pt x="7552" y="4287"/>
                      <a:pt x="7522" y="4293"/>
                      <a:pt x="7499" y="4287"/>
                    </a:cubicBezTo>
                    <a:cubicBezTo>
                      <a:pt x="7474" y="4281"/>
                      <a:pt x="7451" y="4248"/>
                      <a:pt x="7455" y="4219"/>
                    </a:cubicBezTo>
                    <a:cubicBezTo>
                      <a:pt x="7455" y="4207"/>
                      <a:pt x="7460" y="4198"/>
                      <a:pt x="7460" y="4186"/>
                    </a:cubicBezTo>
                    <a:cubicBezTo>
                      <a:pt x="7460" y="4175"/>
                      <a:pt x="7455" y="4163"/>
                      <a:pt x="7446" y="4163"/>
                    </a:cubicBezTo>
                    <a:lnTo>
                      <a:pt x="7434" y="4163"/>
                    </a:lnTo>
                    <a:lnTo>
                      <a:pt x="7434" y="4151"/>
                    </a:lnTo>
                    <a:cubicBezTo>
                      <a:pt x="7451" y="4101"/>
                      <a:pt x="7508" y="4101"/>
                      <a:pt x="7526" y="4056"/>
                    </a:cubicBezTo>
                    <a:cubicBezTo>
                      <a:pt x="7531" y="4044"/>
                      <a:pt x="7531" y="4033"/>
                      <a:pt x="7536" y="4021"/>
                    </a:cubicBezTo>
                    <a:cubicBezTo>
                      <a:pt x="7540" y="4006"/>
                      <a:pt x="7552" y="3994"/>
                      <a:pt x="7556" y="3982"/>
                    </a:cubicBezTo>
                    <a:cubicBezTo>
                      <a:pt x="7575" y="3953"/>
                      <a:pt x="7579" y="3914"/>
                      <a:pt x="7579" y="3876"/>
                    </a:cubicBezTo>
                    <a:cubicBezTo>
                      <a:pt x="7579" y="3858"/>
                      <a:pt x="7575" y="3835"/>
                      <a:pt x="7561" y="3820"/>
                    </a:cubicBezTo>
                    <a:cubicBezTo>
                      <a:pt x="7547" y="3802"/>
                      <a:pt x="7522" y="3808"/>
                      <a:pt x="7508" y="3820"/>
                    </a:cubicBezTo>
                    <a:cubicBezTo>
                      <a:pt x="7494" y="3840"/>
                      <a:pt x="7487" y="3864"/>
                      <a:pt x="7499" y="3891"/>
                    </a:cubicBezTo>
                    <a:cubicBezTo>
                      <a:pt x="7469" y="3903"/>
                      <a:pt x="7446" y="3914"/>
                      <a:pt x="7416" y="3926"/>
                    </a:cubicBezTo>
                    <a:lnTo>
                      <a:pt x="7407" y="3926"/>
                    </a:lnTo>
                    <a:cubicBezTo>
                      <a:pt x="7402" y="3926"/>
                      <a:pt x="7398" y="3920"/>
                      <a:pt x="7398" y="3920"/>
                    </a:cubicBezTo>
                    <a:cubicBezTo>
                      <a:pt x="7386" y="3914"/>
                      <a:pt x="7377" y="3920"/>
                      <a:pt x="7368" y="3926"/>
                    </a:cubicBezTo>
                    <a:cubicBezTo>
                      <a:pt x="7363" y="3891"/>
                      <a:pt x="7349" y="3852"/>
                      <a:pt x="7329" y="3829"/>
                    </a:cubicBezTo>
                    <a:cubicBezTo>
                      <a:pt x="7324" y="3820"/>
                      <a:pt x="7319" y="3814"/>
                      <a:pt x="7319" y="3808"/>
                    </a:cubicBezTo>
                    <a:cubicBezTo>
                      <a:pt x="7315" y="3790"/>
                      <a:pt x="7333" y="3784"/>
                      <a:pt x="7333" y="3767"/>
                    </a:cubicBezTo>
                    <a:cubicBezTo>
                      <a:pt x="7333" y="3752"/>
                      <a:pt x="7324" y="3740"/>
                      <a:pt x="7310" y="3740"/>
                    </a:cubicBezTo>
                    <a:lnTo>
                      <a:pt x="7276" y="3740"/>
                    </a:lnTo>
                    <a:cubicBezTo>
                      <a:pt x="7248" y="3734"/>
                      <a:pt x="7237" y="3690"/>
                      <a:pt x="7209" y="3672"/>
                    </a:cubicBezTo>
                    <a:cubicBezTo>
                      <a:pt x="7204" y="3666"/>
                      <a:pt x="7193" y="3666"/>
                      <a:pt x="7184" y="3660"/>
                    </a:cubicBezTo>
                    <a:cubicBezTo>
                      <a:pt x="7170" y="3648"/>
                      <a:pt x="7165" y="3636"/>
                      <a:pt x="7156" y="3616"/>
                    </a:cubicBezTo>
                    <a:cubicBezTo>
                      <a:pt x="7145" y="3604"/>
                      <a:pt x="7131" y="3592"/>
                      <a:pt x="7117" y="3598"/>
                    </a:cubicBezTo>
                    <a:cubicBezTo>
                      <a:pt x="7103" y="3560"/>
                      <a:pt x="7050" y="3560"/>
                      <a:pt x="7034" y="3530"/>
                    </a:cubicBezTo>
                    <a:cubicBezTo>
                      <a:pt x="7030" y="3524"/>
                      <a:pt x="7030" y="3518"/>
                      <a:pt x="7025" y="3512"/>
                    </a:cubicBezTo>
                    <a:cubicBezTo>
                      <a:pt x="7011" y="3492"/>
                      <a:pt x="6986" y="3530"/>
                      <a:pt x="6968" y="3518"/>
                    </a:cubicBezTo>
                    <a:cubicBezTo>
                      <a:pt x="6958" y="3512"/>
                      <a:pt x="6954" y="3492"/>
                      <a:pt x="6947" y="3486"/>
                    </a:cubicBezTo>
                    <a:cubicBezTo>
                      <a:pt x="6942" y="3480"/>
                      <a:pt x="6933" y="3480"/>
                      <a:pt x="6924" y="3474"/>
                    </a:cubicBezTo>
                    <a:cubicBezTo>
                      <a:pt x="6894" y="3456"/>
                      <a:pt x="6889" y="3400"/>
                      <a:pt x="6862" y="3382"/>
                    </a:cubicBezTo>
                    <a:cubicBezTo>
                      <a:pt x="6846" y="3367"/>
                      <a:pt x="6823" y="3373"/>
                      <a:pt x="6809" y="3394"/>
                    </a:cubicBezTo>
                    <a:cubicBezTo>
                      <a:pt x="6797" y="3406"/>
                      <a:pt x="6788" y="3424"/>
                      <a:pt x="6784" y="3444"/>
                    </a:cubicBezTo>
                    <a:cubicBezTo>
                      <a:pt x="6779" y="3462"/>
                      <a:pt x="6788" y="3486"/>
                      <a:pt x="6804" y="3486"/>
                    </a:cubicBezTo>
                    <a:cubicBezTo>
                      <a:pt x="6793" y="3503"/>
                      <a:pt x="6774" y="3512"/>
                      <a:pt x="6756" y="3518"/>
                    </a:cubicBezTo>
                    <a:cubicBezTo>
                      <a:pt x="6740" y="3524"/>
                      <a:pt x="6721" y="3548"/>
                      <a:pt x="6731" y="3574"/>
                    </a:cubicBezTo>
                    <a:cubicBezTo>
                      <a:pt x="6740" y="3598"/>
                      <a:pt x="6770" y="3598"/>
                      <a:pt x="6779" y="3622"/>
                    </a:cubicBezTo>
                    <a:cubicBezTo>
                      <a:pt x="6784" y="3636"/>
                      <a:pt x="6784" y="3648"/>
                      <a:pt x="6788" y="3660"/>
                    </a:cubicBezTo>
                    <a:cubicBezTo>
                      <a:pt x="6793" y="3666"/>
                      <a:pt x="6797" y="3666"/>
                      <a:pt x="6804" y="3672"/>
                    </a:cubicBezTo>
                    <a:cubicBezTo>
                      <a:pt x="6809" y="3678"/>
                      <a:pt x="6813" y="3684"/>
                      <a:pt x="6813" y="3699"/>
                    </a:cubicBezTo>
                    <a:cubicBezTo>
                      <a:pt x="6818" y="3716"/>
                      <a:pt x="6823" y="3740"/>
                      <a:pt x="6827" y="3758"/>
                    </a:cubicBezTo>
                    <a:lnTo>
                      <a:pt x="6827" y="3772"/>
                    </a:lnTo>
                    <a:cubicBezTo>
                      <a:pt x="6823" y="3784"/>
                      <a:pt x="6809" y="3784"/>
                      <a:pt x="6797" y="3784"/>
                    </a:cubicBezTo>
                    <a:cubicBezTo>
                      <a:pt x="6770" y="3772"/>
                      <a:pt x="6740" y="3758"/>
                      <a:pt x="6731" y="3722"/>
                    </a:cubicBezTo>
                    <a:cubicBezTo>
                      <a:pt x="6726" y="3710"/>
                      <a:pt x="6726" y="3699"/>
                      <a:pt x="6721" y="3690"/>
                    </a:cubicBezTo>
                    <a:cubicBezTo>
                      <a:pt x="6708" y="3672"/>
                      <a:pt x="6687" y="3690"/>
                      <a:pt x="6673" y="3704"/>
                    </a:cubicBezTo>
                    <a:cubicBezTo>
                      <a:pt x="6659" y="3716"/>
                      <a:pt x="6634" y="3728"/>
                      <a:pt x="6625" y="3704"/>
                    </a:cubicBezTo>
                    <a:cubicBezTo>
                      <a:pt x="6629" y="3746"/>
                      <a:pt x="6625" y="3790"/>
                      <a:pt x="6620" y="3829"/>
                    </a:cubicBezTo>
                    <a:cubicBezTo>
                      <a:pt x="6620" y="3835"/>
                      <a:pt x="6616" y="3840"/>
                      <a:pt x="6620" y="3846"/>
                    </a:cubicBezTo>
                    <a:cubicBezTo>
                      <a:pt x="6625" y="3870"/>
                      <a:pt x="6648" y="3870"/>
                      <a:pt x="6664" y="3864"/>
                    </a:cubicBezTo>
                    <a:cubicBezTo>
                      <a:pt x="6648" y="3908"/>
                      <a:pt x="6669" y="3971"/>
                      <a:pt x="6701" y="3982"/>
                    </a:cubicBezTo>
                    <a:cubicBezTo>
                      <a:pt x="6712" y="3988"/>
                      <a:pt x="6726" y="3988"/>
                      <a:pt x="6735" y="3994"/>
                    </a:cubicBezTo>
                    <a:cubicBezTo>
                      <a:pt x="6744" y="4000"/>
                      <a:pt x="6756" y="4021"/>
                      <a:pt x="6744" y="4033"/>
                    </a:cubicBezTo>
                    <a:cubicBezTo>
                      <a:pt x="6770" y="4015"/>
                      <a:pt x="6797" y="4033"/>
                      <a:pt x="6823" y="4044"/>
                    </a:cubicBezTo>
                    <a:cubicBezTo>
                      <a:pt x="6836" y="4050"/>
                      <a:pt x="6853" y="4062"/>
                      <a:pt x="6857" y="4083"/>
                    </a:cubicBezTo>
                    <a:cubicBezTo>
                      <a:pt x="6857" y="4089"/>
                      <a:pt x="6862" y="4101"/>
                      <a:pt x="6866" y="4107"/>
                    </a:cubicBezTo>
                    <a:cubicBezTo>
                      <a:pt x="6871" y="4112"/>
                      <a:pt x="6876" y="4112"/>
                      <a:pt x="6880" y="4118"/>
                    </a:cubicBezTo>
                    <a:cubicBezTo>
                      <a:pt x="6885" y="4124"/>
                      <a:pt x="6889" y="4130"/>
                      <a:pt x="6885" y="4136"/>
                    </a:cubicBezTo>
                    <a:cubicBezTo>
                      <a:pt x="6880" y="4136"/>
                      <a:pt x="6876" y="4145"/>
                      <a:pt x="6871" y="4145"/>
                    </a:cubicBezTo>
                    <a:cubicBezTo>
                      <a:pt x="6876" y="4175"/>
                      <a:pt x="6885" y="4207"/>
                      <a:pt x="6889" y="4231"/>
                    </a:cubicBezTo>
                    <a:cubicBezTo>
                      <a:pt x="6866" y="4231"/>
                      <a:pt x="6841" y="4213"/>
                      <a:pt x="6827" y="4192"/>
                    </a:cubicBezTo>
                    <a:cubicBezTo>
                      <a:pt x="6823" y="4186"/>
                      <a:pt x="6818" y="4180"/>
                      <a:pt x="6809" y="4175"/>
                    </a:cubicBezTo>
                    <a:lnTo>
                      <a:pt x="6788" y="4175"/>
                    </a:lnTo>
                    <a:cubicBezTo>
                      <a:pt x="6774" y="4180"/>
                      <a:pt x="6756" y="4175"/>
                      <a:pt x="6744" y="4163"/>
                    </a:cubicBezTo>
                    <a:cubicBezTo>
                      <a:pt x="6735" y="4151"/>
                      <a:pt x="6731" y="4118"/>
                      <a:pt x="6744" y="4107"/>
                    </a:cubicBezTo>
                    <a:cubicBezTo>
                      <a:pt x="6731" y="4095"/>
                      <a:pt x="6708" y="4101"/>
                      <a:pt x="6692" y="4112"/>
                    </a:cubicBezTo>
                    <a:cubicBezTo>
                      <a:pt x="6673" y="4124"/>
                      <a:pt x="6659" y="4136"/>
                      <a:pt x="6639" y="4136"/>
                    </a:cubicBezTo>
                    <a:cubicBezTo>
                      <a:pt x="6620" y="4136"/>
                      <a:pt x="6600" y="4107"/>
                      <a:pt x="6616" y="4089"/>
                    </a:cubicBezTo>
                    <a:cubicBezTo>
                      <a:pt x="6606" y="4083"/>
                      <a:pt x="6595" y="4083"/>
                      <a:pt x="6586" y="4083"/>
                    </a:cubicBezTo>
                    <a:cubicBezTo>
                      <a:pt x="6581" y="4074"/>
                      <a:pt x="6581" y="4062"/>
                      <a:pt x="6581" y="4056"/>
                    </a:cubicBezTo>
                    <a:cubicBezTo>
                      <a:pt x="6567" y="4050"/>
                      <a:pt x="6558" y="4044"/>
                      <a:pt x="6542" y="4039"/>
                    </a:cubicBezTo>
                    <a:cubicBezTo>
                      <a:pt x="6537" y="4039"/>
                      <a:pt x="6528" y="4033"/>
                      <a:pt x="6533" y="4021"/>
                    </a:cubicBezTo>
                    <a:cubicBezTo>
                      <a:pt x="6533" y="4015"/>
                      <a:pt x="6537" y="4015"/>
                      <a:pt x="6537" y="4015"/>
                    </a:cubicBezTo>
                    <a:lnTo>
                      <a:pt x="6567" y="3994"/>
                    </a:lnTo>
                    <a:cubicBezTo>
                      <a:pt x="6558" y="3982"/>
                      <a:pt x="6551" y="3971"/>
                      <a:pt x="6551" y="3953"/>
                    </a:cubicBezTo>
                    <a:lnTo>
                      <a:pt x="6551" y="3920"/>
                    </a:lnTo>
                    <a:cubicBezTo>
                      <a:pt x="6551" y="3908"/>
                      <a:pt x="6542" y="3897"/>
                      <a:pt x="6542" y="3882"/>
                    </a:cubicBezTo>
                    <a:cubicBezTo>
                      <a:pt x="6542" y="3873"/>
                      <a:pt x="6549" y="3858"/>
                      <a:pt x="6556" y="3861"/>
                    </a:cubicBezTo>
                    <a:cubicBezTo>
                      <a:pt x="6547" y="3849"/>
                      <a:pt x="6544" y="3826"/>
                      <a:pt x="6551" y="3808"/>
                    </a:cubicBezTo>
                    <a:cubicBezTo>
                      <a:pt x="6558" y="3790"/>
                      <a:pt x="6572" y="3772"/>
                      <a:pt x="6581" y="3752"/>
                    </a:cubicBezTo>
                    <a:cubicBezTo>
                      <a:pt x="6590" y="3734"/>
                      <a:pt x="6595" y="3710"/>
                      <a:pt x="6586" y="3690"/>
                    </a:cubicBezTo>
                    <a:cubicBezTo>
                      <a:pt x="6581" y="3678"/>
                      <a:pt x="6572" y="3672"/>
                      <a:pt x="6572" y="3666"/>
                    </a:cubicBezTo>
                    <a:cubicBezTo>
                      <a:pt x="6567" y="3648"/>
                      <a:pt x="6577" y="3622"/>
                      <a:pt x="6590" y="3610"/>
                    </a:cubicBezTo>
                    <a:cubicBezTo>
                      <a:pt x="6606" y="3598"/>
                      <a:pt x="6616" y="3577"/>
                      <a:pt x="6616" y="3560"/>
                    </a:cubicBezTo>
                    <a:cubicBezTo>
                      <a:pt x="6616" y="3539"/>
                      <a:pt x="6595" y="3530"/>
                      <a:pt x="6586" y="3512"/>
                    </a:cubicBezTo>
                    <a:cubicBezTo>
                      <a:pt x="6563" y="3474"/>
                      <a:pt x="6572" y="3418"/>
                      <a:pt x="6558" y="3367"/>
                    </a:cubicBezTo>
                    <a:cubicBezTo>
                      <a:pt x="6547" y="3332"/>
                      <a:pt x="6519" y="3305"/>
                      <a:pt x="6514" y="3270"/>
                    </a:cubicBezTo>
                    <a:cubicBezTo>
                      <a:pt x="6514" y="3258"/>
                      <a:pt x="6517" y="3237"/>
                      <a:pt x="6510" y="3226"/>
                    </a:cubicBezTo>
                    <a:cubicBezTo>
                      <a:pt x="6505" y="3214"/>
                      <a:pt x="6489" y="3202"/>
                      <a:pt x="6480" y="3208"/>
                    </a:cubicBezTo>
                    <a:cubicBezTo>
                      <a:pt x="6480" y="3140"/>
                      <a:pt x="6422" y="3078"/>
                      <a:pt x="6370" y="3090"/>
                    </a:cubicBezTo>
                    <a:cubicBezTo>
                      <a:pt x="6365" y="3090"/>
                      <a:pt x="6360" y="3090"/>
                      <a:pt x="6360" y="3095"/>
                    </a:cubicBezTo>
                    <a:cubicBezTo>
                      <a:pt x="6353" y="3101"/>
                      <a:pt x="6360" y="3113"/>
                      <a:pt x="6365" y="3119"/>
                    </a:cubicBezTo>
                    <a:cubicBezTo>
                      <a:pt x="6370" y="3128"/>
                      <a:pt x="6379" y="3128"/>
                      <a:pt x="6388" y="3119"/>
                    </a:cubicBezTo>
                    <a:cubicBezTo>
                      <a:pt x="6379" y="3134"/>
                      <a:pt x="6374" y="3152"/>
                      <a:pt x="6374" y="3169"/>
                    </a:cubicBezTo>
                    <a:cubicBezTo>
                      <a:pt x="6374" y="3187"/>
                      <a:pt x="6383" y="3208"/>
                      <a:pt x="6397" y="3208"/>
                    </a:cubicBezTo>
                    <a:cubicBezTo>
                      <a:pt x="6402" y="3231"/>
                      <a:pt x="6393" y="3258"/>
                      <a:pt x="6409" y="3276"/>
                    </a:cubicBezTo>
                    <a:cubicBezTo>
                      <a:pt x="6413" y="3282"/>
                      <a:pt x="6418" y="3282"/>
                      <a:pt x="6422" y="3288"/>
                    </a:cubicBezTo>
                    <a:cubicBezTo>
                      <a:pt x="6445" y="3299"/>
                      <a:pt x="6462" y="3338"/>
                      <a:pt x="6471" y="3367"/>
                    </a:cubicBezTo>
                    <a:cubicBezTo>
                      <a:pt x="6475" y="3382"/>
                      <a:pt x="6480" y="3388"/>
                      <a:pt x="6480" y="3400"/>
                    </a:cubicBezTo>
                    <a:cubicBezTo>
                      <a:pt x="6480" y="3412"/>
                      <a:pt x="6475" y="3424"/>
                      <a:pt x="6466" y="3424"/>
                    </a:cubicBezTo>
                    <a:lnTo>
                      <a:pt x="6445" y="3424"/>
                    </a:lnTo>
                    <a:cubicBezTo>
                      <a:pt x="6436" y="3430"/>
                      <a:pt x="6436" y="3444"/>
                      <a:pt x="6441" y="3456"/>
                    </a:cubicBezTo>
                    <a:cubicBezTo>
                      <a:pt x="6445" y="3468"/>
                      <a:pt x="6450" y="3474"/>
                      <a:pt x="6450" y="3486"/>
                    </a:cubicBezTo>
                    <a:cubicBezTo>
                      <a:pt x="6450" y="3498"/>
                      <a:pt x="6445" y="3512"/>
                      <a:pt x="6455" y="3524"/>
                    </a:cubicBezTo>
                    <a:cubicBezTo>
                      <a:pt x="6462" y="3530"/>
                      <a:pt x="6466" y="3530"/>
                      <a:pt x="6471" y="3536"/>
                    </a:cubicBezTo>
                    <a:cubicBezTo>
                      <a:pt x="6475" y="3542"/>
                      <a:pt x="6480" y="3551"/>
                      <a:pt x="6475" y="3566"/>
                    </a:cubicBezTo>
                    <a:cubicBezTo>
                      <a:pt x="6471" y="3577"/>
                      <a:pt x="6462" y="3586"/>
                      <a:pt x="6450" y="3580"/>
                    </a:cubicBezTo>
                    <a:cubicBezTo>
                      <a:pt x="6455" y="3604"/>
                      <a:pt x="6455" y="3642"/>
                      <a:pt x="6436" y="3654"/>
                    </a:cubicBezTo>
                    <a:cubicBezTo>
                      <a:pt x="6427" y="3660"/>
                      <a:pt x="6413" y="3666"/>
                      <a:pt x="6418" y="3678"/>
                    </a:cubicBezTo>
                    <a:cubicBezTo>
                      <a:pt x="6422" y="3690"/>
                      <a:pt x="6436" y="3690"/>
                      <a:pt x="6432" y="3699"/>
                    </a:cubicBezTo>
                    <a:cubicBezTo>
                      <a:pt x="6418" y="3710"/>
                      <a:pt x="6397" y="3710"/>
                      <a:pt x="6383" y="3716"/>
                    </a:cubicBezTo>
                    <a:cubicBezTo>
                      <a:pt x="6370" y="3722"/>
                      <a:pt x="6353" y="3746"/>
                      <a:pt x="6365" y="3767"/>
                    </a:cubicBezTo>
                    <a:cubicBezTo>
                      <a:pt x="6349" y="3772"/>
                      <a:pt x="6335" y="3772"/>
                      <a:pt x="6317" y="3772"/>
                    </a:cubicBezTo>
                    <a:cubicBezTo>
                      <a:pt x="6301" y="3778"/>
                      <a:pt x="6287" y="3802"/>
                      <a:pt x="6296" y="3814"/>
                    </a:cubicBezTo>
                    <a:cubicBezTo>
                      <a:pt x="6291" y="3814"/>
                      <a:pt x="6287" y="3814"/>
                      <a:pt x="6287" y="3820"/>
                    </a:cubicBezTo>
                    <a:cubicBezTo>
                      <a:pt x="6282" y="3829"/>
                      <a:pt x="6282" y="3829"/>
                      <a:pt x="6278" y="3829"/>
                    </a:cubicBezTo>
                    <a:cubicBezTo>
                      <a:pt x="6273" y="3829"/>
                      <a:pt x="6273" y="3814"/>
                      <a:pt x="6278" y="3814"/>
                    </a:cubicBezTo>
                    <a:cubicBezTo>
                      <a:pt x="6273" y="3814"/>
                      <a:pt x="6264" y="3814"/>
                      <a:pt x="6257" y="3829"/>
                    </a:cubicBezTo>
                    <a:cubicBezTo>
                      <a:pt x="6252" y="3835"/>
                      <a:pt x="6257" y="3846"/>
                      <a:pt x="6257" y="3852"/>
                    </a:cubicBezTo>
                    <a:lnTo>
                      <a:pt x="6257" y="3864"/>
                    </a:lnTo>
                    <a:cubicBezTo>
                      <a:pt x="6257" y="3864"/>
                      <a:pt x="6264" y="3870"/>
                      <a:pt x="6268" y="3870"/>
                    </a:cubicBezTo>
                    <a:cubicBezTo>
                      <a:pt x="6278" y="3876"/>
                      <a:pt x="6282" y="3891"/>
                      <a:pt x="6278" y="3903"/>
                    </a:cubicBezTo>
                    <a:cubicBezTo>
                      <a:pt x="6273" y="3914"/>
                      <a:pt x="6268" y="3926"/>
                      <a:pt x="6257" y="3932"/>
                    </a:cubicBezTo>
                    <a:cubicBezTo>
                      <a:pt x="6252" y="3932"/>
                      <a:pt x="6252" y="3932"/>
                      <a:pt x="6248" y="3938"/>
                    </a:cubicBezTo>
                    <a:cubicBezTo>
                      <a:pt x="6248" y="3938"/>
                      <a:pt x="6243" y="3944"/>
                      <a:pt x="6243" y="3953"/>
                    </a:cubicBezTo>
                    <a:lnTo>
                      <a:pt x="6243" y="3994"/>
                    </a:lnTo>
                    <a:cubicBezTo>
                      <a:pt x="6243" y="4000"/>
                      <a:pt x="6238" y="4000"/>
                      <a:pt x="6238" y="4006"/>
                    </a:cubicBezTo>
                    <a:cubicBezTo>
                      <a:pt x="6234" y="4021"/>
                      <a:pt x="6229" y="4027"/>
                      <a:pt x="6225" y="4039"/>
                    </a:cubicBezTo>
                    <a:cubicBezTo>
                      <a:pt x="6243" y="4050"/>
                      <a:pt x="6264" y="4068"/>
                      <a:pt x="6278" y="4095"/>
                    </a:cubicBezTo>
                    <a:cubicBezTo>
                      <a:pt x="6291" y="4118"/>
                      <a:pt x="6301" y="4145"/>
                      <a:pt x="6317" y="4169"/>
                    </a:cubicBezTo>
                    <a:lnTo>
                      <a:pt x="6317" y="4219"/>
                    </a:lnTo>
                    <a:cubicBezTo>
                      <a:pt x="6335" y="4219"/>
                      <a:pt x="6344" y="4248"/>
                      <a:pt x="6344" y="4281"/>
                    </a:cubicBezTo>
                    <a:lnTo>
                      <a:pt x="6344" y="4355"/>
                    </a:lnTo>
                    <a:cubicBezTo>
                      <a:pt x="6344" y="4361"/>
                      <a:pt x="6344" y="4367"/>
                      <a:pt x="6349" y="4373"/>
                    </a:cubicBezTo>
                    <a:cubicBezTo>
                      <a:pt x="6353" y="4379"/>
                      <a:pt x="6360" y="4379"/>
                      <a:pt x="6365" y="4384"/>
                    </a:cubicBezTo>
                    <a:cubicBezTo>
                      <a:pt x="6379" y="4399"/>
                      <a:pt x="6379" y="4423"/>
                      <a:pt x="6379" y="4441"/>
                    </a:cubicBezTo>
                    <a:cubicBezTo>
                      <a:pt x="6379" y="4461"/>
                      <a:pt x="6383" y="4491"/>
                      <a:pt x="6397" y="4491"/>
                    </a:cubicBezTo>
                    <a:cubicBezTo>
                      <a:pt x="6383" y="4497"/>
                      <a:pt x="6383" y="4529"/>
                      <a:pt x="6388" y="4547"/>
                    </a:cubicBezTo>
                    <a:cubicBezTo>
                      <a:pt x="6393" y="4565"/>
                      <a:pt x="6393" y="4597"/>
                      <a:pt x="6379" y="4603"/>
                    </a:cubicBezTo>
                    <a:cubicBezTo>
                      <a:pt x="6370" y="4609"/>
                      <a:pt x="6360" y="4603"/>
                      <a:pt x="6353" y="4609"/>
                    </a:cubicBezTo>
                    <a:cubicBezTo>
                      <a:pt x="6349" y="4609"/>
                      <a:pt x="6349" y="4615"/>
                      <a:pt x="6344" y="4621"/>
                    </a:cubicBezTo>
                    <a:cubicBezTo>
                      <a:pt x="6335" y="4653"/>
                      <a:pt x="6326" y="4683"/>
                      <a:pt x="6330" y="4721"/>
                    </a:cubicBezTo>
                    <a:lnTo>
                      <a:pt x="6296" y="4721"/>
                    </a:lnTo>
                    <a:lnTo>
                      <a:pt x="6296" y="4846"/>
                    </a:lnTo>
                    <a:cubicBezTo>
                      <a:pt x="6296" y="4869"/>
                      <a:pt x="6291" y="4893"/>
                      <a:pt x="6278" y="4899"/>
                    </a:cubicBezTo>
                    <a:cubicBezTo>
                      <a:pt x="6291" y="4899"/>
                      <a:pt x="6305" y="4920"/>
                      <a:pt x="6305" y="4943"/>
                    </a:cubicBezTo>
                    <a:cubicBezTo>
                      <a:pt x="6312" y="4961"/>
                      <a:pt x="6307" y="4988"/>
                      <a:pt x="6312" y="5005"/>
                    </a:cubicBezTo>
                    <a:cubicBezTo>
                      <a:pt x="6319" y="5023"/>
                      <a:pt x="6321" y="5038"/>
                      <a:pt x="6326" y="5056"/>
                    </a:cubicBezTo>
                    <a:cubicBezTo>
                      <a:pt x="6335" y="5085"/>
                      <a:pt x="6335" y="5118"/>
                      <a:pt x="6330" y="5153"/>
                    </a:cubicBezTo>
                    <a:cubicBezTo>
                      <a:pt x="6326" y="5168"/>
                      <a:pt x="6326" y="5174"/>
                      <a:pt x="6321" y="5186"/>
                    </a:cubicBezTo>
                    <a:cubicBezTo>
                      <a:pt x="6321" y="5209"/>
                      <a:pt x="6326" y="5236"/>
                      <a:pt x="6344" y="5248"/>
                    </a:cubicBezTo>
                    <a:cubicBezTo>
                      <a:pt x="6349" y="5254"/>
                      <a:pt x="6360" y="5254"/>
                      <a:pt x="6365" y="5254"/>
                    </a:cubicBezTo>
                    <a:lnTo>
                      <a:pt x="6374" y="5242"/>
                    </a:lnTo>
                    <a:cubicBezTo>
                      <a:pt x="6383" y="5230"/>
                      <a:pt x="6397" y="5248"/>
                      <a:pt x="6413" y="5254"/>
                    </a:cubicBezTo>
                    <a:cubicBezTo>
                      <a:pt x="6427" y="5265"/>
                      <a:pt x="6445" y="5260"/>
                      <a:pt x="6445" y="5242"/>
                    </a:cubicBezTo>
                    <a:cubicBezTo>
                      <a:pt x="6466" y="5248"/>
                      <a:pt x="6491" y="5242"/>
                      <a:pt x="6510" y="5230"/>
                    </a:cubicBezTo>
                    <a:cubicBezTo>
                      <a:pt x="6540" y="5209"/>
                      <a:pt x="6563" y="5174"/>
                      <a:pt x="6595" y="5180"/>
                    </a:cubicBezTo>
                    <a:cubicBezTo>
                      <a:pt x="6606" y="5209"/>
                      <a:pt x="6639" y="5197"/>
                      <a:pt x="6664" y="5197"/>
                    </a:cubicBezTo>
                    <a:cubicBezTo>
                      <a:pt x="6673" y="5197"/>
                      <a:pt x="6687" y="5209"/>
                      <a:pt x="6696" y="5215"/>
                    </a:cubicBezTo>
                    <a:cubicBezTo>
                      <a:pt x="6721" y="5236"/>
                      <a:pt x="6749" y="5260"/>
                      <a:pt x="6774" y="5277"/>
                    </a:cubicBezTo>
                    <a:cubicBezTo>
                      <a:pt x="6788" y="5292"/>
                      <a:pt x="6800" y="5298"/>
                      <a:pt x="6809" y="5316"/>
                    </a:cubicBezTo>
                    <a:cubicBezTo>
                      <a:pt x="6820" y="5333"/>
                      <a:pt x="6818" y="5354"/>
                      <a:pt x="6813" y="5372"/>
                    </a:cubicBezTo>
                    <a:cubicBezTo>
                      <a:pt x="6832" y="5378"/>
                      <a:pt x="6846" y="5396"/>
                      <a:pt x="6857" y="5422"/>
                    </a:cubicBezTo>
                    <a:cubicBezTo>
                      <a:pt x="6866" y="5446"/>
                      <a:pt x="6866" y="5469"/>
                      <a:pt x="6871" y="5496"/>
                    </a:cubicBezTo>
                    <a:cubicBezTo>
                      <a:pt x="6876" y="5540"/>
                      <a:pt x="6880" y="5582"/>
                      <a:pt x="6866" y="5626"/>
                    </a:cubicBezTo>
                    <a:cubicBezTo>
                      <a:pt x="6862" y="5638"/>
                      <a:pt x="6857" y="5641"/>
                      <a:pt x="6857" y="5656"/>
                    </a:cubicBezTo>
                    <a:cubicBezTo>
                      <a:pt x="6857" y="5668"/>
                      <a:pt x="6857" y="5682"/>
                      <a:pt x="6853" y="5694"/>
                    </a:cubicBezTo>
                    <a:cubicBezTo>
                      <a:pt x="6846" y="5718"/>
                      <a:pt x="6827" y="5739"/>
                      <a:pt x="6813" y="5739"/>
                    </a:cubicBezTo>
                    <a:lnTo>
                      <a:pt x="6813" y="5774"/>
                    </a:lnTo>
                    <a:cubicBezTo>
                      <a:pt x="6804" y="5780"/>
                      <a:pt x="6793" y="5768"/>
                      <a:pt x="6788" y="5756"/>
                    </a:cubicBezTo>
                    <a:cubicBezTo>
                      <a:pt x="6784" y="5744"/>
                      <a:pt x="6788" y="5733"/>
                      <a:pt x="6788" y="5718"/>
                    </a:cubicBezTo>
                    <a:cubicBezTo>
                      <a:pt x="6793" y="5665"/>
                      <a:pt x="6793" y="5603"/>
                      <a:pt x="6784" y="5546"/>
                    </a:cubicBezTo>
                    <a:cubicBezTo>
                      <a:pt x="6788" y="5520"/>
                      <a:pt x="6761" y="5514"/>
                      <a:pt x="6756" y="5496"/>
                    </a:cubicBezTo>
                    <a:lnTo>
                      <a:pt x="6756" y="5464"/>
                    </a:lnTo>
                    <a:cubicBezTo>
                      <a:pt x="6756" y="5446"/>
                      <a:pt x="6735" y="5434"/>
                      <a:pt x="6726" y="5422"/>
                    </a:cubicBezTo>
                    <a:cubicBezTo>
                      <a:pt x="6701" y="5401"/>
                      <a:pt x="6682" y="5372"/>
                      <a:pt x="6669" y="5333"/>
                    </a:cubicBezTo>
                    <a:cubicBezTo>
                      <a:pt x="6648" y="5328"/>
                      <a:pt x="6625" y="5328"/>
                      <a:pt x="6606" y="5348"/>
                    </a:cubicBezTo>
                    <a:cubicBezTo>
                      <a:pt x="6590" y="5360"/>
                      <a:pt x="6577" y="5384"/>
                      <a:pt x="6558" y="5372"/>
                    </a:cubicBezTo>
                    <a:cubicBezTo>
                      <a:pt x="6547" y="5366"/>
                      <a:pt x="6537" y="5354"/>
                      <a:pt x="6528" y="5360"/>
                    </a:cubicBezTo>
                    <a:cubicBezTo>
                      <a:pt x="6519" y="5360"/>
                      <a:pt x="6519" y="5372"/>
                      <a:pt x="6514" y="5378"/>
                    </a:cubicBezTo>
                    <a:cubicBezTo>
                      <a:pt x="6503" y="5390"/>
                      <a:pt x="6489" y="5390"/>
                      <a:pt x="6480" y="5390"/>
                    </a:cubicBezTo>
                    <a:cubicBezTo>
                      <a:pt x="6436" y="5390"/>
                      <a:pt x="6388" y="5396"/>
                      <a:pt x="6360" y="5440"/>
                    </a:cubicBezTo>
                    <a:cubicBezTo>
                      <a:pt x="6379" y="5458"/>
                      <a:pt x="6402" y="5464"/>
                      <a:pt x="6422" y="5458"/>
                    </a:cubicBezTo>
                    <a:cubicBezTo>
                      <a:pt x="6427" y="5478"/>
                      <a:pt x="6427" y="5496"/>
                      <a:pt x="6413" y="5514"/>
                    </a:cubicBezTo>
                    <a:cubicBezTo>
                      <a:pt x="6397" y="5540"/>
                      <a:pt x="6418" y="5564"/>
                      <a:pt x="6422" y="5594"/>
                    </a:cubicBezTo>
                    <a:cubicBezTo>
                      <a:pt x="6427" y="5620"/>
                      <a:pt x="6427" y="5644"/>
                      <a:pt x="6418" y="5665"/>
                    </a:cubicBezTo>
                    <a:cubicBezTo>
                      <a:pt x="6441" y="5665"/>
                      <a:pt x="6450" y="5700"/>
                      <a:pt x="6455" y="5733"/>
                    </a:cubicBezTo>
                    <a:cubicBezTo>
                      <a:pt x="6462" y="5750"/>
                      <a:pt x="6462" y="5768"/>
                      <a:pt x="6455" y="5786"/>
                    </a:cubicBezTo>
                    <a:lnTo>
                      <a:pt x="6441" y="5824"/>
                    </a:lnTo>
                    <a:cubicBezTo>
                      <a:pt x="6436" y="5857"/>
                      <a:pt x="6455" y="5880"/>
                      <a:pt x="6450" y="5910"/>
                    </a:cubicBezTo>
                    <a:lnTo>
                      <a:pt x="6432" y="5910"/>
                    </a:lnTo>
                    <a:cubicBezTo>
                      <a:pt x="6436" y="5931"/>
                      <a:pt x="6422" y="5943"/>
                      <a:pt x="6409" y="5937"/>
                    </a:cubicBezTo>
                    <a:cubicBezTo>
                      <a:pt x="6402" y="5937"/>
                      <a:pt x="6397" y="5931"/>
                      <a:pt x="6393" y="5925"/>
                    </a:cubicBezTo>
                    <a:cubicBezTo>
                      <a:pt x="6379" y="5919"/>
                      <a:pt x="6365" y="5931"/>
                      <a:pt x="6360" y="5948"/>
                    </a:cubicBezTo>
                    <a:cubicBezTo>
                      <a:pt x="6353" y="5966"/>
                      <a:pt x="6365" y="5987"/>
                      <a:pt x="6374" y="6005"/>
                    </a:cubicBezTo>
                    <a:cubicBezTo>
                      <a:pt x="6365" y="5993"/>
                      <a:pt x="6349" y="6008"/>
                      <a:pt x="6344" y="6028"/>
                    </a:cubicBezTo>
                    <a:cubicBezTo>
                      <a:pt x="6340" y="6046"/>
                      <a:pt x="6326" y="6067"/>
                      <a:pt x="6317" y="6055"/>
                    </a:cubicBezTo>
                    <a:cubicBezTo>
                      <a:pt x="6312" y="6079"/>
                      <a:pt x="6330" y="6096"/>
                      <a:pt x="6344" y="6111"/>
                    </a:cubicBezTo>
                    <a:cubicBezTo>
                      <a:pt x="6360" y="6129"/>
                      <a:pt x="6365" y="6158"/>
                      <a:pt x="6349" y="6173"/>
                    </a:cubicBezTo>
                    <a:cubicBezTo>
                      <a:pt x="6344" y="6179"/>
                      <a:pt x="6340" y="6173"/>
                      <a:pt x="6330" y="6179"/>
                    </a:cubicBezTo>
                    <a:cubicBezTo>
                      <a:pt x="6317" y="6179"/>
                      <a:pt x="6301" y="6191"/>
                      <a:pt x="6291" y="6203"/>
                    </a:cubicBezTo>
                    <a:cubicBezTo>
                      <a:pt x="6282" y="6209"/>
                      <a:pt x="6278" y="6212"/>
                      <a:pt x="6273" y="6226"/>
                    </a:cubicBezTo>
                    <a:cubicBezTo>
                      <a:pt x="6268" y="6238"/>
                      <a:pt x="6273" y="6253"/>
                      <a:pt x="6282" y="6259"/>
                    </a:cubicBezTo>
                    <a:lnTo>
                      <a:pt x="6264" y="6259"/>
                    </a:lnTo>
                    <a:cubicBezTo>
                      <a:pt x="6252" y="6283"/>
                      <a:pt x="6234" y="6303"/>
                      <a:pt x="6215" y="6327"/>
                    </a:cubicBezTo>
                    <a:cubicBezTo>
                      <a:pt x="6209" y="6333"/>
                      <a:pt x="6204" y="6339"/>
                      <a:pt x="6199" y="6339"/>
                    </a:cubicBezTo>
                    <a:cubicBezTo>
                      <a:pt x="6190" y="6339"/>
                      <a:pt x="6186" y="6339"/>
                      <a:pt x="6181" y="6345"/>
                    </a:cubicBezTo>
                    <a:cubicBezTo>
                      <a:pt x="6172" y="6365"/>
                      <a:pt x="6204" y="6383"/>
                      <a:pt x="6195" y="6401"/>
                    </a:cubicBezTo>
                    <a:lnTo>
                      <a:pt x="6137" y="6401"/>
                    </a:lnTo>
                    <a:lnTo>
                      <a:pt x="6137" y="6419"/>
                    </a:lnTo>
                    <a:lnTo>
                      <a:pt x="6123" y="6419"/>
                    </a:lnTo>
                    <a:cubicBezTo>
                      <a:pt x="6123" y="6433"/>
                      <a:pt x="6123" y="6445"/>
                      <a:pt x="6128" y="6457"/>
                    </a:cubicBezTo>
                    <a:cubicBezTo>
                      <a:pt x="6114" y="6463"/>
                      <a:pt x="6098" y="6463"/>
                      <a:pt x="6089" y="6463"/>
                    </a:cubicBezTo>
                    <a:cubicBezTo>
                      <a:pt x="6084" y="6475"/>
                      <a:pt x="6089" y="6489"/>
                      <a:pt x="6093" y="6501"/>
                    </a:cubicBezTo>
                    <a:cubicBezTo>
                      <a:pt x="6080" y="6501"/>
                      <a:pt x="6066" y="6501"/>
                      <a:pt x="6054" y="6489"/>
                    </a:cubicBezTo>
                    <a:cubicBezTo>
                      <a:pt x="6045" y="6475"/>
                      <a:pt x="6041" y="6451"/>
                      <a:pt x="6050" y="6445"/>
                    </a:cubicBezTo>
                    <a:cubicBezTo>
                      <a:pt x="6054" y="6439"/>
                      <a:pt x="6059" y="6439"/>
                      <a:pt x="6066" y="6433"/>
                    </a:cubicBezTo>
                    <a:cubicBezTo>
                      <a:pt x="6066" y="6427"/>
                      <a:pt x="6066" y="6419"/>
                      <a:pt x="6059" y="6419"/>
                    </a:cubicBezTo>
                    <a:cubicBezTo>
                      <a:pt x="6050" y="6401"/>
                      <a:pt x="6041" y="6377"/>
                      <a:pt x="6031" y="6356"/>
                    </a:cubicBezTo>
                    <a:cubicBezTo>
                      <a:pt x="6045" y="6356"/>
                      <a:pt x="6054" y="6345"/>
                      <a:pt x="6054" y="6327"/>
                    </a:cubicBezTo>
                    <a:cubicBezTo>
                      <a:pt x="6054" y="6309"/>
                      <a:pt x="6045" y="6294"/>
                      <a:pt x="6036" y="6288"/>
                    </a:cubicBezTo>
                    <a:lnTo>
                      <a:pt x="6080" y="6271"/>
                    </a:lnTo>
                    <a:cubicBezTo>
                      <a:pt x="6080" y="6247"/>
                      <a:pt x="6084" y="6220"/>
                      <a:pt x="6093" y="6203"/>
                    </a:cubicBezTo>
                    <a:cubicBezTo>
                      <a:pt x="6089" y="6197"/>
                      <a:pt x="6080" y="6191"/>
                      <a:pt x="6075" y="6185"/>
                    </a:cubicBezTo>
                    <a:cubicBezTo>
                      <a:pt x="6103" y="6185"/>
                      <a:pt x="6119" y="6147"/>
                      <a:pt x="6123" y="6111"/>
                    </a:cubicBezTo>
                    <a:cubicBezTo>
                      <a:pt x="6128" y="6079"/>
                      <a:pt x="6137" y="6049"/>
                      <a:pt x="6142" y="6011"/>
                    </a:cubicBezTo>
                    <a:cubicBezTo>
                      <a:pt x="6146" y="5993"/>
                      <a:pt x="6146" y="5972"/>
                      <a:pt x="6156" y="5954"/>
                    </a:cubicBezTo>
                    <a:cubicBezTo>
                      <a:pt x="6165" y="5943"/>
                      <a:pt x="6183" y="5937"/>
                      <a:pt x="6195" y="5954"/>
                    </a:cubicBezTo>
                    <a:cubicBezTo>
                      <a:pt x="6192" y="5948"/>
                      <a:pt x="6199" y="5943"/>
                      <a:pt x="6204" y="5943"/>
                    </a:cubicBezTo>
                    <a:cubicBezTo>
                      <a:pt x="6209" y="5943"/>
                      <a:pt x="6215" y="5948"/>
                      <a:pt x="6220" y="5954"/>
                    </a:cubicBezTo>
                    <a:cubicBezTo>
                      <a:pt x="6229" y="5954"/>
                      <a:pt x="6234" y="5937"/>
                      <a:pt x="6229" y="5925"/>
                    </a:cubicBezTo>
                    <a:cubicBezTo>
                      <a:pt x="6225" y="5910"/>
                      <a:pt x="6215" y="5898"/>
                      <a:pt x="6215" y="5886"/>
                    </a:cubicBezTo>
                    <a:cubicBezTo>
                      <a:pt x="6215" y="5875"/>
                      <a:pt x="6225" y="5857"/>
                      <a:pt x="6234" y="5869"/>
                    </a:cubicBezTo>
                    <a:cubicBezTo>
                      <a:pt x="6229" y="5836"/>
                      <a:pt x="6225" y="5812"/>
                      <a:pt x="6225" y="5780"/>
                    </a:cubicBezTo>
                    <a:lnTo>
                      <a:pt x="6225" y="5762"/>
                    </a:lnTo>
                    <a:cubicBezTo>
                      <a:pt x="6225" y="5750"/>
                      <a:pt x="6229" y="5744"/>
                      <a:pt x="6234" y="5733"/>
                    </a:cubicBezTo>
                    <a:cubicBezTo>
                      <a:pt x="6243" y="5706"/>
                      <a:pt x="6243" y="5676"/>
                      <a:pt x="6238" y="5650"/>
                    </a:cubicBezTo>
                    <a:cubicBezTo>
                      <a:pt x="6234" y="5632"/>
                      <a:pt x="6229" y="5614"/>
                      <a:pt x="6229" y="5603"/>
                    </a:cubicBezTo>
                    <a:cubicBezTo>
                      <a:pt x="6234" y="5582"/>
                      <a:pt x="6252" y="5576"/>
                      <a:pt x="6257" y="5588"/>
                    </a:cubicBezTo>
                    <a:cubicBezTo>
                      <a:pt x="6273" y="5570"/>
                      <a:pt x="6282" y="5552"/>
                      <a:pt x="6296" y="5532"/>
                    </a:cubicBezTo>
                    <a:cubicBezTo>
                      <a:pt x="6282" y="5514"/>
                      <a:pt x="6278" y="5490"/>
                      <a:pt x="6282" y="5464"/>
                    </a:cubicBezTo>
                    <a:cubicBezTo>
                      <a:pt x="6257" y="5464"/>
                      <a:pt x="6238" y="5458"/>
                      <a:pt x="6220" y="5440"/>
                    </a:cubicBezTo>
                    <a:cubicBezTo>
                      <a:pt x="6215" y="5452"/>
                      <a:pt x="6195" y="5446"/>
                      <a:pt x="6195" y="5434"/>
                    </a:cubicBezTo>
                    <a:cubicBezTo>
                      <a:pt x="6186" y="5396"/>
                      <a:pt x="6162" y="5366"/>
                      <a:pt x="6142" y="5339"/>
                    </a:cubicBezTo>
                    <a:cubicBezTo>
                      <a:pt x="6137" y="5333"/>
                      <a:pt x="6137" y="5328"/>
                      <a:pt x="6137" y="5322"/>
                    </a:cubicBezTo>
                    <a:cubicBezTo>
                      <a:pt x="6137" y="5310"/>
                      <a:pt x="6158" y="5310"/>
                      <a:pt x="6162" y="5298"/>
                    </a:cubicBezTo>
                    <a:cubicBezTo>
                      <a:pt x="6169" y="5286"/>
                      <a:pt x="6156" y="5271"/>
                      <a:pt x="6146" y="5260"/>
                    </a:cubicBezTo>
                    <a:cubicBezTo>
                      <a:pt x="6137" y="5248"/>
                      <a:pt x="6137" y="5227"/>
                      <a:pt x="6149" y="5227"/>
                    </a:cubicBezTo>
                    <a:cubicBezTo>
                      <a:pt x="6139" y="5224"/>
                      <a:pt x="6133" y="5209"/>
                      <a:pt x="6133" y="5197"/>
                    </a:cubicBezTo>
                    <a:cubicBezTo>
                      <a:pt x="6133" y="5186"/>
                      <a:pt x="6137" y="5174"/>
                      <a:pt x="6142" y="5162"/>
                    </a:cubicBezTo>
                    <a:cubicBezTo>
                      <a:pt x="6151" y="5124"/>
                      <a:pt x="6156" y="5085"/>
                      <a:pt x="6146" y="5050"/>
                    </a:cubicBezTo>
                    <a:cubicBezTo>
                      <a:pt x="6156" y="5044"/>
                      <a:pt x="6162" y="5044"/>
                      <a:pt x="6172" y="5038"/>
                    </a:cubicBezTo>
                    <a:cubicBezTo>
                      <a:pt x="6176" y="5017"/>
                      <a:pt x="6156" y="4999"/>
                      <a:pt x="6162" y="4982"/>
                    </a:cubicBezTo>
                    <a:cubicBezTo>
                      <a:pt x="6162" y="4976"/>
                      <a:pt x="6172" y="4970"/>
                      <a:pt x="6172" y="4961"/>
                    </a:cubicBezTo>
                    <a:cubicBezTo>
                      <a:pt x="6176" y="4949"/>
                      <a:pt x="6167" y="4937"/>
                      <a:pt x="6156" y="4931"/>
                    </a:cubicBezTo>
                    <a:cubicBezTo>
                      <a:pt x="6146" y="4925"/>
                      <a:pt x="6137" y="4920"/>
                      <a:pt x="6133" y="4908"/>
                    </a:cubicBezTo>
                    <a:cubicBezTo>
                      <a:pt x="6123" y="4875"/>
                      <a:pt x="6167" y="4846"/>
                      <a:pt x="6151" y="4807"/>
                    </a:cubicBezTo>
                    <a:cubicBezTo>
                      <a:pt x="6146" y="4795"/>
                      <a:pt x="6133" y="4784"/>
                      <a:pt x="6133" y="4769"/>
                    </a:cubicBezTo>
                    <a:cubicBezTo>
                      <a:pt x="6142" y="4757"/>
                      <a:pt x="6156" y="4745"/>
                      <a:pt x="6172" y="4739"/>
                    </a:cubicBezTo>
                    <a:lnTo>
                      <a:pt x="6156" y="4721"/>
                    </a:lnTo>
                    <a:cubicBezTo>
                      <a:pt x="6162" y="4721"/>
                      <a:pt x="6167" y="4716"/>
                      <a:pt x="6172" y="4716"/>
                    </a:cubicBezTo>
                    <a:cubicBezTo>
                      <a:pt x="6167" y="4689"/>
                      <a:pt x="6167" y="4659"/>
                      <a:pt x="6172" y="4633"/>
                    </a:cubicBezTo>
                    <a:cubicBezTo>
                      <a:pt x="6176" y="4609"/>
                      <a:pt x="6190" y="4591"/>
                      <a:pt x="6190" y="4565"/>
                    </a:cubicBezTo>
                    <a:cubicBezTo>
                      <a:pt x="6190" y="4541"/>
                      <a:pt x="6176" y="4515"/>
                      <a:pt x="6156" y="4523"/>
                    </a:cubicBezTo>
                    <a:cubicBezTo>
                      <a:pt x="6162" y="4509"/>
                      <a:pt x="6167" y="4497"/>
                      <a:pt x="6176" y="4485"/>
                    </a:cubicBezTo>
                    <a:cubicBezTo>
                      <a:pt x="6162" y="4479"/>
                      <a:pt x="6151" y="4464"/>
                      <a:pt x="6146" y="4447"/>
                    </a:cubicBezTo>
                    <a:cubicBezTo>
                      <a:pt x="6142" y="4426"/>
                      <a:pt x="6146" y="4411"/>
                      <a:pt x="6146" y="4390"/>
                    </a:cubicBezTo>
                    <a:cubicBezTo>
                      <a:pt x="6146" y="4379"/>
                      <a:pt x="6151" y="4367"/>
                      <a:pt x="6156" y="4355"/>
                    </a:cubicBezTo>
                    <a:cubicBezTo>
                      <a:pt x="6162" y="4349"/>
                      <a:pt x="6167" y="4349"/>
                      <a:pt x="6167" y="4343"/>
                    </a:cubicBezTo>
                    <a:cubicBezTo>
                      <a:pt x="6167" y="4337"/>
                      <a:pt x="6167" y="4328"/>
                      <a:pt x="6162" y="4328"/>
                    </a:cubicBezTo>
                    <a:cubicBezTo>
                      <a:pt x="6151" y="4299"/>
                      <a:pt x="6133" y="4275"/>
                      <a:pt x="6114" y="4254"/>
                    </a:cubicBezTo>
                    <a:cubicBezTo>
                      <a:pt x="6114" y="4243"/>
                      <a:pt x="6123" y="4237"/>
                      <a:pt x="6123" y="4225"/>
                    </a:cubicBezTo>
                    <a:cubicBezTo>
                      <a:pt x="6133" y="4180"/>
                      <a:pt x="6070" y="4163"/>
                      <a:pt x="6080" y="4118"/>
                    </a:cubicBezTo>
                    <a:cubicBezTo>
                      <a:pt x="6089" y="4124"/>
                      <a:pt x="6098" y="4101"/>
                      <a:pt x="6093" y="4089"/>
                    </a:cubicBezTo>
                    <a:cubicBezTo>
                      <a:pt x="6089" y="4074"/>
                      <a:pt x="6084" y="4056"/>
                      <a:pt x="6093" y="4044"/>
                    </a:cubicBezTo>
                    <a:cubicBezTo>
                      <a:pt x="6084" y="4027"/>
                      <a:pt x="6093" y="3994"/>
                      <a:pt x="6098" y="3976"/>
                    </a:cubicBezTo>
                    <a:cubicBezTo>
                      <a:pt x="6103" y="3959"/>
                      <a:pt x="6103" y="3926"/>
                      <a:pt x="6089" y="3920"/>
                    </a:cubicBezTo>
                    <a:cubicBezTo>
                      <a:pt x="6107" y="3908"/>
                      <a:pt x="6128" y="3882"/>
                      <a:pt x="6137" y="3858"/>
                    </a:cubicBezTo>
                    <a:cubicBezTo>
                      <a:pt x="6146" y="3835"/>
                      <a:pt x="6151" y="3802"/>
                      <a:pt x="6172" y="3802"/>
                    </a:cubicBezTo>
                    <a:cubicBezTo>
                      <a:pt x="6146" y="3767"/>
                      <a:pt x="6156" y="3704"/>
                      <a:pt x="6181" y="3672"/>
                    </a:cubicBezTo>
                    <a:cubicBezTo>
                      <a:pt x="6162" y="3636"/>
                      <a:pt x="6146" y="3586"/>
                      <a:pt x="6151" y="3542"/>
                    </a:cubicBezTo>
                    <a:cubicBezTo>
                      <a:pt x="6142" y="3536"/>
                      <a:pt x="6133" y="3536"/>
                      <a:pt x="6123" y="3536"/>
                    </a:cubicBezTo>
                    <a:cubicBezTo>
                      <a:pt x="6146" y="3518"/>
                      <a:pt x="6167" y="3498"/>
                      <a:pt x="6190" y="3474"/>
                    </a:cubicBezTo>
                    <a:cubicBezTo>
                      <a:pt x="6195" y="3468"/>
                      <a:pt x="6199" y="3468"/>
                      <a:pt x="6199" y="3462"/>
                    </a:cubicBezTo>
                    <a:cubicBezTo>
                      <a:pt x="6204" y="3450"/>
                      <a:pt x="6195" y="3435"/>
                      <a:pt x="6190" y="3424"/>
                    </a:cubicBezTo>
                    <a:cubicBezTo>
                      <a:pt x="6176" y="3400"/>
                      <a:pt x="6156" y="3382"/>
                      <a:pt x="6142" y="3356"/>
                    </a:cubicBezTo>
                    <a:cubicBezTo>
                      <a:pt x="6137" y="3350"/>
                      <a:pt x="6133" y="3344"/>
                      <a:pt x="6128" y="3344"/>
                    </a:cubicBezTo>
                    <a:cubicBezTo>
                      <a:pt x="6119" y="3338"/>
                      <a:pt x="6107" y="3350"/>
                      <a:pt x="6098" y="3344"/>
                    </a:cubicBezTo>
                    <a:cubicBezTo>
                      <a:pt x="6089" y="3344"/>
                      <a:pt x="6084" y="3332"/>
                      <a:pt x="6080" y="3332"/>
                    </a:cubicBezTo>
                    <a:cubicBezTo>
                      <a:pt x="6070" y="3326"/>
                      <a:pt x="6054" y="3326"/>
                      <a:pt x="6041" y="3320"/>
                    </a:cubicBezTo>
                    <a:cubicBezTo>
                      <a:pt x="6027" y="3311"/>
                      <a:pt x="6018" y="3299"/>
                      <a:pt x="6018" y="3282"/>
                    </a:cubicBezTo>
                    <a:cubicBezTo>
                      <a:pt x="6001" y="3288"/>
                      <a:pt x="5988" y="3294"/>
                      <a:pt x="5978" y="3288"/>
                    </a:cubicBezTo>
                    <a:cubicBezTo>
                      <a:pt x="5965" y="3282"/>
                      <a:pt x="5953" y="3264"/>
                      <a:pt x="5965" y="3243"/>
                    </a:cubicBezTo>
                    <a:cubicBezTo>
                      <a:pt x="5974" y="3214"/>
                      <a:pt x="6022" y="3226"/>
                      <a:pt x="6027" y="3187"/>
                    </a:cubicBezTo>
                    <a:cubicBezTo>
                      <a:pt x="6031" y="3175"/>
                      <a:pt x="6022" y="3158"/>
                      <a:pt x="6022" y="3146"/>
                    </a:cubicBezTo>
                    <a:cubicBezTo>
                      <a:pt x="6022" y="3134"/>
                      <a:pt x="6027" y="3119"/>
                      <a:pt x="6027" y="3107"/>
                    </a:cubicBezTo>
                    <a:cubicBezTo>
                      <a:pt x="6031" y="3072"/>
                      <a:pt x="6022" y="3033"/>
                      <a:pt x="6011" y="2995"/>
                    </a:cubicBezTo>
                    <a:cubicBezTo>
                      <a:pt x="6011" y="2989"/>
                      <a:pt x="6006" y="2983"/>
                      <a:pt x="6001" y="2977"/>
                    </a:cubicBezTo>
                    <a:cubicBezTo>
                      <a:pt x="5997" y="2971"/>
                      <a:pt x="5988" y="2971"/>
                      <a:pt x="5983" y="2971"/>
                    </a:cubicBezTo>
                    <a:cubicBezTo>
                      <a:pt x="5974" y="2965"/>
                      <a:pt x="5965" y="2954"/>
                      <a:pt x="5953" y="2948"/>
                    </a:cubicBezTo>
                    <a:cubicBezTo>
                      <a:pt x="5944" y="2942"/>
                      <a:pt x="5930" y="2942"/>
                      <a:pt x="5926" y="2954"/>
                    </a:cubicBezTo>
                    <a:cubicBezTo>
                      <a:pt x="5909" y="2933"/>
                      <a:pt x="5898" y="2921"/>
                      <a:pt x="5877" y="2915"/>
                    </a:cubicBezTo>
                    <a:cubicBezTo>
                      <a:pt x="5859" y="2909"/>
                      <a:pt x="5834" y="2915"/>
                      <a:pt x="5824" y="2933"/>
                    </a:cubicBezTo>
                    <a:cubicBezTo>
                      <a:pt x="5808" y="2959"/>
                      <a:pt x="5820" y="2989"/>
                      <a:pt x="5829" y="3022"/>
                    </a:cubicBezTo>
                    <a:cubicBezTo>
                      <a:pt x="5813" y="3022"/>
                      <a:pt x="5804" y="3039"/>
                      <a:pt x="5804" y="3051"/>
                    </a:cubicBezTo>
                    <a:cubicBezTo>
                      <a:pt x="5804" y="3072"/>
                      <a:pt x="5813" y="3084"/>
                      <a:pt x="5824" y="3090"/>
                    </a:cubicBezTo>
                    <a:cubicBezTo>
                      <a:pt x="5804" y="3113"/>
                      <a:pt x="5790" y="3140"/>
                      <a:pt x="5781" y="3175"/>
                    </a:cubicBezTo>
                    <a:cubicBezTo>
                      <a:pt x="5776" y="3187"/>
                      <a:pt x="5781" y="3214"/>
                      <a:pt x="5790" y="3208"/>
                    </a:cubicBezTo>
                    <a:cubicBezTo>
                      <a:pt x="5790" y="3220"/>
                      <a:pt x="5776" y="3231"/>
                      <a:pt x="5765" y="3231"/>
                    </a:cubicBezTo>
                    <a:lnTo>
                      <a:pt x="5732" y="3231"/>
                    </a:lnTo>
                    <a:cubicBezTo>
                      <a:pt x="5719" y="3237"/>
                      <a:pt x="5707" y="3258"/>
                      <a:pt x="5702" y="3282"/>
                    </a:cubicBezTo>
                    <a:cubicBezTo>
                      <a:pt x="5702" y="3299"/>
                      <a:pt x="5707" y="3326"/>
                      <a:pt x="5712" y="3344"/>
                    </a:cubicBezTo>
                    <a:cubicBezTo>
                      <a:pt x="5719" y="3362"/>
                      <a:pt x="5723" y="3394"/>
                      <a:pt x="5707" y="3400"/>
                    </a:cubicBezTo>
                    <a:cubicBezTo>
                      <a:pt x="5698" y="3406"/>
                      <a:pt x="5684" y="3400"/>
                      <a:pt x="5679" y="3412"/>
                    </a:cubicBezTo>
                    <a:cubicBezTo>
                      <a:pt x="5675" y="3424"/>
                      <a:pt x="5684" y="3430"/>
                      <a:pt x="5684" y="3444"/>
                    </a:cubicBezTo>
                    <a:cubicBezTo>
                      <a:pt x="5684" y="3456"/>
                      <a:pt x="5675" y="3462"/>
                      <a:pt x="5670" y="3474"/>
                    </a:cubicBezTo>
                    <a:cubicBezTo>
                      <a:pt x="5663" y="3486"/>
                      <a:pt x="5675" y="3498"/>
                      <a:pt x="5684" y="3512"/>
                    </a:cubicBezTo>
                    <a:cubicBezTo>
                      <a:pt x="5693" y="3536"/>
                      <a:pt x="5689" y="3560"/>
                      <a:pt x="5689" y="3586"/>
                    </a:cubicBezTo>
                    <a:cubicBezTo>
                      <a:pt x="5684" y="3622"/>
                      <a:pt x="5679" y="3654"/>
                      <a:pt x="5663" y="3684"/>
                    </a:cubicBezTo>
                    <a:cubicBezTo>
                      <a:pt x="5659" y="3699"/>
                      <a:pt x="5654" y="3710"/>
                      <a:pt x="5654" y="3722"/>
                    </a:cubicBezTo>
                    <a:cubicBezTo>
                      <a:pt x="5654" y="3728"/>
                      <a:pt x="5659" y="3734"/>
                      <a:pt x="5659" y="3740"/>
                    </a:cubicBezTo>
                    <a:cubicBezTo>
                      <a:pt x="5670" y="3772"/>
                      <a:pt x="5654" y="3814"/>
                      <a:pt x="5631" y="3820"/>
                    </a:cubicBezTo>
                    <a:cubicBezTo>
                      <a:pt x="5645" y="3820"/>
                      <a:pt x="5650" y="3846"/>
                      <a:pt x="5645" y="3864"/>
                    </a:cubicBezTo>
                    <a:cubicBezTo>
                      <a:pt x="5640" y="3882"/>
                      <a:pt x="5631" y="3897"/>
                      <a:pt x="5636" y="3914"/>
                    </a:cubicBezTo>
                    <a:cubicBezTo>
                      <a:pt x="5622" y="3920"/>
                      <a:pt x="5601" y="3926"/>
                      <a:pt x="5587" y="3932"/>
                    </a:cubicBezTo>
                    <a:cubicBezTo>
                      <a:pt x="5597" y="3944"/>
                      <a:pt x="5592" y="3965"/>
                      <a:pt x="5583" y="3976"/>
                    </a:cubicBezTo>
                    <a:cubicBezTo>
                      <a:pt x="5574" y="3988"/>
                      <a:pt x="5558" y="3994"/>
                      <a:pt x="5553" y="4000"/>
                    </a:cubicBezTo>
                    <a:cubicBezTo>
                      <a:pt x="5544" y="4015"/>
                      <a:pt x="5544" y="4039"/>
                      <a:pt x="5553" y="4044"/>
                    </a:cubicBezTo>
                    <a:cubicBezTo>
                      <a:pt x="5544" y="4068"/>
                      <a:pt x="5525" y="4095"/>
                      <a:pt x="5500" y="4089"/>
                    </a:cubicBezTo>
                    <a:cubicBezTo>
                      <a:pt x="5495" y="4089"/>
                      <a:pt x="5491" y="4083"/>
                      <a:pt x="5486" y="4083"/>
                    </a:cubicBezTo>
                    <a:cubicBezTo>
                      <a:pt x="5477" y="4083"/>
                      <a:pt x="5472" y="4095"/>
                      <a:pt x="5466" y="4107"/>
                    </a:cubicBezTo>
                    <a:cubicBezTo>
                      <a:pt x="5452" y="4130"/>
                      <a:pt x="5433" y="4151"/>
                      <a:pt x="5408" y="4157"/>
                    </a:cubicBezTo>
                    <a:cubicBezTo>
                      <a:pt x="5394" y="4157"/>
                      <a:pt x="5376" y="4157"/>
                      <a:pt x="5376" y="4175"/>
                    </a:cubicBezTo>
                    <a:cubicBezTo>
                      <a:pt x="5376" y="4192"/>
                      <a:pt x="5403" y="4198"/>
                      <a:pt x="5403" y="4225"/>
                    </a:cubicBezTo>
                    <a:cubicBezTo>
                      <a:pt x="5403" y="4231"/>
                      <a:pt x="5399" y="4231"/>
                      <a:pt x="5399" y="4237"/>
                    </a:cubicBezTo>
                    <a:cubicBezTo>
                      <a:pt x="5364" y="4287"/>
                      <a:pt x="5394" y="4373"/>
                      <a:pt x="5360" y="4423"/>
                    </a:cubicBezTo>
                    <a:cubicBezTo>
                      <a:pt x="5376" y="4447"/>
                      <a:pt x="5380" y="4485"/>
                      <a:pt x="5376" y="4515"/>
                    </a:cubicBezTo>
                    <a:cubicBezTo>
                      <a:pt x="5369" y="4541"/>
                      <a:pt x="5380" y="4559"/>
                      <a:pt x="5376" y="4591"/>
                    </a:cubicBezTo>
                    <a:cubicBezTo>
                      <a:pt x="5376" y="4603"/>
                      <a:pt x="5369" y="4609"/>
                      <a:pt x="5364" y="4621"/>
                    </a:cubicBezTo>
                    <a:cubicBezTo>
                      <a:pt x="5364" y="4633"/>
                      <a:pt x="5364" y="4645"/>
                      <a:pt x="5376" y="4645"/>
                    </a:cubicBezTo>
                    <a:cubicBezTo>
                      <a:pt x="5380" y="4639"/>
                      <a:pt x="5390" y="4639"/>
                      <a:pt x="5394" y="4633"/>
                    </a:cubicBezTo>
                    <a:cubicBezTo>
                      <a:pt x="5390" y="4665"/>
                      <a:pt x="5413" y="4689"/>
                      <a:pt x="5417" y="4716"/>
                    </a:cubicBezTo>
                    <a:cubicBezTo>
                      <a:pt x="5433" y="4769"/>
                      <a:pt x="5385" y="4840"/>
                      <a:pt x="5408" y="4887"/>
                    </a:cubicBezTo>
                    <a:cubicBezTo>
                      <a:pt x="5394" y="4925"/>
                      <a:pt x="5385" y="4976"/>
                      <a:pt x="5408" y="4999"/>
                    </a:cubicBezTo>
                    <a:cubicBezTo>
                      <a:pt x="5417" y="5011"/>
                      <a:pt x="5433" y="5011"/>
                      <a:pt x="5443" y="5011"/>
                    </a:cubicBezTo>
                    <a:cubicBezTo>
                      <a:pt x="5466" y="5017"/>
                      <a:pt x="5491" y="5017"/>
                      <a:pt x="5514" y="5023"/>
                    </a:cubicBezTo>
                    <a:cubicBezTo>
                      <a:pt x="5521" y="5023"/>
                      <a:pt x="5525" y="5023"/>
                      <a:pt x="5525" y="5032"/>
                    </a:cubicBezTo>
                    <a:cubicBezTo>
                      <a:pt x="5530" y="5038"/>
                      <a:pt x="5525" y="5044"/>
                      <a:pt x="5530" y="5050"/>
                    </a:cubicBezTo>
                    <a:cubicBezTo>
                      <a:pt x="5535" y="5067"/>
                      <a:pt x="5553" y="5079"/>
                      <a:pt x="5553" y="5100"/>
                    </a:cubicBezTo>
                    <a:cubicBezTo>
                      <a:pt x="5553" y="5106"/>
                      <a:pt x="5548" y="5112"/>
                      <a:pt x="5548" y="5118"/>
                    </a:cubicBezTo>
                    <a:cubicBezTo>
                      <a:pt x="5544" y="5141"/>
                      <a:pt x="5562" y="5162"/>
                      <a:pt x="5583" y="5180"/>
                    </a:cubicBezTo>
                    <a:cubicBezTo>
                      <a:pt x="5597" y="5192"/>
                      <a:pt x="5615" y="5215"/>
                      <a:pt x="5606" y="5242"/>
                    </a:cubicBezTo>
                    <a:cubicBezTo>
                      <a:pt x="5606" y="5248"/>
                      <a:pt x="5601" y="5248"/>
                      <a:pt x="5601" y="5254"/>
                    </a:cubicBezTo>
                    <a:cubicBezTo>
                      <a:pt x="5601" y="5260"/>
                      <a:pt x="5606" y="5265"/>
                      <a:pt x="5606" y="5271"/>
                    </a:cubicBezTo>
                    <a:cubicBezTo>
                      <a:pt x="5615" y="5292"/>
                      <a:pt x="5615" y="5316"/>
                      <a:pt x="5601" y="5328"/>
                    </a:cubicBezTo>
                    <a:cubicBezTo>
                      <a:pt x="5606" y="5339"/>
                      <a:pt x="5622" y="5333"/>
                      <a:pt x="5627" y="5339"/>
                    </a:cubicBezTo>
                    <a:cubicBezTo>
                      <a:pt x="5631" y="5348"/>
                      <a:pt x="5636" y="5354"/>
                      <a:pt x="5636" y="5366"/>
                    </a:cubicBezTo>
                    <a:cubicBezTo>
                      <a:pt x="5645" y="5401"/>
                      <a:pt x="5654" y="5446"/>
                      <a:pt x="5663" y="5484"/>
                    </a:cubicBezTo>
                    <a:cubicBezTo>
                      <a:pt x="5640" y="5496"/>
                      <a:pt x="5650" y="5546"/>
                      <a:pt x="5640" y="5582"/>
                    </a:cubicBezTo>
                    <a:cubicBezTo>
                      <a:pt x="5636" y="5603"/>
                      <a:pt x="5615" y="5614"/>
                      <a:pt x="5601" y="5626"/>
                    </a:cubicBezTo>
                    <a:cubicBezTo>
                      <a:pt x="5592" y="5632"/>
                      <a:pt x="5583" y="5638"/>
                      <a:pt x="5574" y="5638"/>
                    </a:cubicBezTo>
                    <a:cubicBezTo>
                      <a:pt x="5558" y="5638"/>
                      <a:pt x="5553" y="5620"/>
                      <a:pt x="5548" y="5603"/>
                    </a:cubicBezTo>
                    <a:cubicBezTo>
                      <a:pt x="5544" y="5582"/>
                      <a:pt x="5544" y="5564"/>
                      <a:pt x="5539" y="5552"/>
                    </a:cubicBezTo>
                    <a:cubicBezTo>
                      <a:pt x="5535" y="5540"/>
                      <a:pt x="5514" y="5526"/>
                      <a:pt x="5505" y="5540"/>
                    </a:cubicBezTo>
                    <a:cubicBezTo>
                      <a:pt x="5495" y="5502"/>
                      <a:pt x="5482" y="5464"/>
                      <a:pt x="5456" y="5440"/>
                    </a:cubicBezTo>
                    <a:cubicBezTo>
                      <a:pt x="5447" y="5428"/>
                      <a:pt x="5440" y="5422"/>
                      <a:pt x="5429" y="5422"/>
                    </a:cubicBezTo>
                    <a:cubicBezTo>
                      <a:pt x="5420" y="5422"/>
                      <a:pt x="5403" y="5428"/>
                      <a:pt x="5399" y="5440"/>
                    </a:cubicBezTo>
                    <a:cubicBezTo>
                      <a:pt x="5385" y="5422"/>
                      <a:pt x="5369" y="5410"/>
                      <a:pt x="5355" y="5390"/>
                    </a:cubicBezTo>
                    <a:cubicBezTo>
                      <a:pt x="5337" y="5366"/>
                      <a:pt x="5316" y="5348"/>
                      <a:pt x="5293" y="5322"/>
                    </a:cubicBezTo>
                    <a:lnTo>
                      <a:pt x="5219" y="5265"/>
                    </a:lnTo>
                    <a:cubicBezTo>
                      <a:pt x="5206" y="5260"/>
                      <a:pt x="5187" y="5248"/>
                      <a:pt x="5171" y="5230"/>
                    </a:cubicBezTo>
                    <a:cubicBezTo>
                      <a:pt x="5167" y="5215"/>
                      <a:pt x="5162" y="5203"/>
                      <a:pt x="5153" y="5192"/>
                    </a:cubicBezTo>
                    <a:cubicBezTo>
                      <a:pt x="5148" y="5180"/>
                      <a:pt x="5134" y="5174"/>
                      <a:pt x="5123" y="5180"/>
                    </a:cubicBezTo>
                    <a:cubicBezTo>
                      <a:pt x="5104" y="5141"/>
                      <a:pt x="5081" y="5112"/>
                      <a:pt x="5052" y="5085"/>
                    </a:cubicBezTo>
                    <a:cubicBezTo>
                      <a:pt x="5047" y="5079"/>
                      <a:pt x="5042" y="5079"/>
                      <a:pt x="5033" y="5073"/>
                    </a:cubicBezTo>
                    <a:lnTo>
                      <a:pt x="5017" y="5073"/>
                    </a:lnTo>
                    <a:cubicBezTo>
                      <a:pt x="5008" y="5073"/>
                      <a:pt x="5003" y="5067"/>
                      <a:pt x="4994" y="5061"/>
                    </a:cubicBezTo>
                    <a:cubicBezTo>
                      <a:pt x="4985" y="5056"/>
                      <a:pt x="4980" y="5050"/>
                      <a:pt x="4969" y="5044"/>
                    </a:cubicBezTo>
                    <a:cubicBezTo>
                      <a:pt x="4969" y="5248"/>
                      <a:pt x="5017" y="5458"/>
                      <a:pt x="5104" y="5632"/>
                    </a:cubicBezTo>
                    <a:cubicBezTo>
                      <a:pt x="5144" y="5706"/>
                      <a:pt x="5192" y="5780"/>
                      <a:pt x="5192" y="5875"/>
                    </a:cubicBezTo>
                    <a:cubicBezTo>
                      <a:pt x="5192" y="5972"/>
                      <a:pt x="5134" y="6061"/>
                      <a:pt x="5081" y="6129"/>
                    </a:cubicBezTo>
                    <a:cubicBezTo>
                      <a:pt x="4985" y="6247"/>
                      <a:pt x="4872" y="6351"/>
                      <a:pt x="4757" y="6433"/>
                    </a:cubicBezTo>
                    <a:lnTo>
                      <a:pt x="4771" y="6824"/>
                    </a:lnTo>
                    <a:cubicBezTo>
                      <a:pt x="4743" y="6865"/>
                      <a:pt x="4695" y="6886"/>
                      <a:pt x="4651" y="6880"/>
                    </a:cubicBezTo>
                    <a:cubicBezTo>
                      <a:pt x="4656" y="6915"/>
                      <a:pt x="4661" y="6960"/>
                      <a:pt x="4670" y="6998"/>
                    </a:cubicBezTo>
                    <a:cubicBezTo>
                      <a:pt x="4603" y="7039"/>
                      <a:pt x="4523" y="7010"/>
                      <a:pt x="4444" y="6998"/>
                    </a:cubicBezTo>
                    <a:cubicBezTo>
                      <a:pt x="4368" y="6983"/>
                      <a:pt x="4274" y="7004"/>
                      <a:pt x="4242" y="7090"/>
                    </a:cubicBezTo>
                    <a:cubicBezTo>
                      <a:pt x="4221" y="7140"/>
                      <a:pt x="4230" y="7196"/>
                      <a:pt x="4235" y="7243"/>
                    </a:cubicBezTo>
                    <a:cubicBezTo>
                      <a:pt x="4260" y="7412"/>
                      <a:pt x="4279" y="7580"/>
                      <a:pt x="4304" y="7752"/>
                    </a:cubicBezTo>
                    <a:cubicBezTo>
                      <a:pt x="4313" y="7814"/>
                      <a:pt x="4318" y="7885"/>
                      <a:pt x="4299" y="7938"/>
                    </a:cubicBezTo>
                    <a:cubicBezTo>
                      <a:pt x="4283" y="7977"/>
                      <a:pt x="4256" y="8006"/>
                      <a:pt x="4247" y="8050"/>
                    </a:cubicBezTo>
                    <a:cubicBezTo>
                      <a:pt x="4235" y="8107"/>
                      <a:pt x="4260" y="8163"/>
                      <a:pt x="4274" y="8213"/>
                    </a:cubicBezTo>
                    <a:cubicBezTo>
                      <a:pt x="4304" y="8343"/>
                      <a:pt x="4260" y="8479"/>
                      <a:pt x="4242" y="8615"/>
                    </a:cubicBezTo>
                    <a:cubicBezTo>
                      <a:pt x="4212" y="8846"/>
                      <a:pt x="4265" y="9088"/>
                      <a:pt x="4221" y="9310"/>
                    </a:cubicBezTo>
                    <a:cubicBezTo>
                      <a:pt x="4207" y="9390"/>
                      <a:pt x="4178" y="9464"/>
                      <a:pt x="4159" y="9541"/>
                    </a:cubicBezTo>
                    <a:cubicBezTo>
                      <a:pt x="4106" y="9762"/>
                      <a:pt x="4129" y="10005"/>
                      <a:pt x="4155" y="10235"/>
                    </a:cubicBezTo>
                    <a:cubicBezTo>
                      <a:pt x="4164" y="10321"/>
                      <a:pt x="4173" y="10401"/>
                      <a:pt x="4182" y="10490"/>
                    </a:cubicBezTo>
                    <a:cubicBezTo>
                      <a:pt x="4203" y="10676"/>
                      <a:pt x="4226" y="10874"/>
                      <a:pt x="4304" y="11034"/>
                    </a:cubicBezTo>
                    <a:cubicBezTo>
                      <a:pt x="4357" y="11146"/>
                      <a:pt x="4428" y="11246"/>
                      <a:pt x="4472" y="11362"/>
                    </a:cubicBezTo>
                    <a:cubicBezTo>
                      <a:pt x="4516" y="11480"/>
                      <a:pt x="4516" y="11643"/>
                      <a:pt x="4440" y="11728"/>
                    </a:cubicBezTo>
                    <a:cubicBezTo>
                      <a:pt x="4102" y="11672"/>
                      <a:pt x="3764" y="11616"/>
                      <a:pt x="3425" y="11569"/>
                    </a:cubicBezTo>
                    <a:cubicBezTo>
                      <a:pt x="3324" y="11548"/>
                      <a:pt x="3218" y="11536"/>
                      <a:pt x="3122" y="11581"/>
                    </a:cubicBezTo>
                    <a:cubicBezTo>
                      <a:pt x="3073" y="11604"/>
                      <a:pt x="3030" y="11643"/>
                      <a:pt x="2991" y="11672"/>
                    </a:cubicBezTo>
                    <a:cubicBezTo>
                      <a:pt x="2968" y="11699"/>
                      <a:pt x="2938" y="11717"/>
                      <a:pt x="2915" y="11740"/>
                    </a:cubicBezTo>
                    <a:cubicBezTo>
                      <a:pt x="2889" y="11761"/>
                      <a:pt x="2866" y="11785"/>
                      <a:pt x="2841" y="11802"/>
                    </a:cubicBezTo>
                    <a:cubicBezTo>
                      <a:pt x="2653" y="11989"/>
                      <a:pt x="2577" y="12367"/>
                      <a:pt x="2717" y="12609"/>
                    </a:cubicBezTo>
                    <a:cubicBezTo>
                      <a:pt x="2784" y="12728"/>
                      <a:pt x="2903" y="12813"/>
                      <a:pt x="2924" y="12958"/>
                    </a:cubicBezTo>
                    <a:cubicBezTo>
                      <a:pt x="2814" y="13000"/>
                      <a:pt x="2731" y="13156"/>
                      <a:pt x="2740" y="13304"/>
                    </a:cubicBezTo>
                    <a:cubicBezTo>
                      <a:pt x="2745" y="13375"/>
                      <a:pt x="2770" y="13443"/>
                      <a:pt x="2788" y="13511"/>
                    </a:cubicBezTo>
                    <a:cubicBezTo>
                      <a:pt x="2818" y="13618"/>
                      <a:pt x="2837" y="13730"/>
                      <a:pt x="2837" y="13842"/>
                    </a:cubicBezTo>
                    <a:cubicBezTo>
                      <a:pt x="2837" y="13872"/>
                      <a:pt x="2837" y="13901"/>
                      <a:pt x="2823" y="13928"/>
                    </a:cubicBezTo>
                    <a:cubicBezTo>
                      <a:pt x="2788" y="13990"/>
                      <a:pt x="2712" y="13940"/>
                      <a:pt x="2669" y="13890"/>
                    </a:cubicBezTo>
                    <a:cubicBezTo>
                      <a:pt x="2489" y="13691"/>
                      <a:pt x="2273" y="13464"/>
                      <a:pt x="2041" y="13538"/>
                    </a:cubicBezTo>
                    <a:cubicBezTo>
                      <a:pt x="2036" y="13538"/>
                      <a:pt x="2032" y="13544"/>
                      <a:pt x="2027" y="13544"/>
                    </a:cubicBezTo>
                    <a:cubicBezTo>
                      <a:pt x="2032" y="13544"/>
                      <a:pt x="2036" y="13550"/>
                      <a:pt x="2041" y="13550"/>
                    </a:cubicBezTo>
                    <a:cubicBezTo>
                      <a:pt x="2064" y="13567"/>
                      <a:pt x="2075" y="13606"/>
                      <a:pt x="2075" y="13641"/>
                    </a:cubicBezTo>
                    <a:cubicBezTo>
                      <a:pt x="2080" y="13736"/>
                      <a:pt x="2050" y="13822"/>
                      <a:pt x="2027" y="13901"/>
                    </a:cubicBezTo>
                    <a:cubicBezTo>
                      <a:pt x="2022" y="13922"/>
                      <a:pt x="2018" y="13940"/>
                      <a:pt x="2006" y="13952"/>
                    </a:cubicBezTo>
                    <a:cubicBezTo>
                      <a:pt x="2002" y="13972"/>
                      <a:pt x="1992" y="13996"/>
                      <a:pt x="1983" y="14008"/>
                    </a:cubicBezTo>
                    <a:cubicBezTo>
                      <a:pt x="1958" y="14040"/>
                      <a:pt x="1921" y="14046"/>
                      <a:pt x="1882" y="14040"/>
                    </a:cubicBezTo>
                    <a:cubicBezTo>
                      <a:pt x="1848" y="14034"/>
                      <a:pt x="1813" y="14014"/>
                      <a:pt x="1776" y="14014"/>
                    </a:cubicBezTo>
                    <a:cubicBezTo>
                      <a:pt x="1716" y="14008"/>
                      <a:pt x="1659" y="14040"/>
                      <a:pt x="1601" y="14020"/>
                    </a:cubicBezTo>
                    <a:cubicBezTo>
                      <a:pt x="1578" y="14014"/>
                      <a:pt x="1558" y="13996"/>
                      <a:pt x="1535" y="13984"/>
                    </a:cubicBezTo>
                    <a:cubicBezTo>
                      <a:pt x="1452" y="13928"/>
                      <a:pt x="1365" y="13872"/>
                      <a:pt x="1273" y="13854"/>
                    </a:cubicBezTo>
                    <a:cubicBezTo>
                      <a:pt x="1254" y="13848"/>
                      <a:pt x="1236" y="13848"/>
                      <a:pt x="1220" y="13827"/>
                    </a:cubicBezTo>
                    <a:cubicBezTo>
                      <a:pt x="1206" y="13816"/>
                      <a:pt x="1201" y="13792"/>
                      <a:pt x="1192" y="13771"/>
                    </a:cubicBezTo>
                    <a:cubicBezTo>
                      <a:pt x="1167" y="13730"/>
                      <a:pt x="1121" y="13736"/>
                      <a:pt x="1082" y="13754"/>
                    </a:cubicBezTo>
                    <a:cubicBezTo>
                      <a:pt x="1045" y="13771"/>
                      <a:pt x="1008" y="13804"/>
                      <a:pt x="964" y="13804"/>
                    </a:cubicBezTo>
                    <a:cubicBezTo>
                      <a:pt x="921" y="13804"/>
                      <a:pt x="863" y="13786"/>
                      <a:pt x="849" y="13833"/>
                    </a:cubicBezTo>
                    <a:cubicBezTo>
                      <a:pt x="845" y="13854"/>
                      <a:pt x="845" y="13872"/>
                      <a:pt x="836" y="13884"/>
                    </a:cubicBezTo>
                    <a:cubicBezTo>
                      <a:pt x="819" y="13901"/>
                      <a:pt x="801" y="13895"/>
                      <a:pt x="780" y="13901"/>
                    </a:cubicBezTo>
                    <a:cubicBezTo>
                      <a:pt x="748" y="13916"/>
                      <a:pt x="744" y="13978"/>
                      <a:pt x="714" y="14002"/>
                    </a:cubicBezTo>
                    <a:cubicBezTo>
                      <a:pt x="686" y="14026"/>
                      <a:pt x="642" y="14008"/>
                      <a:pt x="608" y="13996"/>
                    </a:cubicBezTo>
                    <a:cubicBezTo>
                      <a:pt x="589" y="14002"/>
                      <a:pt x="560" y="13996"/>
                      <a:pt x="541" y="13990"/>
                    </a:cubicBezTo>
                    <a:cubicBezTo>
                      <a:pt x="534" y="13996"/>
                      <a:pt x="534" y="14002"/>
                      <a:pt x="530" y="14014"/>
                    </a:cubicBezTo>
                    <a:cubicBezTo>
                      <a:pt x="507" y="14008"/>
                      <a:pt x="481" y="14008"/>
                      <a:pt x="458" y="14002"/>
                    </a:cubicBezTo>
                    <a:cubicBezTo>
                      <a:pt x="458" y="14020"/>
                      <a:pt x="458" y="14040"/>
                      <a:pt x="454" y="14052"/>
                    </a:cubicBezTo>
                    <a:cubicBezTo>
                      <a:pt x="449" y="14070"/>
                      <a:pt x="428" y="14076"/>
                      <a:pt x="419" y="14070"/>
                    </a:cubicBezTo>
                    <a:cubicBezTo>
                      <a:pt x="396" y="14102"/>
                      <a:pt x="366" y="14132"/>
                      <a:pt x="336" y="14150"/>
                    </a:cubicBezTo>
                    <a:cubicBezTo>
                      <a:pt x="327" y="14159"/>
                      <a:pt x="313" y="14164"/>
                      <a:pt x="304" y="14164"/>
                    </a:cubicBezTo>
                    <a:cubicBezTo>
                      <a:pt x="295" y="14164"/>
                      <a:pt x="288" y="14159"/>
                      <a:pt x="279" y="14150"/>
                    </a:cubicBezTo>
                    <a:cubicBezTo>
                      <a:pt x="251" y="14144"/>
                      <a:pt x="226" y="14176"/>
                      <a:pt x="203" y="14176"/>
                    </a:cubicBezTo>
                    <a:cubicBezTo>
                      <a:pt x="182" y="14176"/>
                      <a:pt x="164" y="14164"/>
                      <a:pt x="139" y="14164"/>
                    </a:cubicBezTo>
                    <a:cubicBezTo>
                      <a:pt x="120" y="14159"/>
                      <a:pt x="90" y="14176"/>
                      <a:pt x="90" y="14200"/>
                    </a:cubicBezTo>
                    <a:cubicBezTo>
                      <a:pt x="72" y="14188"/>
                      <a:pt x="54" y="14206"/>
                      <a:pt x="37" y="14227"/>
                    </a:cubicBezTo>
                    <a:cubicBezTo>
                      <a:pt x="19" y="14250"/>
                      <a:pt x="-4" y="14280"/>
                      <a:pt x="1" y="14318"/>
                    </a:cubicBezTo>
                    <a:lnTo>
                      <a:pt x="28" y="14318"/>
                    </a:lnTo>
                    <a:cubicBezTo>
                      <a:pt x="28" y="14330"/>
                      <a:pt x="28" y="14342"/>
                      <a:pt x="24" y="14357"/>
                    </a:cubicBezTo>
                    <a:cubicBezTo>
                      <a:pt x="44" y="14342"/>
                      <a:pt x="72" y="14368"/>
                      <a:pt x="72" y="14398"/>
                    </a:cubicBezTo>
                    <a:cubicBezTo>
                      <a:pt x="77" y="14431"/>
                      <a:pt x="58" y="14454"/>
                      <a:pt x="37" y="14466"/>
                    </a:cubicBezTo>
                    <a:cubicBezTo>
                      <a:pt x="37" y="14481"/>
                      <a:pt x="37" y="14499"/>
                      <a:pt x="28" y="14510"/>
                    </a:cubicBezTo>
                    <a:cubicBezTo>
                      <a:pt x="44" y="14516"/>
                      <a:pt x="54" y="14522"/>
                      <a:pt x="67" y="14528"/>
                    </a:cubicBezTo>
                    <a:cubicBezTo>
                      <a:pt x="63" y="14555"/>
                      <a:pt x="58" y="14590"/>
                      <a:pt x="33" y="14596"/>
                    </a:cubicBezTo>
                    <a:cubicBezTo>
                      <a:pt x="44" y="14617"/>
                      <a:pt x="58" y="14629"/>
                      <a:pt x="72" y="14640"/>
                    </a:cubicBezTo>
                    <a:cubicBezTo>
                      <a:pt x="72" y="14646"/>
                      <a:pt x="65" y="14658"/>
                      <a:pt x="58" y="14658"/>
                    </a:cubicBezTo>
                    <a:cubicBezTo>
                      <a:pt x="83" y="14655"/>
                      <a:pt x="102" y="14691"/>
                      <a:pt x="106" y="14729"/>
                    </a:cubicBezTo>
                    <a:cubicBezTo>
                      <a:pt x="111" y="14759"/>
                      <a:pt x="106" y="14797"/>
                      <a:pt x="125" y="14821"/>
                    </a:cubicBezTo>
                    <a:cubicBezTo>
                      <a:pt x="134" y="14833"/>
                      <a:pt x="146" y="14839"/>
                      <a:pt x="155" y="14850"/>
                    </a:cubicBezTo>
                    <a:lnTo>
                      <a:pt x="178" y="14883"/>
                    </a:lnTo>
                    <a:lnTo>
                      <a:pt x="221" y="14957"/>
                    </a:lnTo>
                    <a:cubicBezTo>
                      <a:pt x="256" y="14975"/>
                      <a:pt x="300" y="14963"/>
                      <a:pt x="327" y="14927"/>
                    </a:cubicBezTo>
                    <a:lnTo>
                      <a:pt x="343" y="14945"/>
                    </a:lnTo>
                    <a:cubicBezTo>
                      <a:pt x="362" y="14933"/>
                      <a:pt x="385" y="14933"/>
                      <a:pt x="405" y="14939"/>
                    </a:cubicBezTo>
                    <a:cubicBezTo>
                      <a:pt x="410" y="14939"/>
                      <a:pt x="415" y="14945"/>
                      <a:pt x="415" y="14945"/>
                    </a:cubicBezTo>
                    <a:cubicBezTo>
                      <a:pt x="424" y="14957"/>
                      <a:pt x="401" y="14975"/>
                      <a:pt x="405" y="14995"/>
                    </a:cubicBezTo>
                    <a:cubicBezTo>
                      <a:pt x="424" y="15001"/>
                      <a:pt x="433" y="15025"/>
                      <a:pt x="433" y="15051"/>
                    </a:cubicBezTo>
                    <a:cubicBezTo>
                      <a:pt x="463" y="15025"/>
                      <a:pt x="507" y="15093"/>
                      <a:pt x="530" y="15057"/>
                    </a:cubicBezTo>
                    <a:cubicBezTo>
                      <a:pt x="534" y="15051"/>
                      <a:pt x="534" y="15043"/>
                      <a:pt x="541" y="15037"/>
                    </a:cubicBezTo>
                    <a:cubicBezTo>
                      <a:pt x="546" y="15031"/>
                      <a:pt x="555" y="15031"/>
                      <a:pt x="560" y="15031"/>
                    </a:cubicBezTo>
                    <a:cubicBezTo>
                      <a:pt x="564" y="15031"/>
                      <a:pt x="569" y="15019"/>
                      <a:pt x="569" y="15013"/>
                    </a:cubicBezTo>
                    <a:cubicBezTo>
                      <a:pt x="555" y="15013"/>
                      <a:pt x="546" y="14983"/>
                      <a:pt x="555" y="14969"/>
                    </a:cubicBezTo>
                    <a:cubicBezTo>
                      <a:pt x="560" y="14951"/>
                      <a:pt x="578" y="14945"/>
                      <a:pt x="594" y="14933"/>
                    </a:cubicBezTo>
                    <a:cubicBezTo>
                      <a:pt x="622" y="14945"/>
                      <a:pt x="652" y="14957"/>
                      <a:pt x="679" y="14963"/>
                    </a:cubicBezTo>
                    <a:cubicBezTo>
                      <a:pt x="686" y="14963"/>
                      <a:pt x="691" y="14969"/>
                      <a:pt x="695" y="14963"/>
                    </a:cubicBezTo>
                    <a:cubicBezTo>
                      <a:pt x="700" y="14963"/>
                      <a:pt x="704" y="14957"/>
                      <a:pt x="709" y="14951"/>
                    </a:cubicBezTo>
                    <a:cubicBezTo>
                      <a:pt x="718" y="14939"/>
                      <a:pt x="727" y="14933"/>
                      <a:pt x="744" y="14939"/>
                    </a:cubicBezTo>
                    <a:cubicBezTo>
                      <a:pt x="771" y="14939"/>
                      <a:pt x="792" y="14983"/>
                      <a:pt x="810" y="15013"/>
                    </a:cubicBezTo>
                    <a:cubicBezTo>
                      <a:pt x="819" y="15031"/>
                      <a:pt x="829" y="15057"/>
                      <a:pt x="840" y="15075"/>
                    </a:cubicBezTo>
                    <a:cubicBezTo>
                      <a:pt x="868" y="15075"/>
                      <a:pt x="893" y="15051"/>
                      <a:pt x="902" y="15019"/>
                    </a:cubicBezTo>
                    <a:lnTo>
                      <a:pt x="960" y="15019"/>
                    </a:lnTo>
                    <a:cubicBezTo>
                      <a:pt x="994" y="15019"/>
                      <a:pt x="1036" y="15016"/>
                      <a:pt x="1056" y="14983"/>
                    </a:cubicBezTo>
                    <a:cubicBezTo>
                      <a:pt x="1068" y="14972"/>
                      <a:pt x="1070" y="14951"/>
                      <a:pt x="1086" y="14945"/>
                    </a:cubicBezTo>
                    <a:lnTo>
                      <a:pt x="1105" y="14945"/>
                    </a:lnTo>
                    <a:cubicBezTo>
                      <a:pt x="1153" y="14957"/>
                      <a:pt x="1201" y="14945"/>
                      <a:pt x="1245" y="14921"/>
                    </a:cubicBezTo>
                    <a:cubicBezTo>
                      <a:pt x="1268" y="14921"/>
                      <a:pt x="1293" y="14927"/>
                      <a:pt x="1312" y="14939"/>
                    </a:cubicBezTo>
                    <a:cubicBezTo>
                      <a:pt x="1321" y="14927"/>
                      <a:pt x="1337" y="14933"/>
                      <a:pt x="1351" y="14939"/>
                    </a:cubicBezTo>
                    <a:cubicBezTo>
                      <a:pt x="1360" y="14951"/>
                      <a:pt x="1369" y="14963"/>
                      <a:pt x="1374" y="14983"/>
                    </a:cubicBezTo>
                    <a:cubicBezTo>
                      <a:pt x="1381" y="14995"/>
                      <a:pt x="1385" y="15001"/>
                      <a:pt x="1390" y="15013"/>
                    </a:cubicBezTo>
                    <a:cubicBezTo>
                      <a:pt x="1369" y="15051"/>
                      <a:pt x="1312" y="15037"/>
                      <a:pt x="1307" y="15081"/>
                    </a:cubicBezTo>
                    <a:cubicBezTo>
                      <a:pt x="1316" y="15099"/>
                      <a:pt x="1284" y="15119"/>
                      <a:pt x="1284" y="15137"/>
                    </a:cubicBezTo>
                    <a:cubicBezTo>
                      <a:pt x="1284" y="15143"/>
                      <a:pt x="1289" y="15149"/>
                      <a:pt x="1289" y="15161"/>
                    </a:cubicBezTo>
                    <a:cubicBezTo>
                      <a:pt x="1302" y="15199"/>
                      <a:pt x="1298" y="15244"/>
                      <a:pt x="1273" y="15267"/>
                    </a:cubicBezTo>
                    <a:cubicBezTo>
                      <a:pt x="1289" y="15267"/>
                      <a:pt x="1293" y="15300"/>
                      <a:pt x="1284" y="15312"/>
                    </a:cubicBezTo>
                    <a:cubicBezTo>
                      <a:pt x="1298" y="15317"/>
                      <a:pt x="1298" y="15347"/>
                      <a:pt x="1298" y="15368"/>
                    </a:cubicBezTo>
                    <a:cubicBezTo>
                      <a:pt x="1293" y="15385"/>
                      <a:pt x="1289" y="15409"/>
                      <a:pt x="1293" y="15430"/>
                    </a:cubicBezTo>
                    <a:cubicBezTo>
                      <a:pt x="1259" y="15409"/>
                      <a:pt x="1210" y="15442"/>
                      <a:pt x="1210" y="15492"/>
                    </a:cubicBezTo>
                    <a:cubicBezTo>
                      <a:pt x="1210" y="15510"/>
                      <a:pt x="1220" y="15527"/>
                      <a:pt x="1231" y="15545"/>
                    </a:cubicBezTo>
                    <a:cubicBezTo>
                      <a:pt x="1236" y="15560"/>
                      <a:pt x="1245" y="15566"/>
                      <a:pt x="1240" y="15578"/>
                    </a:cubicBezTo>
                    <a:cubicBezTo>
                      <a:pt x="1240" y="15589"/>
                      <a:pt x="1231" y="15601"/>
                      <a:pt x="1231" y="15613"/>
                    </a:cubicBezTo>
                    <a:cubicBezTo>
                      <a:pt x="1231" y="15628"/>
                      <a:pt x="1236" y="15640"/>
                      <a:pt x="1231" y="15652"/>
                    </a:cubicBezTo>
                    <a:cubicBezTo>
                      <a:pt x="1224" y="15675"/>
                      <a:pt x="1201" y="15675"/>
                      <a:pt x="1183" y="15669"/>
                    </a:cubicBezTo>
                    <a:cubicBezTo>
                      <a:pt x="1171" y="15696"/>
                      <a:pt x="1171" y="15725"/>
                      <a:pt x="1183" y="15752"/>
                    </a:cubicBezTo>
                    <a:cubicBezTo>
                      <a:pt x="1183" y="15758"/>
                      <a:pt x="1187" y="15764"/>
                      <a:pt x="1183" y="15770"/>
                    </a:cubicBezTo>
                    <a:cubicBezTo>
                      <a:pt x="1183" y="15776"/>
                      <a:pt x="1171" y="15776"/>
                      <a:pt x="1167" y="15782"/>
                    </a:cubicBezTo>
                    <a:cubicBezTo>
                      <a:pt x="1153" y="15793"/>
                      <a:pt x="1158" y="15820"/>
                      <a:pt x="1162" y="15838"/>
                    </a:cubicBezTo>
                    <a:cubicBezTo>
                      <a:pt x="1162" y="15870"/>
                      <a:pt x="1144" y="15906"/>
                      <a:pt x="1114" y="15906"/>
                    </a:cubicBezTo>
                    <a:cubicBezTo>
                      <a:pt x="1114" y="15924"/>
                      <a:pt x="1118" y="15938"/>
                      <a:pt x="1114" y="15956"/>
                    </a:cubicBezTo>
                    <a:cubicBezTo>
                      <a:pt x="1109" y="15968"/>
                      <a:pt x="1091" y="15974"/>
                      <a:pt x="1086" y="15962"/>
                    </a:cubicBezTo>
                    <a:cubicBezTo>
                      <a:pt x="1082" y="16000"/>
                      <a:pt x="1070" y="16030"/>
                      <a:pt x="1066" y="16068"/>
                    </a:cubicBezTo>
                    <a:cubicBezTo>
                      <a:pt x="1026" y="16068"/>
                      <a:pt x="985" y="16068"/>
                      <a:pt x="946" y="16063"/>
                    </a:cubicBezTo>
                    <a:lnTo>
                      <a:pt x="946" y="16104"/>
                    </a:lnTo>
                    <a:cubicBezTo>
                      <a:pt x="921" y="16104"/>
                      <a:pt x="893" y="16098"/>
                      <a:pt x="872" y="16092"/>
                    </a:cubicBezTo>
                    <a:cubicBezTo>
                      <a:pt x="859" y="16092"/>
                      <a:pt x="845" y="16092"/>
                      <a:pt x="840" y="16104"/>
                    </a:cubicBezTo>
                    <a:cubicBezTo>
                      <a:pt x="836" y="16110"/>
                      <a:pt x="836" y="16116"/>
                      <a:pt x="836" y="16125"/>
                    </a:cubicBezTo>
                    <a:cubicBezTo>
                      <a:pt x="836" y="16154"/>
                      <a:pt x="845" y="16187"/>
                      <a:pt x="859" y="16204"/>
                    </a:cubicBezTo>
                    <a:cubicBezTo>
                      <a:pt x="863" y="16213"/>
                      <a:pt x="868" y="16216"/>
                      <a:pt x="872" y="16228"/>
                    </a:cubicBezTo>
                    <a:cubicBezTo>
                      <a:pt x="884" y="16255"/>
                      <a:pt x="863" y="16284"/>
                      <a:pt x="868" y="16308"/>
                    </a:cubicBezTo>
                    <a:cubicBezTo>
                      <a:pt x="872" y="16329"/>
                      <a:pt x="893" y="16340"/>
                      <a:pt x="902" y="16358"/>
                    </a:cubicBezTo>
                    <a:cubicBezTo>
                      <a:pt x="911" y="16385"/>
                      <a:pt x="898" y="16414"/>
                      <a:pt x="907" y="16438"/>
                    </a:cubicBezTo>
                    <a:cubicBezTo>
                      <a:pt x="911" y="16459"/>
                      <a:pt x="932" y="16465"/>
                      <a:pt x="941" y="16476"/>
                    </a:cubicBezTo>
                    <a:cubicBezTo>
                      <a:pt x="957" y="16494"/>
                      <a:pt x="955" y="16533"/>
                      <a:pt x="955" y="16562"/>
                    </a:cubicBezTo>
                    <a:lnTo>
                      <a:pt x="955" y="16589"/>
                    </a:lnTo>
                    <a:cubicBezTo>
                      <a:pt x="960" y="16607"/>
                      <a:pt x="974" y="16612"/>
                      <a:pt x="990" y="16618"/>
                    </a:cubicBezTo>
                    <a:cubicBezTo>
                      <a:pt x="1022" y="16639"/>
                      <a:pt x="1052" y="16663"/>
                      <a:pt x="1075" y="16701"/>
                    </a:cubicBezTo>
                    <a:cubicBezTo>
                      <a:pt x="1082" y="16713"/>
                      <a:pt x="1091" y="16725"/>
                      <a:pt x="1095" y="16731"/>
                    </a:cubicBezTo>
                    <a:cubicBezTo>
                      <a:pt x="1105" y="16737"/>
                      <a:pt x="1114" y="16743"/>
                      <a:pt x="1123" y="16737"/>
                    </a:cubicBezTo>
                    <a:cubicBezTo>
                      <a:pt x="1135" y="16731"/>
                      <a:pt x="1139" y="16713"/>
                      <a:pt x="1139" y="16695"/>
                    </a:cubicBezTo>
                    <a:cubicBezTo>
                      <a:pt x="1139" y="16675"/>
                      <a:pt x="1135" y="16663"/>
                      <a:pt x="1135" y="16651"/>
                    </a:cubicBezTo>
                    <a:cubicBezTo>
                      <a:pt x="1139" y="16624"/>
                      <a:pt x="1148" y="16612"/>
                      <a:pt x="1153" y="16589"/>
                    </a:cubicBezTo>
                    <a:cubicBezTo>
                      <a:pt x="1162" y="16562"/>
                      <a:pt x="1158" y="16539"/>
                      <a:pt x="1158" y="16509"/>
                    </a:cubicBezTo>
                    <a:cubicBezTo>
                      <a:pt x="1158" y="16482"/>
                      <a:pt x="1167" y="16453"/>
                      <a:pt x="1187" y="16438"/>
                    </a:cubicBezTo>
                    <a:cubicBezTo>
                      <a:pt x="1183" y="16482"/>
                      <a:pt x="1183" y="16521"/>
                      <a:pt x="1176" y="16562"/>
                    </a:cubicBezTo>
                    <a:cubicBezTo>
                      <a:pt x="1176" y="16583"/>
                      <a:pt x="1171" y="16595"/>
                      <a:pt x="1171" y="16612"/>
                    </a:cubicBezTo>
                    <a:cubicBezTo>
                      <a:pt x="1167" y="16624"/>
                      <a:pt x="1162" y="16639"/>
                      <a:pt x="1162" y="16651"/>
                    </a:cubicBezTo>
                    <a:cubicBezTo>
                      <a:pt x="1162" y="16680"/>
                      <a:pt x="1192" y="16695"/>
                      <a:pt x="1210" y="16707"/>
                    </a:cubicBezTo>
                    <a:cubicBezTo>
                      <a:pt x="1259" y="16737"/>
                      <a:pt x="1284" y="16805"/>
                      <a:pt x="1307" y="16867"/>
                    </a:cubicBezTo>
                    <a:cubicBezTo>
                      <a:pt x="1307" y="16873"/>
                      <a:pt x="1307" y="16873"/>
                      <a:pt x="1302" y="16879"/>
                    </a:cubicBezTo>
                    <a:cubicBezTo>
                      <a:pt x="1346" y="16911"/>
                      <a:pt x="1374" y="16967"/>
                      <a:pt x="1394" y="17023"/>
                    </a:cubicBezTo>
                    <a:cubicBezTo>
                      <a:pt x="1399" y="17041"/>
                      <a:pt x="1404" y="17059"/>
                      <a:pt x="1408" y="17071"/>
                    </a:cubicBezTo>
                    <a:cubicBezTo>
                      <a:pt x="1422" y="17103"/>
                      <a:pt x="1452" y="17127"/>
                      <a:pt x="1461" y="17165"/>
                    </a:cubicBezTo>
                    <a:cubicBezTo>
                      <a:pt x="1461" y="17177"/>
                      <a:pt x="1461" y="17189"/>
                      <a:pt x="1466" y="17195"/>
                    </a:cubicBezTo>
                    <a:cubicBezTo>
                      <a:pt x="1470" y="17210"/>
                      <a:pt x="1477" y="17216"/>
                      <a:pt x="1486" y="17227"/>
                    </a:cubicBezTo>
                    <a:cubicBezTo>
                      <a:pt x="1514" y="17272"/>
                      <a:pt x="1491" y="17352"/>
                      <a:pt x="1519" y="17396"/>
                    </a:cubicBezTo>
                    <a:cubicBezTo>
                      <a:pt x="1539" y="17420"/>
                      <a:pt x="1562" y="17425"/>
                      <a:pt x="1592" y="17431"/>
                    </a:cubicBezTo>
                    <a:cubicBezTo>
                      <a:pt x="1659" y="17464"/>
                      <a:pt x="1707" y="17550"/>
                      <a:pt x="1723" y="17641"/>
                    </a:cubicBezTo>
                    <a:cubicBezTo>
                      <a:pt x="1733" y="17686"/>
                      <a:pt x="1733" y="17730"/>
                      <a:pt x="1733" y="17765"/>
                    </a:cubicBezTo>
                    <a:cubicBezTo>
                      <a:pt x="1733" y="17786"/>
                      <a:pt x="1728" y="17798"/>
                      <a:pt x="1733" y="17816"/>
                    </a:cubicBezTo>
                    <a:cubicBezTo>
                      <a:pt x="1737" y="17828"/>
                      <a:pt x="1742" y="17848"/>
                      <a:pt x="1746" y="17860"/>
                    </a:cubicBezTo>
                    <a:cubicBezTo>
                      <a:pt x="1760" y="17904"/>
                      <a:pt x="1765" y="17946"/>
                      <a:pt x="1776" y="17996"/>
                    </a:cubicBezTo>
                    <a:cubicBezTo>
                      <a:pt x="1785" y="18040"/>
                      <a:pt x="1799" y="18091"/>
                      <a:pt x="1829" y="18114"/>
                    </a:cubicBezTo>
                    <a:cubicBezTo>
                      <a:pt x="1861" y="18144"/>
                      <a:pt x="1914" y="18144"/>
                      <a:pt x="1949" y="18182"/>
                    </a:cubicBezTo>
                    <a:cubicBezTo>
                      <a:pt x="1979" y="18212"/>
                      <a:pt x="1983" y="18262"/>
                      <a:pt x="1992" y="18306"/>
                    </a:cubicBezTo>
                    <a:cubicBezTo>
                      <a:pt x="2002" y="18351"/>
                      <a:pt x="2022" y="18398"/>
                      <a:pt x="2055" y="18413"/>
                    </a:cubicBezTo>
                    <a:cubicBezTo>
                      <a:pt x="2045" y="18448"/>
                      <a:pt x="2089" y="18481"/>
                      <a:pt x="2089" y="18522"/>
                    </a:cubicBezTo>
                    <a:cubicBezTo>
                      <a:pt x="2089" y="18537"/>
                      <a:pt x="2089" y="18549"/>
                      <a:pt x="2094" y="18555"/>
                    </a:cubicBezTo>
                    <a:cubicBezTo>
                      <a:pt x="2098" y="18561"/>
                      <a:pt x="2103" y="18567"/>
                      <a:pt x="2107" y="18567"/>
                    </a:cubicBezTo>
                    <a:cubicBezTo>
                      <a:pt x="2160" y="18599"/>
                      <a:pt x="2195" y="18667"/>
                      <a:pt x="2199" y="18741"/>
                    </a:cubicBezTo>
                    <a:cubicBezTo>
                      <a:pt x="2199" y="18759"/>
                      <a:pt x="2199" y="18777"/>
                      <a:pt x="2204" y="18797"/>
                    </a:cubicBezTo>
                    <a:cubicBezTo>
                      <a:pt x="2209" y="18809"/>
                      <a:pt x="2220" y="18815"/>
                      <a:pt x="2225" y="18827"/>
                    </a:cubicBezTo>
                    <a:cubicBezTo>
                      <a:pt x="2239" y="18853"/>
                      <a:pt x="2239" y="18877"/>
                      <a:pt x="2243" y="18907"/>
                    </a:cubicBezTo>
                    <a:cubicBezTo>
                      <a:pt x="2248" y="18984"/>
                      <a:pt x="2257" y="19057"/>
                      <a:pt x="2252" y="19137"/>
                    </a:cubicBezTo>
                    <a:cubicBezTo>
                      <a:pt x="2252" y="19155"/>
                      <a:pt x="2248" y="19182"/>
                      <a:pt x="2257" y="19193"/>
                    </a:cubicBezTo>
                    <a:cubicBezTo>
                      <a:pt x="2262" y="19199"/>
                      <a:pt x="2273" y="19205"/>
                      <a:pt x="2278" y="19211"/>
                    </a:cubicBezTo>
                    <a:cubicBezTo>
                      <a:pt x="2305" y="19244"/>
                      <a:pt x="2296" y="19291"/>
                      <a:pt x="2296" y="19335"/>
                    </a:cubicBezTo>
                    <a:cubicBezTo>
                      <a:pt x="2296" y="19380"/>
                      <a:pt x="2305" y="19415"/>
                      <a:pt x="2321" y="19454"/>
                    </a:cubicBezTo>
                    <a:cubicBezTo>
                      <a:pt x="2326" y="19460"/>
                      <a:pt x="2326" y="19465"/>
                      <a:pt x="2331" y="19471"/>
                    </a:cubicBezTo>
                    <a:cubicBezTo>
                      <a:pt x="2335" y="19477"/>
                      <a:pt x="2340" y="19477"/>
                      <a:pt x="2344" y="19477"/>
                    </a:cubicBezTo>
                    <a:cubicBezTo>
                      <a:pt x="2388" y="19492"/>
                      <a:pt x="2436" y="19492"/>
                      <a:pt x="2480" y="19471"/>
                    </a:cubicBezTo>
                    <a:cubicBezTo>
                      <a:pt x="2489" y="19465"/>
                      <a:pt x="2498" y="19460"/>
                      <a:pt x="2508" y="19465"/>
                    </a:cubicBezTo>
                    <a:cubicBezTo>
                      <a:pt x="2515" y="19465"/>
                      <a:pt x="2519" y="19471"/>
                      <a:pt x="2524" y="19471"/>
                    </a:cubicBezTo>
                    <a:cubicBezTo>
                      <a:pt x="2538" y="19471"/>
                      <a:pt x="2542" y="19454"/>
                      <a:pt x="2542" y="19442"/>
                    </a:cubicBezTo>
                    <a:cubicBezTo>
                      <a:pt x="2542" y="19424"/>
                      <a:pt x="2533" y="19409"/>
                      <a:pt x="2524" y="19397"/>
                    </a:cubicBezTo>
                    <a:cubicBezTo>
                      <a:pt x="2538" y="19368"/>
                      <a:pt x="2581" y="19392"/>
                      <a:pt x="2595" y="19368"/>
                    </a:cubicBezTo>
                    <a:cubicBezTo>
                      <a:pt x="2600" y="19353"/>
                      <a:pt x="2600" y="19335"/>
                      <a:pt x="2604" y="19324"/>
                    </a:cubicBezTo>
                    <a:cubicBezTo>
                      <a:pt x="2611" y="19312"/>
                      <a:pt x="2625" y="19312"/>
                      <a:pt x="2634" y="19318"/>
                    </a:cubicBezTo>
                    <a:cubicBezTo>
                      <a:pt x="2664" y="19324"/>
                      <a:pt x="2694" y="19335"/>
                      <a:pt x="2722" y="19335"/>
                    </a:cubicBezTo>
                    <a:cubicBezTo>
                      <a:pt x="2751" y="19335"/>
                      <a:pt x="2779" y="19335"/>
                      <a:pt x="2802" y="19318"/>
                    </a:cubicBezTo>
                    <a:cubicBezTo>
                      <a:pt x="2818" y="19306"/>
                      <a:pt x="2827" y="19285"/>
                      <a:pt x="2841" y="19273"/>
                    </a:cubicBezTo>
                    <a:cubicBezTo>
                      <a:pt x="2871" y="19244"/>
                      <a:pt x="2915" y="19250"/>
                      <a:pt x="2952" y="19244"/>
                    </a:cubicBezTo>
                    <a:cubicBezTo>
                      <a:pt x="2991" y="19244"/>
                      <a:pt x="3034" y="19232"/>
                      <a:pt x="3055" y="19193"/>
                    </a:cubicBezTo>
                    <a:cubicBezTo>
                      <a:pt x="3048" y="19188"/>
                      <a:pt x="3044" y="19182"/>
                      <a:pt x="3039" y="19182"/>
                    </a:cubicBezTo>
                    <a:cubicBezTo>
                      <a:pt x="3073" y="19131"/>
                      <a:pt x="3122" y="19093"/>
                      <a:pt x="3170" y="19087"/>
                    </a:cubicBezTo>
                    <a:cubicBezTo>
                      <a:pt x="3184" y="19087"/>
                      <a:pt x="3205" y="19081"/>
                      <a:pt x="3209" y="19063"/>
                    </a:cubicBezTo>
                    <a:cubicBezTo>
                      <a:pt x="3214" y="19063"/>
                      <a:pt x="3218" y="19057"/>
                      <a:pt x="3223" y="19057"/>
                    </a:cubicBezTo>
                    <a:lnTo>
                      <a:pt x="3396" y="19019"/>
                    </a:lnTo>
                    <a:cubicBezTo>
                      <a:pt x="3421" y="19013"/>
                      <a:pt x="3444" y="19007"/>
                      <a:pt x="3455" y="18984"/>
                    </a:cubicBezTo>
                    <a:cubicBezTo>
                      <a:pt x="3469" y="18957"/>
                      <a:pt x="3460" y="18921"/>
                      <a:pt x="3460" y="18889"/>
                    </a:cubicBezTo>
                    <a:cubicBezTo>
                      <a:pt x="3460" y="18827"/>
                      <a:pt x="3504" y="18777"/>
                      <a:pt x="3552" y="18777"/>
                    </a:cubicBezTo>
                    <a:cubicBezTo>
                      <a:pt x="3575" y="18777"/>
                      <a:pt x="3593" y="18791"/>
                      <a:pt x="3619" y="18777"/>
                    </a:cubicBezTo>
                    <a:cubicBezTo>
                      <a:pt x="3628" y="18771"/>
                      <a:pt x="3632" y="18765"/>
                      <a:pt x="3642" y="18759"/>
                    </a:cubicBezTo>
                    <a:cubicBezTo>
                      <a:pt x="3672" y="18735"/>
                      <a:pt x="3711" y="18720"/>
                      <a:pt x="3750" y="18729"/>
                    </a:cubicBezTo>
                    <a:cubicBezTo>
                      <a:pt x="3777" y="18735"/>
                      <a:pt x="3803" y="18753"/>
                      <a:pt x="3830" y="18759"/>
                    </a:cubicBezTo>
                    <a:cubicBezTo>
                      <a:pt x="3860" y="18759"/>
                      <a:pt x="3895" y="18735"/>
                      <a:pt x="3888" y="18697"/>
                    </a:cubicBezTo>
                    <a:cubicBezTo>
                      <a:pt x="3888" y="18667"/>
                      <a:pt x="3856" y="18641"/>
                      <a:pt x="3856" y="18605"/>
                    </a:cubicBezTo>
                    <a:cubicBezTo>
                      <a:pt x="3856" y="18578"/>
                      <a:pt x="3874" y="18561"/>
                      <a:pt x="3895" y="18549"/>
                    </a:cubicBezTo>
                    <a:cubicBezTo>
                      <a:pt x="3927" y="18522"/>
                      <a:pt x="3961" y="18499"/>
                      <a:pt x="3996" y="18516"/>
                    </a:cubicBezTo>
                    <a:cubicBezTo>
                      <a:pt x="4005" y="18522"/>
                      <a:pt x="4010" y="18528"/>
                      <a:pt x="4019" y="18528"/>
                    </a:cubicBezTo>
                    <a:cubicBezTo>
                      <a:pt x="4037" y="18528"/>
                      <a:pt x="4053" y="18499"/>
                      <a:pt x="4049" y="18466"/>
                    </a:cubicBezTo>
                    <a:cubicBezTo>
                      <a:pt x="4044" y="18442"/>
                      <a:pt x="4033" y="18413"/>
                      <a:pt x="4033" y="18386"/>
                    </a:cubicBezTo>
                    <a:cubicBezTo>
                      <a:pt x="4086" y="18374"/>
                      <a:pt x="4134" y="18357"/>
                      <a:pt x="4189" y="18345"/>
                    </a:cubicBezTo>
                    <a:cubicBezTo>
                      <a:pt x="4194" y="18345"/>
                      <a:pt x="4203" y="18336"/>
                      <a:pt x="4203" y="18330"/>
                    </a:cubicBezTo>
                    <a:cubicBezTo>
                      <a:pt x="4212" y="18318"/>
                      <a:pt x="4203" y="18295"/>
                      <a:pt x="4198" y="18283"/>
                    </a:cubicBezTo>
                    <a:cubicBezTo>
                      <a:pt x="4182" y="18244"/>
                      <a:pt x="4178" y="18200"/>
                      <a:pt x="4189" y="18159"/>
                    </a:cubicBezTo>
                    <a:lnTo>
                      <a:pt x="4217" y="18159"/>
                    </a:lnTo>
                    <a:cubicBezTo>
                      <a:pt x="4217" y="18132"/>
                      <a:pt x="4212" y="18114"/>
                      <a:pt x="4203" y="18091"/>
                    </a:cubicBezTo>
                    <a:cubicBezTo>
                      <a:pt x="4217" y="18097"/>
                      <a:pt x="4235" y="18076"/>
                      <a:pt x="4235" y="18058"/>
                    </a:cubicBezTo>
                    <a:cubicBezTo>
                      <a:pt x="4256" y="18064"/>
                      <a:pt x="4274" y="18091"/>
                      <a:pt x="4274" y="18114"/>
                    </a:cubicBezTo>
                    <a:cubicBezTo>
                      <a:pt x="4304" y="18097"/>
                      <a:pt x="4318" y="18046"/>
                      <a:pt x="4309" y="18008"/>
                    </a:cubicBezTo>
                    <a:cubicBezTo>
                      <a:pt x="4304" y="17996"/>
                      <a:pt x="4304" y="17990"/>
                      <a:pt x="4304" y="17978"/>
                    </a:cubicBezTo>
                    <a:cubicBezTo>
                      <a:pt x="4304" y="17952"/>
                      <a:pt x="4334" y="17946"/>
                      <a:pt x="4352" y="17940"/>
                    </a:cubicBezTo>
                    <a:cubicBezTo>
                      <a:pt x="4373" y="17934"/>
                      <a:pt x="4396" y="17910"/>
                      <a:pt x="4380" y="17890"/>
                    </a:cubicBezTo>
                    <a:cubicBezTo>
                      <a:pt x="4401" y="17896"/>
                      <a:pt x="4424" y="17890"/>
                      <a:pt x="4440" y="17872"/>
                    </a:cubicBezTo>
                    <a:cubicBezTo>
                      <a:pt x="4454" y="17854"/>
                      <a:pt x="4449" y="17816"/>
                      <a:pt x="4428" y="17810"/>
                    </a:cubicBezTo>
                    <a:cubicBezTo>
                      <a:pt x="4454" y="17810"/>
                      <a:pt x="4488" y="17798"/>
                      <a:pt x="4497" y="17765"/>
                    </a:cubicBezTo>
                    <a:cubicBezTo>
                      <a:pt x="4502" y="17742"/>
                      <a:pt x="4493" y="17718"/>
                      <a:pt x="4472" y="17703"/>
                    </a:cubicBezTo>
                    <a:cubicBezTo>
                      <a:pt x="4458" y="17692"/>
                      <a:pt x="4440" y="17686"/>
                      <a:pt x="4419" y="17686"/>
                    </a:cubicBezTo>
                    <a:cubicBezTo>
                      <a:pt x="4410" y="17686"/>
                      <a:pt x="4396" y="17686"/>
                      <a:pt x="4391" y="17674"/>
                    </a:cubicBezTo>
                    <a:cubicBezTo>
                      <a:pt x="4387" y="17668"/>
                      <a:pt x="4387" y="17662"/>
                      <a:pt x="4380" y="17656"/>
                    </a:cubicBezTo>
                    <a:cubicBezTo>
                      <a:pt x="4366" y="17612"/>
                      <a:pt x="4352" y="17550"/>
                      <a:pt x="4313" y="17550"/>
                    </a:cubicBezTo>
                    <a:cubicBezTo>
                      <a:pt x="4304" y="17550"/>
                      <a:pt x="4290" y="17556"/>
                      <a:pt x="4279" y="17556"/>
                    </a:cubicBezTo>
                    <a:cubicBezTo>
                      <a:pt x="4265" y="17556"/>
                      <a:pt x="4251" y="17550"/>
                      <a:pt x="4235" y="17544"/>
                    </a:cubicBezTo>
                    <a:cubicBezTo>
                      <a:pt x="4178" y="17520"/>
                      <a:pt x="4115" y="17488"/>
                      <a:pt x="4058" y="17464"/>
                    </a:cubicBezTo>
                    <a:cubicBezTo>
                      <a:pt x="4053" y="17464"/>
                      <a:pt x="4049" y="17458"/>
                      <a:pt x="4044" y="17449"/>
                    </a:cubicBezTo>
                    <a:cubicBezTo>
                      <a:pt x="4037" y="17443"/>
                      <a:pt x="4037" y="17437"/>
                      <a:pt x="4037" y="17431"/>
                    </a:cubicBezTo>
                    <a:lnTo>
                      <a:pt x="4037" y="17307"/>
                    </a:lnTo>
                    <a:cubicBezTo>
                      <a:pt x="3991" y="17266"/>
                      <a:pt x="3971" y="17171"/>
                      <a:pt x="3996" y="17097"/>
                    </a:cubicBezTo>
                    <a:cubicBezTo>
                      <a:pt x="4000" y="17091"/>
                      <a:pt x="4000" y="17080"/>
                      <a:pt x="4000" y="17065"/>
                    </a:cubicBezTo>
                    <a:cubicBezTo>
                      <a:pt x="3996" y="17053"/>
                      <a:pt x="3980" y="17047"/>
                      <a:pt x="3971" y="17059"/>
                    </a:cubicBezTo>
                    <a:cubicBezTo>
                      <a:pt x="3961" y="17071"/>
                      <a:pt x="3957" y="17085"/>
                      <a:pt x="3957" y="17103"/>
                    </a:cubicBezTo>
                    <a:cubicBezTo>
                      <a:pt x="3952" y="17115"/>
                      <a:pt x="3952" y="17133"/>
                      <a:pt x="3943" y="17148"/>
                    </a:cubicBezTo>
                    <a:cubicBezTo>
                      <a:pt x="3931" y="17159"/>
                      <a:pt x="3913" y="17165"/>
                      <a:pt x="3899" y="17165"/>
                    </a:cubicBezTo>
                    <a:cubicBezTo>
                      <a:pt x="3883" y="17171"/>
                      <a:pt x="3865" y="17183"/>
                      <a:pt x="3869" y="17210"/>
                    </a:cubicBezTo>
                    <a:cubicBezTo>
                      <a:pt x="3869" y="17216"/>
                      <a:pt x="3874" y="17221"/>
                      <a:pt x="3874" y="17227"/>
                    </a:cubicBezTo>
                    <a:cubicBezTo>
                      <a:pt x="3874" y="17245"/>
                      <a:pt x="3869" y="17257"/>
                      <a:pt x="3860" y="17266"/>
                    </a:cubicBezTo>
                    <a:cubicBezTo>
                      <a:pt x="3851" y="17278"/>
                      <a:pt x="3835" y="17278"/>
                      <a:pt x="3826" y="17289"/>
                    </a:cubicBezTo>
                    <a:cubicBezTo>
                      <a:pt x="3782" y="17319"/>
                      <a:pt x="3764" y="17402"/>
                      <a:pt x="3715" y="17414"/>
                    </a:cubicBezTo>
                    <a:cubicBezTo>
                      <a:pt x="3706" y="17420"/>
                      <a:pt x="3690" y="17420"/>
                      <a:pt x="3685" y="17431"/>
                    </a:cubicBezTo>
                    <a:cubicBezTo>
                      <a:pt x="3681" y="17437"/>
                      <a:pt x="3681" y="17452"/>
                      <a:pt x="3676" y="17458"/>
                    </a:cubicBezTo>
                    <a:cubicBezTo>
                      <a:pt x="3672" y="17467"/>
                      <a:pt x="3667" y="17464"/>
                      <a:pt x="3658" y="17464"/>
                    </a:cubicBezTo>
                    <a:cubicBezTo>
                      <a:pt x="3609" y="17470"/>
                      <a:pt x="3561" y="17464"/>
                      <a:pt x="3513" y="17458"/>
                    </a:cubicBezTo>
                    <a:cubicBezTo>
                      <a:pt x="3492" y="17449"/>
                      <a:pt x="3469" y="17443"/>
                      <a:pt x="3455" y="17425"/>
                    </a:cubicBezTo>
                    <a:lnTo>
                      <a:pt x="3439" y="17408"/>
                    </a:lnTo>
                    <a:cubicBezTo>
                      <a:pt x="3430" y="17396"/>
                      <a:pt x="3412" y="17402"/>
                      <a:pt x="3396" y="17402"/>
                    </a:cubicBezTo>
                    <a:cubicBezTo>
                      <a:pt x="3382" y="17402"/>
                      <a:pt x="3363" y="17396"/>
                      <a:pt x="3359" y="17375"/>
                    </a:cubicBezTo>
                    <a:cubicBezTo>
                      <a:pt x="3359" y="17369"/>
                      <a:pt x="3359" y="17357"/>
                      <a:pt x="3363" y="17352"/>
                    </a:cubicBezTo>
                    <a:cubicBezTo>
                      <a:pt x="3373" y="17325"/>
                      <a:pt x="3382" y="17295"/>
                      <a:pt x="3396" y="17278"/>
                    </a:cubicBezTo>
                    <a:cubicBezTo>
                      <a:pt x="3402" y="17272"/>
                      <a:pt x="3402" y="17266"/>
                      <a:pt x="3407" y="17266"/>
                    </a:cubicBezTo>
                    <a:cubicBezTo>
                      <a:pt x="3412" y="17245"/>
                      <a:pt x="3391" y="17233"/>
                      <a:pt x="3382" y="17221"/>
                    </a:cubicBezTo>
                    <a:cubicBezTo>
                      <a:pt x="3363" y="17189"/>
                      <a:pt x="3391" y="17133"/>
                      <a:pt x="3368" y="17103"/>
                    </a:cubicBezTo>
                    <a:cubicBezTo>
                      <a:pt x="3363" y="17097"/>
                      <a:pt x="3359" y="17097"/>
                      <a:pt x="3359" y="17091"/>
                    </a:cubicBezTo>
                    <a:cubicBezTo>
                      <a:pt x="3354" y="17085"/>
                      <a:pt x="3354" y="17071"/>
                      <a:pt x="3354" y="17065"/>
                    </a:cubicBezTo>
                    <a:cubicBezTo>
                      <a:pt x="3354" y="17047"/>
                      <a:pt x="3347" y="17029"/>
                      <a:pt x="3338" y="17023"/>
                    </a:cubicBezTo>
                    <a:cubicBezTo>
                      <a:pt x="3324" y="17009"/>
                      <a:pt x="3306" y="17023"/>
                      <a:pt x="3301" y="17041"/>
                    </a:cubicBezTo>
                    <a:cubicBezTo>
                      <a:pt x="3290" y="17059"/>
                      <a:pt x="3294" y="17085"/>
                      <a:pt x="3294" y="17103"/>
                    </a:cubicBezTo>
                    <a:cubicBezTo>
                      <a:pt x="3301" y="17165"/>
                      <a:pt x="3294" y="17227"/>
                      <a:pt x="3294" y="17284"/>
                    </a:cubicBezTo>
                    <a:cubicBezTo>
                      <a:pt x="3285" y="17289"/>
                      <a:pt x="3276" y="17284"/>
                      <a:pt x="3267" y="17272"/>
                    </a:cubicBezTo>
                    <a:cubicBezTo>
                      <a:pt x="3262" y="17257"/>
                      <a:pt x="3258" y="17245"/>
                      <a:pt x="3258" y="17233"/>
                    </a:cubicBezTo>
                    <a:cubicBezTo>
                      <a:pt x="3253" y="17195"/>
                      <a:pt x="3253" y="17165"/>
                      <a:pt x="3258" y="17127"/>
                    </a:cubicBezTo>
                    <a:lnTo>
                      <a:pt x="3237" y="17127"/>
                    </a:lnTo>
                    <a:cubicBezTo>
                      <a:pt x="3241" y="17091"/>
                      <a:pt x="3258" y="17047"/>
                      <a:pt x="3281" y="17023"/>
                    </a:cubicBezTo>
                    <a:cubicBezTo>
                      <a:pt x="3262" y="16991"/>
                      <a:pt x="3237" y="16967"/>
                      <a:pt x="3214" y="16949"/>
                    </a:cubicBezTo>
                    <a:cubicBezTo>
                      <a:pt x="3209" y="16941"/>
                      <a:pt x="3198" y="16941"/>
                      <a:pt x="3193" y="16935"/>
                    </a:cubicBezTo>
                    <a:cubicBezTo>
                      <a:pt x="3184" y="16929"/>
                      <a:pt x="3184" y="16911"/>
                      <a:pt x="3184" y="16899"/>
                    </a:cubicBezTo>
                    <a:cubicBezTo>
                      <a:pt x="3170" y="16899"/>
                      <a:pt x="3161" y="16899"/>
                      <a:pt x="3145" y="16893"/>
                    </a:cubicBezTo>
                    <a:cubicBezTo>
                      <a:pt x="3122" y="16849"/>
                      <a:pt x="3092" y="16811"/>
                      <a:pt x="3069" y="16769"/>
                    </a:cubicBezTo>
                    <a:cubicBezTo>
                      <a:pt x="3064" y="16763"/>
                      <a:pt x="3060" y="16754"/>
                      <a:pt x="3055" y="16743"/>
                    </a:cubicBezTo>
                    <a:cubicBezTo>
                      <a:pt x="3044" y="16731"/>
                      <a:pt x="3034" y="16725"/>
                      <a:pt x="3025" y="16719"/>
                    </a:cubicBezTo>
                    <a:cubicBezTo>
                      <a:pt x="3016" y="16675"/>
                      <a:pt x="3007" y="16624"/>
                      <a:pt x="2977" y="16595"/>
                    </a:cubicBezTo>
                    <a:cubicBezTo>
                      <a:pt x="2963" y="16577"/>
                      <a:pt x="2938" y="16556"/>
                      <a:pt x="2938" y="16527"/>
                    </a:cubicBezTo>
                    <a:cubicBezTo>
                      <a:pt x="2938" y="16509"/>
                      <a:pt x="2942" y="16494"/>
                      <a:pt x="2942" y="16476"/>
                    </a:cubicBezTo>
                    <a:cubicBezTo>
                      <a:pt x="2938" y="16453"/>
                      <a:pt x="2915" y="16438"/>
                      <a:pt x="2894" y="16432"/>
                    </a:cubicBezTo>
                    <a:cubicBezTo>
                      <a:pt x="2894" y="16408"/>
                      <a:pt x="2915" y="16385"/>
                      <a:pt x="2933" y="16391"/>
                    </a:cubicBezTo>
                    <a:cubicBezTo>
                      <a:pt x="2938" y="16391"/>
                      <a:pt x="2947" y="16397"/>
                      <a:pt x="2952" y="16397"/>
                    </a:cubicBezTo>
                    <a:cubicBezTo>
                      <a:pt x="2972" y="16397"/>
                      <a:pt x="2977" y="16358"/>
                      <a:pt x="2972" y="16335"/>
                    </a:cubicBezTo>
                    <a:lnTo>
                      <a:pt x="3073" y="16278"/>
                    </a:lnTo>
                    <a:cubicBezTo>
                      <a:pt x="3083" y="16272"/>
                      <a:pt x="3087" y="16272"/>
                      <a:pt x="3097" y="16272"/>
                    </a:cubicBezTo>
                    <a:cubicBezTo>
                      <a:pt x="3108" y="16272"/>
                      <a:pt x="3117" y="16278"/>
                      <a:pt x="3126" y="16278"/>
                    </a:cubicBezTo>
                    <a:cubicBezTo>
                      <a:pt x="3140" y="16278"/>
                      <a:pt x="3149" y="16246"/>
                      <a:pt x="3170" y="16246"/>
                    </a:cubicBezTo>
                    <a:cubicBezTo>
                      <a:pt x="3179" y="16246"/>
                      <a:pt x="3184" y="16261"/>
                      <a:pt x="3189" y="16267"/>
                    </a:cubicBezTo>
                    <a:cubicBezTo>
                      <a:pt x="3228" y="16329"/>
                      <a:pt x="3262" y="16391"/>
                      <a:pt x="3294" y="16453"/>
                    </a:cubicBezTo>
                    <a:cubicBezTo>
                      <a:pt x="3301" y="16459"/>
                      <a:pt x="3306" y="16471"/>
                      <a:pt x="3306" y="16482"/>
                    </a:cubicBezTo>
                    <a:cubicBezTo>
                      <a:pt x="3310" y="16500"/>
                      <a:pt x="3301" y="16515"/>
                      <a:pt x="3301" y="16533"/>
                    </a:cubicBezTo>
                    <a:cubicBezTo>
                      <a:pt x="3301" y="16589"/>
                      <a:pt x="3363" y="16618"/>
                      <a:pt x="3373" y="16675"/>
                    </a:cubicBezTo>
                    <a:cubicBezTo>
                      <a:pt x="3373" y="16695"/>
                      <a:pt x="3373" y="16713"/>
                      <a:pt x="3382" y="16719"/>
                    </a:cubicBezTo>
                    <a:cubicBezTo>
                      <a:pt x="3396" y="16731"/>
                      <a:pt x="3416" y="16713"/>
                      <a:pt x="3435" y="16713"/>
                    </a:cubicBezTo>
                    <a:cubicBezTo>
                      <a:pt x="3474" y="16713"/>
                      <a:pt x="3483" y="16787"/>
                      <a:pt x="3522" y="16799"/>
                    </a:cubicBezTo>
                    <a:cubicBezTo>
                      <a:pt x="3531" y="16805"/>
                      <a:pt x="3540" y="16799"/>
                      <a:pt x="3557" y="16805"/>
                    </a:cubicBezTo>
                    <a:cubicBezTo>
                      <a:pt x="3575" y="16811"/>
                      <a:pt x="3586" y="16837"/>
                      <a:pt x="3600" y="16849"/>
                    </a:cubicBezTo>
                    <a:cubicBezTo>
                      <a:pt x="3616" y="16861"/>
                      <a:pt x="3637" y="16879"/>
                      <a:pt x="3653" y="16861"/>
                    </a:cubicBezTo>
                    <a:cubicBezTo>
                      <a:pt x="3658" y="16887"/>
                      <a:pt x="3658" y="16905"/>
                      <a:pt x="3662" y="16929"/>
                    </a:cubicBezTo>
                    <a:cubicBezTo>
                      <a:pt x="3697" y="16911"/>
                      <a:pt x="3736" y="16911"/>
                      <a:pt x="3764" y="16929"/>
                    </a:cubicBezTo>
                    <a:cubicBezTo>
                      <a:pt x="3793" y="16949"/>
                      <a:pt x="3821" y="16973"/>
                      <a:pt x="3846" y="16961"/>
                    </a:cubicBezTo>
                    <a:cubicBezTo>
                      <a:pt x="3856" y="16955"/>
                      <a:pt x="3860" y="16941"/>
                      <a:pt x="3869" y="16935"/>
                    </a:cubicBezTo>
                    <a:cubicBezTo>
                      <a:pt x="3883" y="16923"/>
                      <a:pt x="3899" y="16923"/>
                      <a:pt x="3913" y="16917"/>
                    </a:cubicBezTo>
                    <a:cubicBezTo>
                      <a:pt x="3927" y="16911"/>
                      <a:pt x="3936" y="16887"/>
                      <a:pt x="3927" y="16867"/>
                    </a:cubicBezTo>
                    <a:cubicBezTo>
                      <a:pt x="3966" y="16867"/>
                      <a:pt x="4000" y="16861"/>
                      <a:pt x="4037" y="16861"/>
                    </a:cubicBezTo>
                    <a:cubicBezTo>
                      <a:pt x="4049" y="16861"/>
                      <a:pt x="4058" y="16861"/>
                      <a:pt x="4067" y="16867"/>
                    </a:cubicBezTo>
                    <a:cubicBezTo>
                      <a:pt x="4086" y="16879"/>
                      <a:pt x="4092" y="16911"/>
                      <a:pt x="4102" y="16935"/>
                    </a:cubicBezTo>
                    <a:cubicBezTo>
                      <a:pt x="4111" y="16961"/>
                      <a:pt x="4129" y="16973"/>
                      <a:pt x="4141" y="16997"/>
                    </a:cubicBezTo>
                    <a:cubicBezTo>
                      <a:pt x="4145" y="17023"/>
                      <a:pt x="4145" y="17047"/>
                      <a:pt x="4150" y="17071"/>
                    </a:cubicBezTo>
                    <a:cubicBezTo>
                      <a:pt x="4155" y="17097"/>
                      <a:pt x="4173" y="17115"/>
                      <a:pt x="4189" y="17103"/>
                    </a:cubicBezTo>
                    <a:cubicBezTo>
                      <a:pt x="4235" y="17142"/>
                      <a:pt x="4295" y="17115"/>
                      <a:pt x="4352" y="17121"/>
                    </a:cubicBezTo>
                    <a:cubicBezTo>
                      <a:pt x="4396" y="17127"/>
                      <a:pt x="4435" y="17159"/>
                      <a:pt x="4481" y="17159"/>
                    </a:cubicBezTo>
                    <a:cubicBezTo>
                      <a:pt x="4511" y="17159"/>
                      <a:pt x="4541" y="17153"/>
                      <a:pt x="4569" y="17159"/>
                    </a:cubicBezTo>
                    <a:cubicBezTo>
                      <a:pt x="4603" y="17171"/>
                      <a:pt x="4633" y="17204"/>
                      <a:pt x="4665" y="17210"/>
                    </a:cubicBezTo>
                    <a:cubicBezTo>
                      <a:pt x="4690" y="17216"/>
                      <a:pt x="4713" y="17210"/>
                      <a:pt x="4734" y="17195"/>
                    </a:cubicBezTo>
                    <a:cubicBezTo>
                      <a:pt x="4792" y="17177"/>
                      <a:pt x="4849" y="17171"/>
                      <a:pt x="4907" y="17165"/>
                    </a:cubicBezTo>
                    <a:cubicBezTo>
                      <a:pt x="4916" y="17165"/>
                      <a:pt x="4925" y="17165"/>
                      <a:pt x="4932" y="17171"/>
                    </a:cubicBezTo>
                    <a:lnTo>
                      <a:pt x="4950" y="17195"/>
                    </a:lnTo>
                    <a:cubicBezTo>
                      <a:pt x="4973" y="17227"/>
                      <a:pt x="5012" y="17210"/>
                      <a:pt x="5042" y="17195"/>
                    </a:cubicBezTo>
                    <a:cubicBezTo>
                      <a:pt x="5081" y="17183"/>
                      <a:pt x="5123" y="17183"/>
                      <a:pt x="5162" y="17195"/>
                    </a:cubicBezTo>
                    <a:cubicBezTo>
                      <a:pt x="5178" y="17204"/>
                      <a:pt x="5192" y="17210"/>
                      <a:pt x="5206" y="17195"/>
                    </a:cubicBezTo>
                    <a:cubicBezTo>
                      <a:pt x="5215" y="17189"/>
                      <a:pt x="5219" y="17171"/>
                      <a:pt x="5231" y="17165"/>
                    </a:cubicBezTo>
                    <a:cubicBezTo>
                      <a:pt x="5245" y="17153"/>
                      <a:pt x="5263" y="17153"/>
                      <a:pt x="5279" y="17159"/>
                    </a:cubicBezTo>
                    <a:cubicBezTo>
                      <a:pt x="5337" y="17177"/>
                      <a:pt x="5390" y="17204"/>
                      <a:pt x="5438" y="17245"/>
                    </a:cubicBezTo>
                    <a:cubicBezTo>
                      <a:pt x="5447" y="17257"/>
                      <a:pt x="5461" y="17272"/>
                      <a:pt x="5466" y="17284"/>
                    </a:cubicBezTo>
                    <a:cubicBezTo>
                      <a:pt x="5472" y="17295"/>
                      <a:pt x="5472" y="17307"/>
                      <a:pt x="5477" y="17319"/>
                    </a:cubicBezTo>
                    <a:cubicBezTo>
                      <a:pt x="5486" y="17357"/>
                      <a:pt x="5525" y="17381"/>
                      <a:pt x="5514" y="17425"/>
                    </a:cubicBezTo>
                    <a:cubicBezTo>
                      <a:pt x="5514" y="17437"/>
                      <a:pt x="5505" y="17449"/>
                      <a:pt x="5509" y="17464"/>
                    </a:cubicBezTo>
                    <a:cubicBezTo>
                      <a:pt x="5514" y="17482"/>
                      <a:pt x="5535" y="17482"/>
                      <a:pt x="5553" y="17482"/>
                    </a:cubicBezTo>
                    <a:cubicBezTo>
                      <a:pt x="5592" y="17488"/>
                      <a:pt x="5606" y="17544"/>
                      <a:pt x="5631" y="17579"/>
                    </a:cubicBezTo>
                    <a:cubicBezTo>
                      <a:pt x="5670" y="17629"/>
                      <a:pt x="5728" y="17629"/>
                      <a:pt x="5781" y="17641"/>
                    </a:cubicBezTo>
                    <a:cubicBezTo>
                      <a:pt x="5799" y="17641"/>
                      <a:pt x="5820" y="17656"/>
                      <a:pt x="5820" y="17680"/>
                    </a:cubicBezTo>
                    <a:cubicBezTo>
                      <a:pt x="5820" y="17703"/>
                      <a:pt x="5794" y="17718"/>
                      <a:pt x="5776" y="17718"/>
                    </a:cubicBezTo>
                    <a:cubicBezTo>
                      <a:pt x="5746" y="17724"/>
                      <a:pt x="5719" y="17724"/>
                      <a:pt x="5684" y="17730"/>
                    </a:cubicBezTo>
                    <a:cubicBezTo>
                      <a:pt x="5679" y="17730"/>
                      <a:pt x="5675" y="17730"/>
                      <a:pt x="5675" y="17736"/>
                    </a:cubicBezTo>
                    <a:cubicBezTo>
                      <a:pt x="5663" y="17742"/>
                      <a:pt x="5670" y="17768"/>
                      <a:pt x="5679" y="17780"/>
                    </a:cubicBezTo>
                    <a:cubicBezTo>
                      <a:pt x="5689" y="17795"/>
                      <a:pt x="5702" y="17792"/>
                      <a:pt x="5712" y="17804"/>
                    </a:cubicBezTo>
                    <a:cubicBezTo>
                      <a:pt x="5723" y="17816"/>
                      <a:pt x="5723" y="17842"/>
                      <a:pt x="5707" y="17842"/>
                    </a:cubicBezTo>
                    <a:cubicBezTo>
                      <a:pt x="5719" y="17860"/>
                      <a:pt x="5723" y="17866"/>
                      <a:pt x="5737" y="17872"/>
                    </a:cubicBezTo>
                    <a:cubicBezTo>
                      <a:pt x="5746" y="17878"/>
                      <a:pt x="5751" y="17878"/>
                      <a:pt x="5760" y="17878"/>
                    </a:cubicBezTo>
                    <a:cubicBezTo>
                      <a:pt x="5804" y="17896"/>
                      <a:pt x="5829" y="17958"/>
                      <a:pt x="5873" y="17990"/>
                    </a:cubicBezTo>
                    <a:cubicBezTo>
                      <a:pt x="5900" y="18014"/>
                      <a:pt x="5935" y="18020"/>
                      <a:pt x="5969" y="18029"/>
                    </a:cubicBezTo>
                    <a:cubicBezTo>
                      <a:pt x="5978" y="18029"/>
                      <a:pt x="5988" y="18034"/>
                      <a:pt x="5997" y="18029"/>
                    </a:cubicBezTo>
                    <a:cubicBezTo>
                      <a:pt x="6011" y="18020"/>
                      <a:pt x="6018" y="18008"/>
                      <a:pt x="6031" y="17996"/>
                    </a:cubicBezTo>
                    <a:cubicBezTo>
                      <a:pt x="6045" y="17984"/>
                      <a:pt x="6068" y="17987"/>
                      <a:pt x="6080" y="17966"/>
                    </a:cubicBezTo>
                    <a:cubicBezTo>
                      <a:pt x="6091" y="17955"/>
                      <a:pt x="6084" y="17934"/>
                      <a:pt x="6089" y="17916"/>
                    </a:cubicBezTo>
                    <a:cubicBezTo>
                      <a:pt x="6089" y="17878"/>
                      <a:pt x="6107" y="17848"/>
                      <a:pt x="6128" y="17822"/>
                    </a:cubicBezTo>
                    <a:cubicBezTo>
                      <a:pt x="6133" y="17822"/>
                      <a:pt x="6133" y="17816"/>
                      <a:pt x="6137" y="17816"/>
                    </a:cubicBezTo>
                    <a:cubicBezTo>
                      <a:pt x="6142" y="17816"/>
                      <a:pt x="6146" y="17822"/>
                      <a:pt x="6146" y="17822"/>
                    </a:cubicBezTo>
                    <a:cubicBezTo>
                      <a:pt x="6176" y="17866"/>
                      <a:pt x="6190" y="17928"/>
                      <a:pt x="6186" y="17990"/>
                    </a:cubicBezTo>
                    <a:cubicBezTo>
                      <a:pt x="6186" y="18002"/>
                      <a:pt x="6181" y="18014"/>
                      <a:pt x="6186" y="18034"/>
                    </a:cubicBezTo>
                    <a:cubicBezTo>
                      <a:pt x="6190" y="18052"/>
                      <a:pt x="6199" y="18064"/>
                      <a:pt x="6209" y="18076"/>
                    </a:cubicBezTo>
                    <a:cubicBezTo>
                      <a:pt x="6229" y="18114"/>
                      <a:pt x="6234" y="18159"/>
                      <a:pt x="6234" y="18194"/>
                    </a:cubicBezTo>
                    <a:cubicBezTo>
                      <a:pt x="6234" y="18238"/>
                      <a:pt x="6229" y="18283"/>
                      <a:pt x="6220" y="18318"/>
                    </a:cubicBezTo>
                    <a:cubicBezTo>
                      <a:pt x="6220" y="18336"/>
                      <a:pt x="6215" y="18357"/>
                      <a:pt x="6220" y="18374"/>
                    </a:cubicBezTo>
                    <a:cubicBezTo>
                      <a:pt x="6225" y="18425"/>
                      <a:pt x="6264" y="18460"/>
                      <a:pt x="6252" y="18505"/>
                    </a:cubicBezTo>
                    <a:cubicBezTo>
                      <a:pt x="6248" y="18522"/>
                      <a:pt x="6238" y="18543"/>
                      <a:pt x="6234" y="18561"/>
                    </a:cubicBezTo>
                    <a:cubicBezTo>
                      <a:pt x="6234" y="18573"/>
                      <a:pt x="6234" y="18590"/>
                      <a:pt x="6238" y="18605"/>
                    </a:cubicBezTo>
                    <a:cubicBezTo>
                      <a:pt x="6248" y="18646"/>
                      <a:pt x="6268" y="18697"/>
                      <a:pt x="6287" y="18735"/>
                    </a:cubicBezTo>
                    <a:cubicBezTo>
                      <a:pt x="6296" y="18759"/>
                      <a:pt x="6312" y="18782"/>
                      <a:pt x="6301" y="18809"/>
                    </a:cubicBezTo>
                    <a:cubicBezTo>
                      <a:pt x="6326" y="18821"/>
                      <a:pt x="6340" y="18853"/>
                      <a:pt x="6349" y="18883"/>
                    </a:cubicBezTo>
                    <a:cubicBezTo>
                      <a:pt x="6353" y="18901"/>
                      <a:pt x="6360" y="18927"/>
                      <a:pt x="6360" y="18951"/>
                    </a:cubicBezTo>
                    <a:cubicBezTo>
                      <a:pt x="6370" y="19025"/>
                      <a:pt x="6402" y="19087"/>
                      <a:pt x="6436" y="19143"/>
                    </a:cubicBezTo>
                    <a:cubicBezTo>
                      <a:pt x="6445" y="19155"/>
                      <a:pt x="6450" y="19170"/>
                      <a:pt x="6450" y="19188"/>
                    </a:cubicBezTo>
                    <a:cubicBezTo>
                      <a:pt x="6450" y="19205"/>
                      <a:pt x="6436" y="19232"/>
                      <a:pt x="6441" y="19250"/>
                    </a:cubicBezTo>
                    <a:cubicBezTo>
                      <a:pt x="6450" y="19285"/>
                      <a:pt x="6503" y="19267"/>
                      <a:pt x="6519" y="19306"/>
                    </a:cubicBezTo>
                    <a:cubicBezTo>
                      <a:pt x="6528" y="19329"/>
                      <a:pt x="6514" y="19353"/>
                      <a:pt x="6510" y="19380"/>
                    </a:cubicBezTo>
                    <a:cubicBezTo>
                      <a:pt x="6503" y="19409"/>
                      <a:pt x="6514" y="19436"/>
                      <a:pt x="6519" y="19465"/>
                    </a:cubicBezTo>
                    <a:cubicBezTo>
                      <a:pt x="6533" y="19528"/>
                      <a:pt x="6551" y="19596"/>
                      <a:pt x="6595" y="19640"/>
                    </a:cubicBezTo>
                    <a:cubicBezTo>
                      <a:pt x="6606" y="19646"/>
                      <a:pt x="6616" y="19658"/>
                      <a:pt x="6616" y="19669"/>
                    </a:cubicBezTo>
                    <a:cubicBezTo>
                      <a:pt x="6620" y="19684"/>
                      <a:pt x="6616" y="19702"/>
                      <a:pt x="6616" y="19714"/>
                    </a:cubicBezTo>
                    <a:cubicBezTo>
                      <a:pt x="6606" y="19776"/>
                      <a:pt x="6616" y="19838"/>
                      <a:pt x="6625" y="19900"/>
                    </a:cubicBezTo>
                    <a:cubicBezTo>
                      <a:pt x="6629" y="19933"/>
                      <a:pt x="6634" y="19956"/>
                      <a:pt x="6639" y="19986"/>
                    </a:cubicBezTo>
                    <a:cubicBezTo>
                      <a:pt x="6648" y="20036"/>
                      <a:pt x="6652" y="20086"/>
                      <a:pt x="6682" y="20125"/>
                    </a:cubicBezTo>
                    <a:cubicBezTo>
                      <a:pt x="6701" y="20148"/>
                      <a:pt x="6721" y="20160"/>
                      <a:pt x="6744" y="20166"/>
                    </a:cubicBezTo>
                    <a:cubicBezTo>
                      <a:pt x="6779" y="20178"/>
                      <a:pt x="6818" y="20187"/>
                      <a:pt x="6853" y="20178"/>
                    </a:cubicBezTo>
                    <a:cubicBezTo>
                      <a:pt x="6862" y="20178"/>
                      <a:pt x="6871" y="20178"/>
                      <a:pt x="6880" y="20166"/>
                    </a:cubicBezTo>
                    <a:cubicBezTo>
                      <a:pt x="6899" y="20148"/>
                      <a:pt x="6896" y="20113"/>
                      <a:pt x="6910" y="20092"/>
                    </a:cubicBezTo>
                    <a:cubicBezTo>
                      <a:pt x="6926" y="20077"/>
                      <a:pt x="6954" y="20080"/>
                      <a:pt x="6968" y="20057"/>
                    </a:cubicBezTo>
                    <a:cubicBezTo>
                      <a:pt x="6977" y="20036"/>
                      <a:pt x="6972" y="20012"/>
                      <a:pt x="6972" y="19986"/>
                    </a:cubicBezTo>
                    <a:cubicBezTo>
                      <a:pt x="6977" y="19933"/>
                      <a:pt x="7030" y="19912"/>
                      <a:pt x="7060" y="19870"/>
                    </a:cubicBezTo>
                    <a:cubicBezTo>
                      <a:pt x="7096" y="19820"/>
                      <a:pt x="7103" y="19746"/>
                      <a:pt x="7117" y="19678"/>
                    </a:cubicBezTo>
                    <a:cubicBezTo>
                      <a:pt x="7122" y="19664"/>
                      <a:pt x="7122" y="19646"/>
                      <a:pt x="7126" y="19634"/>
                    </a:cubicBezTo>
                    <a:cubicBezTo>
                      <a:pt x="7135" y="19607"/>
                      <a:pt x="7152" y="19584"/>
                      <a:pt x="7165" y="19566"/>
                    </a:cubicBezTo>
                    <a:cubicBezTo>
                      <a:pt x="7184" y="19539"/>
                      <a:pt x="7204" y="19510"/>
                      <a:pt x="7218" y="19471"/>
                    </a:cubicBezTo>
                    <a:cubicBezTo>
                      <a:pt x="7227" y="19436"/>
                      <a:pt x="7232" y="19392"/>
                      <a:pt x="7214" y="19368"/>
                    </a:cubicBezTo>
                    <a:cubicBezTo>
                      <a:pt x="7204" y="19347"/>
                      <a:pt x="7184" y="19335"/>
                      <a:pt x="7175" y="19318"/>
                    </a:cubicBezTo>
                    <a:cubicBezTo>
                      <a:pt x="7152" y="19273"/>
                      <a:pt x="7165" y="19205"/>
                      <a:pt x="7156" y="19149"/>
                    </a:cubicBezTo>
                    <a:cubicBezTo>
                      <a:pt x="7156" y="19137"/>
                      <a:pt x="7140" y="19131"/>
                      <a:pt x="7140" y="19143"/>
                    </a:cubicBezTo>
                    <a:cubicBezTo>
                      <a:pt x="7126" y="19114"/>
                      <a:pt x="7126" y="19069"/>
                      <a:pt x="7140" y="19046"/>
                    </a:cubicBezTo>
                    <a:cubicBezTo>
                      <a:pt x="7152" y="19025"/>
                      <a:pt x="7170" y="19001"/>
                      <a:pt x="7161" y="18984"/>
                    </a:cubicBezTo>
                    <a:cubicBezTo>
                      <a:pt x="7161" y="18975"/>
                      <a:pt x="7156" y="18969"/>
                      <a:pt x="7152" y="18963"/>
                    </a:cubicBezTo>
                    <a:cubicBezTo>
                      <a:pt x="7145" y="18945"/>
                      <a:pt x="7165" y="18927"/>
                      <a:pt x="7179" y="18916"/>
                    </a:cubicBezTo>
                    <a:cubicBezTo>
                      <a:pt x="7227" y="18889"/>
                      <a:pt x="7280" y="18877"/>
                      <a:pt x="7324" y="18839"/>
                    </a:cubicBezTo>
                    <a:cubicBezTo>
                      <a:pt x="7333" y="18833"/>
                      <a:pt x="7338" y="18827"/>
                      <a:pt x="7349" y="18821"/>
                    </a:cubicBezTo>
                    <a:cubicBezTo>
                      <a:pt x="7354" y="18809"/>
                      <a:pt x="7359" y="18791"/>
                      <a:pt x="7363" y="18777"/>
                    </a:cubicBezTo>
                    <a:cubicBezTo>
                      <a:pt x="7372" y="18759"/>
                      <a:pt x="7391" y="18747"/>
                      <a:pt x="7402" y="18729"/>
                    </a:cubicBezTo>
                    <a:cubicBezTo>
                      <a:pt x="7407" y="18720"/>
                      <a:pt x="7407" y="18709"/>
                      <a:pt x="7411" y="18697"/>
                    </a:cubicBezTo>
                    <a:cubicBezTo>
                      <a:pt x="7416" y="18679"/>
                      <a:pt x="7430" y="18667"/>
                      <a:pt x="7446" y="18661"/>
                    </a:cubicBezTo>
                    <a:cubicBezTo>
                      <a:pt x="7460" y="18652"/>
                      <a:pt x="7478" y="18667"/>
                      <a:pt x="7487" y="18685"/>
                    </a:cubicBezTo>
                    <a:cubicBezTo>
                      <a:pt x="7487" y="18691"/>
                      <a:pt x="7494" y="18697"/>
                      <a:pt x="7499" y="18697"/>
                    </a:cubicBezTo>
                    <a:cubicBezTo>
                      <a:pt x="7503" y="18697"/>
                      <a:pt x="7503" y="18691"/>
                      <a:pt x="7508" y="18691"/>
                    </a:cubicBezTo>
                    <a:cubicBezTo>
                      <a:pt x="7536" y="18641"/>
                      <a:pt x="7561" y="18578"/>
                      <a:pt x="7600" y="18543"/>
                    </a:cubicBezTo>
                    <a:cubicBezTo>
                      <a:pt x="7614" y="18528"/>
                      <a:pt x="7628" y="18516"/>
                      <a:pt x="7637" y="18505"/>
                    </a:cubicBezTo>
                    <a:cubicBezTo>
                      <a:pt x="7648" y="18493"/>
                      <a:pt x="7658" y="18466"/>
                      <a:pt x="7658" y="18448"/>
                    </a:cubicBezTo>
                    <a:cubicBezTo>
                      <a:pt x="7658" y="18437"/>
                      <a:pt x="7653" y="18431"/>
                      <a:pt x="7653" y="18419"/>
                    </a:cubicBezTo>
                    <a:cubicBezTo>
                      <a:pt x="7653" y="18392"/>
                      <a:pt x="7667" y="18380"/>
                      <a:pt x="7681" y="18369"/>
                    </a:cubicBezTo>
                    <a:cubicBezTo>
                      <a:pt x="7701" y="18351"/>
                      <a:pt x="7715" y="18336"/>
                      <a:pt x="7733" y="18318"/>
                    </a:cubicBezTo>
                    <a:cubicBezTo>
                      <a:pt x="7733" y="18283"/>
                      <a:pt x="7768" y="18256"/>
                      <a:pt x="7798" y="18256"/>
                    </a:cubicBezTo>
                    <a:cubicBezTo>
                      <a:pt x="7825" y="18256"/>
                      <a:pt x="7865" y="18256"/>
                      <a:pt x="7883" y="18233"/>
                    </a:cubicBezTo>
                    <a:cubicBezTo>
                      <a:pt x="7899" y="18212"/>
                      <a:pt x="7906" y="18179"/>
                      <a:pt x="7917" y="18159"/>
                    </a:cubicBezTo>
                    <a:cubicBezTo>
                      <a:pt x="7934" y="18141"/>
                      <a:pt x="7952" y="18138"/>
                      <a:pt x="7966" y="18120"/>
                    </a:cubicBezTo>
                    <a:cubicBezTo>
                      <a:pt x="7980" y="18108"/>
                      <a:pt x="7984" y="18091"/>
                      <a:pt x="7991" y="18070"/>
                    </a:cubicBezTo>
                    <a:cubicBezTo>
                      <a:pt x="8000" y="18034"/>
                      <a:pt x="8014" y="18002"/>
                      <a:pt x="8023" y="17966"/>
                    </a:cubicBezTo>
                    <a:cubicBezTo>
                      <a:pt x="8023" y="17958"/>
                      <a:pt x="8028" y="17952"/>
                      <a:pt x="8023" y="17946"/>
                    </a:cubicBezTo>
                    <a:cubicBezTo>
                      <a:pt x="8023" y="17940"/>
                      <a:pt x="8014" y="17940"/>
                      <a:pt x="8014" y="17934"/>
                    </a:cubicBezTo>
                    <a:cubicBezTo>
                      <a:pt x="8005" y="17922"/>
                      <a:pt x="8000" y="17904"/>
                      <a:pt x="8009" y="17884"/>
                    </a:cubicBezTo>
                    <a:cubicBezTo>
                      <a:pt x="8014" y="17866"/>
                      <a:pt x="8023" y="17857"/>
                      <a:pt x="8032" y="17842"/>
                    </a:cubicBezTo>
                    <a:cubicBezTo>
                      <a:pt x="8044" y="17830"/>
                      <a:pt x="8049" y="17822"/>
                      <a:pt x="8058" y="17816"/>
                    </a:cubicBezTo>
                    <a:cubicBezTo>
                      <a:pt x="8072" y="17810"/>
                      <a:pt x="8088" y="17810"/>
                      <a:pt x="8101" y="17810"/>
                    </a:cubicBezTo>
                    <a:cubicBezTo>
                      <a:pt x="8145" y="17816"/>
                      <a:pt x="8189" y="17816"/>
                      <a:pt x="8230" y="17822"/>
                    </a:cubicBezTo>
                    <a:cubicBezTo>
                      <a:pt x="8260" y="17822"/>
                      <a:pt x="8290" y="17828"/>
                      <a:pt x="8318" y="17816"/>
                    </a:cubicBezTo>
                    <a:cubicBezTo>
                      <a:pt x="8334" y="17810"/>
                      <a:pt x="8348" y="17798"/>
                      <a:pt x="8361" y="17798"/>
                    </a:cubicBezTo>
                    <a:cubicBezTo>
                      <a:pt x="8382" y="17792"/>
                      <a:pt x="8405" y="17798"/>
                      <a:pt x="8423" y="17804"/>
                    </a:cubicBezTo>
                    <a:cubicBezTo>
                      <a:pt x="8444" y="17810"/>
                      <a:pt x="8467" y="17810"/>
                      <a:pt x="8488" y="17804"/>
                    </a:cubicBezTo>
                    <a:cubicBezTo>
                      <a:pt x="8502" y="17804"/>
                      <a:pt x="8511" y="17798"/>
                      <a:pt x="8520" y="17792"/>
                    </a:cubicBezTo>
                    <a:cubicBezTo>
                      <a:pt x="8532" y="17780"/>
                      <a:pt x="8532" y="17760"/>
                      <a:pt x="8536" y="17748"/>
                    </a:cubicBezTo>
                    <a:cubicBezTo>
                      <a:pt x="8550" y="17712"/>
                      <a:pt x="8589" y="17697"/>
                      <a:pt x="8617" y="17697"/>
                    </a:cubicBezTo>
                    <a:cubicBezTo>
                      <a:pt x="8633" y="17697"/>
                      <a:pt x="8647" y="17692"/>
                      <a:pt x="8656" y="17703"/>
                    </a:cubicBezTo>
                    <a:cubicBezTo>
                      <a:pt x="8665" y="17712"/>
                      <a:pt x="8670" y="17718"/>
                      <a:pt x="8674" y="17730"/>
                    </a:cubicBezTo>
                    <a:cubicBezTo>
                      <a:pt x="8695" y="17760"/>
                      <a:pt x="8709" y="17792"/>
                      <a:pt x="8718" y="17822"/>
                    </a:cubicBezTo>
                    <a:cubicBezTo>
                      <a:pt x="8722" y="17836"/>
                      <a:pt x="8729" y="17854"/>
                      <a:pt x="8718" y="17866"/>
                    </a:cubicBezTo>
                    <a:cubicBezTo>
                      <a:pt x="8713" y="17872"/>
                      <a:pt x="8704" y="17878"/>
                      <a:pt x="8695" y="17884"/>
                    </a:cubicBezTo>
                    <a:cubicBezTo>
                      <a:pt x="8656" y="17910"/>
                      <a:pt x="8656" y="17990"/>
                      <a:pt x="8690" y="18014"/>
                    </a:cubicBezTo>
                    <a:cubicBezTo>
                      <a:pt x="8704" y="18029"/>
                      <a:pt x="8722" y="18029"/>
                      <a:pt x="8739" y="18034"/>
                    </a:cubicBezTo>
                    <a:cubicBezTo>
                      <a:pt x="8766" y="18046"/>
                      <a:pt x="8787" y="18082"/>
                      <a:pt x="8791" y="18120"/>
                    </a:cubicBezTo>
                    <a:cubicBezTo>
                      <a:pt x="8791" y="18138"/>
                      <a:pt x="8791" y="18150"/>
                      <a:pt x="8801" y="18165"/>
                    </a:cubicBezTo>
                    <a:cubicBezTo>
                      <a:pt x="8810" y="18188"/>
                      <a:pt x="8840" y="18188"/>
                      <a:pt x="8858" y="18200"/>
                    </a:cubicBezTo>
                    <a:cubicBezTo>
                      <a:pt x="8911" y="18233"/>
                      <a:pt x="8893" y="18345"/>
                      <a:pt x="8941" y="18386"/>
                    </a:cubicBezTo>
                    <a:cubicBezTo>
                      <a:pt x="8959" y="18407"/>
                      <a:pt x="8989" y="18407"/>
                      <a:pt x="9008" y="18431"/>
                    </a:cubicBezTo>
                    <a:cubicBezTo>
                      <a:pt x="9028" y="18454"/>
                      <a:pt x="9028" y="18499"/>
                      <a:pt x="9024" y="18537"/>
                    </a:cubicBezTo>
                    <a:cubicBezTo>
                      <a:pt x="9012" y="18573"/>
                      <a:pt x="9003" y="18605"/>
                      <a:pt x="8998" y="18641"/>
                    </a:cubicBezTo>
                    <a:lnTo>
                      <a:pt x="8998" y="18691"/>
                    </a:lnTo>
                    <a:cubicBezTo>
                      <a:pt x="8994" y="18709"/>
                      <a:pt x="8985" y="18720"/>
                      <a:pt x="8969" y="18720"/>
                    </a:cubicBezTo>
                    <a:cubicBezTo>
                      <a:pt x="8964" y="18729"/>
                      <a:pt x="8959" y="18720"/>
                      <a:pt x="8959" y="18729"/>
                    </a:cubicBezTo>
                    <a:cubicBezTo>
                      <a:pt x="8955" y="18765"/>
                      <a:pt x="8950" y="18803"/>
                      <a:pt x="8955" y="18833"/>
                    </a:cubicBezTo>
                    <a:cubicBezTo>
                      <a:pt x="8959" y="18871"/>
                      <a:pt x="8980" y="18901"/>
                      <a:pt x="9003" y="18916"/>
                    </a:cubicBezTo>
                    <a:cubicBezTo>
                      <a:pt x="9017" y="18921"/>
                      <a:pt x="9033" y="18927"/>
                      <a:pt x="9047" y="18927"/>
                    </a:cubicBezTo>
                    <a:cubicBezTo>
                      <a:pt x="9077" y="18933"/>
                      <a:pt x="9104" y="18933"/>
                      <a:pt x="9134" y="18939"/>
                    </a:cubicBezTo>
                    <a:cubicBezTo>
                      <a:pt x="9143" y="18907"/>
                      <a:pt x="9153" y="18877"/>
                      <a:pt x="9162" y="18853"/>
                    </a:cubicBezTo>
                    <a:cubicBezTo>
                      <a:pt x="9166" y="18845"/>
                      <a:pt x="9166" y="18833"/>
                      <a:pt x="9166" y="18827"/>
                    </a:cubicBezTo>
                    <a:cubicBezTo>
                      <a:pt x="9166" y="18815"/>
                      <a:pt x="9162" y="18803"/>
                      <a:pt x="9162" y="18791"/>
                    </a:cubicBezTo>
                    <a:cubicBezTo>
                      <a:pt x="9166" y="18777"/>
                      <a:pt x="9182" y="18771"/>
                      <a:pt x="9192" y="18771"/>
                    </a:cubicBezTo>
                    <a:cubicBezTo>
                      <a:pt x="9215" y="18771"/>
                      <a:pt x="9240" y="18777"/>
                      <a:pt x="9263" y="18771"/>
                    </a:cubicBezTo>
                    <a:cubicBezTo>
                      <a:pt x="9279" y="18765"/>
                      <a:pt x="9298" y="18753"/>
                      <a:pt x="9311" y="18753"/>
                    </a:cubicBezTo>
                    <a:cubicBezTo>
                      <a:pt x="9327" y="18747"/>
                      <a:pt x="9341" y="18753"/>
                      <a:pt x="9355" y="18753"/>
                    </a:cubicBezTo>
                    <a:cubicBezTo>
                      <a:pt x="9385" y="18753"/>
                      <a:pt x="9419" y="18759"/>
                      <a:pt x="9447" y="18759"/>
                    </a:cubicBezTo>
                    <a:cubicBezTo>
                      <a:pt x="9461" y="18791"/>
                      <a:pt x="9452" y="18833"/>
                      <a:pt x="9438" y="18865"/>
                    </a:cubicBezTo>
                    <a:cubicBezTo>
                      <a:pt x="9429" y="18901"/>
                      <a:pt x="9413" y="18939"/>
                      <a:pt x="9429" y="18969"/>
                    </a:cubicBezTo>
                    <a:cubicBezTo>
                      <a:pt x="9433" y="18984"/>
                      <a:pt x="9438" y="18989"/>
                      <a:pt x="9447" y="19001"/>
                    </a:cubicBezTo>
                    <a:cubicBezTo>
                      <a:pt x="9482" y="19063"/>
                      <a:pt x="9472" y="19155"/>
                      <a:pt x="9509" y="19211"/>
                    </a:cubicBezTo>
                    <a:cubicBezTo>
                      <a:pt x="9530" y="19238"/>
                      <a:pt x="9553" y="19256"/>
                      <a:pt x="9557" y="19285"/>
                    </a:cubicBezTo>
                    <a:cubicBezTo>
                      <a:pt x="9562" y="19329"/>
                      <a:pt x="9530" y="19362"/>
                      <a:pt x="9525" y="19403"/>
                    </a:cubicBezTo>
                    <a:lnTo>
                      <a:pt x="9525" y="19448"/>
                    </a:lnTo>
                    <a:cubicBezTo>
                      <a:pt x="9525" y="19460"/>
                      <a:pt x="9521" y="19477"/>
                      <a:pt x="9509" y="19486"/>
                    </a:cubicBezTo>
                    <a:cubicBezTo>
                      <a:pt x="9500" y="19492"/>
                      <a:pt x="9482" y="19477"/>
                      <a:pt x="9472" y="19492"/>
                    </a:cubicBezTo>
                    <a:cubicBezTo>
                      <a:pt x="9468" y="19498"/>
                      <a:pt x="9468" y="19510"/>
                      <a:pt x="9468" y="19522"/>
                    </a:cubicBezTo>
                    <a:cubicBezTo>
                      <a:pt x="9472" y="19560"/>
                      <a:pt x="9482" y="19596"/>
                      <a:pt x="9486" y="19634"/>
                    </a:cubicBezTo>
                    <a:cubicBezTo>
                      <a:pt x="9491" y="19658"/>
                      <a:pt x="9495" y="19684"/>
                      <a:pt x="9509" y="19696"/>
                    </a:cubicBezTo>
                    <a:cubicBezTo>
                      <a:pt x="9525" y="19708"/>
                      <a:pt x="9553" y="19702"/>
                      <a:pt x="9553" y="19678"/>
                    </a:cubicBezTo>
                    <a:cubicBezTo>
                      <a:pt x="9569" y="19708"/>
                      <a:pt x="9557" y="19758"/>
                      <a:pt x="9530" y="19770"/>
                    </a:cubicBezTo>
                    <a:cubicBezTo>
                      <a:pt x="9500" y="19838"/>
                      <a:pt x="9525" y="19933"/>
                      <a:pt x="9521" y="20012"/>
                    </a:cubicBezTo>
                    <a:cubicBezTo>
                      <a:pt x="9521" y="20048"/>
                      <a:pt x="9509" y="20086"/>
                      <a:pt x="9530" y="20110"/>
                    </a:cubicBezTo>
                    <a:cubicBezTo>
                      <a:pt x="9534" y="20116"/>
                      <a:pt x="9539" y="20125"/>
                      <a:pt x="9539" y="20131"/>
                    </a:cubicBezTo>
                    <a:cubicBezTo>
                      <a:pt x="9548" y="20148"/>
                      <a:pt x="9539" y="20175"/>
                      <a:pt x="9539" y="20193"/>
                    </a:cubicBezTo>
                    <a:cubicBezTo>
                      <a:pt x="9539" y="20213"/>
                      <a:pt x="9548" y="20222"/>
                      <a:pt x="9557" y="20240"/>
                    </a:cubicBezTo>
                    <a:cubicBezTo>
                      <a:pt x="9574" y="20273"/>
                      <a:pt x="9592" y="20302"/>
                      <a:pt x="9606" y="20335"/>
                    </a:cubicBezTo>
                    <a:cubicBezTo>
                      <a:pt x="9617" y="20352"/>
                      <a:pt x="9631" y="20382"/>
                      <a:pt x="9645" y="20397"/>
                    </a:cubicBezTo>
                    <a:cubicBezTo>
                      <a:pt x="9675" y="20435"/>
                      <a:pt x="9718" y="20459"/>
                      <a:pt x="9728" y="20515"/>
                    </a:cubicBezTo>
                    <a:cubicBezTo>
                      <a:pt x="9728" y="20521"/>
                      <a:pt x="9728" y="20533"/>
                      <a:pt x="9732" y="20539"/>
                    </a:cubicBezTo>
                    <a:cubicBezTo>
                      <a:pt x="9741" y="20556"/>
                      <a:pt x="9760" y="20550"/>
                      <a:pt x="9776" y="20556"/>
                    </a:cubicBezTo>
                    <a:cubicBezTo>
                      <a:pt x="9808" y="20565"/>
                      <a:pt x="9829" y="20613"/>
                      <a:pt x="9833" y="20657"/>
                    </a:cubicBezTo>
                    <a:cubicBezTo>
                      <a:pt x="9838" y="20701"/>
                      <a:pt x="9829" y="20743"/>
                      <a:pt x="9824" y="20787"/>
                    </a:cubicBezTo>
                    <a:cubicBezTo>
                      <a:pt x="9820" y="20831"/>
                      <a:pt x="9829" y="20882"/>
                      <a:pt x="9852" y="20905"/>
                    </a:cubicBezTo>
                    <a:cubicBezTo>
                      <a:pt x="9873" y="20923"/>
                      <a:pt x="9896" y="20929"/>
                      <a:pt x="9912" y="20961"/>
                    </a:cubicBezTo>
                    <a:cubicBezTo>
                      <a:pt x="9935" y="21003"/>
                      <a:pt x="9902" y="21080"/>
                      <a:pt x="9930" y="21115"/>
                    </a:cubicBezTo>
                    <a:cubicBezTo>
                      <a:pt x="9946" y="21136"/>
                      <a:pt x="9965" y="21136"/>
                      <a:pt x="9978" y="21142"/>
                    </a:cubicBezTo>
                    <a:cubicBezTo>
                      <a:pt x="10036" y="21159"/>
                      <a:pt x="10080" y="21222"/>
                      <a:pt x="10119" y="21278"/>
                    </a:cubicBezTo>
                    <a:cubicBezTo>
                      <a:pt x="10119" y="21295"/>
                      <a:pt x="10123" y="21307"/>
                      <a:pt x="10142" y="21319"/>
                    </a:cubicBezTo>
                    <a:cubicBezTo>
                      <a:pt x="10146" y="21328"/>
                      <a:pt x="10158" y="21328"/>
                      <a:pt x="10162" y="21334"/>
                    </a:cubicBezTo>
                    <a:cubicBezTo>
                      <a:pt x="10169" y="21340"/>
                      <a:pt x="10167" y="21346"/>
                      <a:pt x="10172" y="21352"/>
                    </a:cubicBezTo>
                    <a:cubicBezTo>
                      <a:pt x="10195" y="21402"/>
                      <a:pt x="10247" y="21426"/>
                      <a:pt x="10264" y="21482"/>
                    </a:cubicBezTo>
                    <a:cubicBezTo>
                      <a:pt x="10268" y="21499"/>
                      <a:pt x="10268" y="21520"/>
                      <a:pt x="10268" y="21532"/>
                    </a:cubicBezTo>
                    <a:cubicBezTo>
                      <a:pt x="10273" y="21567"/>
                      <a:pt x="10300" y="21594"/>
                      <a:pt x="10330" y="21600"/>
                    </a:cubicBezTo>
                    <a:cubicBezTo>
                      <a:pt x="10321" y="21562"/>
                      <a:pt x="10312" y="21526"/>
                      <a:pt x="10296" y="21482"/>
                    </a:cubicBezTo>
                    <a:cubicBezTo>
                      <a:pt x="10291" y="21470"/>
                      <a:pt x="10287" y="21452"/>
                      <a:pt x="10287" y="21437"/>
                    </a:cubicBezTo>
                    <a:cubicBezTo>
                      <a:pt x="10282" y="21408"/>
                      <a:pt x="10287" y="21375"/>
                      <a:pt x="10277" y="21346"/>
                    </a:cubicBezTo>
                    <a:cubicBezTo>
                      <a:pt x="10273" y="21328"/>
                      <a:pt x="10259" y="21313"/>
                      <a:pt x="10252" y="21295"/>
                    </a:cubicBezTo>
                    <a:cubicBezTo>
                      <a:pt x="10238" y="21266"/>
                      <a:pt x="10234" y="21222"/>
                      <a:pt x="10211" y="21204"/>
                    </a:cubicBezTo>
                    <a:cubicBezTo>
                      <a:pt x="10199" y="21198"/>
                      <a:pt x="10190" y="21189"/>
                      <a:pt x="10185" y="21177"/>
                    </a:cubicBezTo>
                    <a:cubicBezTo>
                      <a:pt x="10181" y="21171"/>
                      <a:pt x="10181" y="21159"/>
                      <a:pt x="10181" y="21154"/>
                    </a:cubicBezTo>
                    <a:cubicBezTo>
                      <a:pt x="10176" y="21121"/>
                      <a:pt x="10176" y="21086"/>
                      <a:pt x="10172" y="21053"/>
                    </a:cubicBezTo>
                    <a:cubicBezTo>
                      <a:pt x="10167" y="20985"/>
                      <a:pt x="10162" y="20905"/>
                      <a:pt x="10190" y="20849"/>
                    </a:cubicBezTo>
                    <a:cubicBezTo>
                      <a:pt x="10199" y="20831"/>
                      <a:pt x="10211" y="20808"/>
                      <a:pt x="10199" y="20793"/>
                    </a:cubicBezTo>
                    <a:cubicBezTo>
                      <a:pt x="10195" y="20790"/>
                      <a:pt x="10190" y="20787"/>
                      <a:pt x="10185" y="20787"/>
                    </a:cubicBezTo>
                    <a:cubicBezTo>
                      <a:pt x="10137" y="20769"/>
                      <a:pt x="10119" y="20707"/>
                      <a:pt x="10084" y="20657"/>
                    </a:cubicBezTo>
                    <a:cubicBezTo>
                      <a:pt x="10050" y="20613"/>
                      <a:pt x="10006" y="20583"/>
                      <a:pt x="9965" y="20571"/>
                    </a:cubicBezTo>
                    <a:cubicBezTo>
                      <a:pt x="9953" y="20571"/>
                      <a:pt x="9944" y="20565"/>
                      <a:pt x="9935" y="20556"/>
                    </a:cubicBezTo>
                    <a:cubicBezTo>
                      <a:pt x="9925" y="20550"/>
                      <a:pt x="9921" y="20539"/>
                      <a:pt x="9912" y="20533"/>
                    </a:cubicBezTo>
                    <a:cubicBezTo>
                      <a:pt x="9886" y="20503"/>
                      <a:pt x="9856" y="20482"/>
                      <a:pt x="9829" y="20465"/>
                    </a:cubicBezTo>
                    <a:cubicBezTo>
                      <a:pt x="9804" y="20453"/>
                      <a:pt x="9781" y="20447"/>
                      <a:pt x="9760" y="20426"/>
                    </a:cubicBezTo>
                    <a:cubicBezTo>
                      <a:pt x="9746" y="20409"/>
                      <a:pt x="9737" y="20379"/>
                      <a:pt x="9732" y="20352"/>
                    </a:cubicBezTo>
                    <a:cubicBezTo>
                      <a:pt x="9723" y="20317"/>
                      <a:pt x="9702" y="20273"/>
                      <a:pt x="9707" y="20228"/>
                    </a:cubicBezTo>
                    <a:cubicBezTo>
                      <a:pt x="9712" y="20199"/>
                      <a:pt x="9723" y="20166"/>
                      <a:pt x="9718" y="20131"/>
                    </a:cubicBezTo>
                    <a:cubicBezTo>
                      <a:pt x="9718" y="20098"/>
                      <a:pt x="9689" y="20063"/>
                      <a:pt x="9666" y="20074"/>
                    </a:cubicBezTo>
                    <a:cubicBezTo>
                      <a:pt x="9654" y="20080"/>
                      <a:pt x="9649" y="20086"/>
                      <a:pt x="9640" y="20080"/>
                    </a:cubicBezTo>
                    <a:cubicBezTo>
                      <a:pt x="9636" y="20080"/>
                      <a:pt x="9631" y="20069"/>
                      <a:pt x="9631" y="20063"/>
                    </a:cubicBezTo>
                    <a:cubicBezTo>
                      <a:pt x="9610" y="19995"/>
                      <a:pt x="9626" y="19912"/>
                      <a:pt x="9670" y="19862"/>
                    </a:cubicBezTo>
                    <a:cubicBezTo>
                      <a:pt x="9679" y="19856"/>
                      <a:pt x="9689" y="19844"/>
                      <a:pt x="9684" y="19832"/>
                    </a:cubicBezTo>
                    <a:cubicBezTo>
                      <a:pt x="9684" y="19820"/>
                      <a:pt x="9670" y="19814"/>
                      <a:pt x="9666" y="19802"/>
                    </a:cubicBezTo>
                    <a:cubicBezTo>
                      <a:pt x="9626" y="19764"/>
                      <a:pt x="9626" y="19684"/>
                      <a:pt x="9666" y="19652"/>
                    </a:cubicBezTo>
                    <a:cubicBezTo>
                      <a:pt x="9675" y="19646"/>
                      <a:pt x="9684" y="19640"/>
                      <a:pt x="9689" y="19628"/>
                    </a:cubicBezTo>
                    <a:cubicBezTo>
                      <a:pt x="9702" y="19596"/>
                      <a:pt x="9666" y="19539"/>
                      <a:pt x="9689" y="19522"/>
                    </a:cubicBezTo>
                    <a:cubicBezTo>
                      <a:pt x="9670" y="19533"/>
                      <a:pt x="9645" y="19498"/>
                      <a:pt x="9654" y="19471"/>
                    </a:cubicBezTo>
                    <a:cubicBezTo>
                      <a:pt x="9659" y="19442"/>
                      <a:pt x="9679" y="19424"/>
                      <a:pt x="9698" y="19403"/>
                    </a:cubicBezTo>
                    <a:cubicBezTo>
                      <a:pt x="9737" y="19362"/>
                      <a:pt x="9767" y="19306"/>
                      <a:pt x="9760" y="19244"/>
                    </a:cubicBezTo>
                    <a:cubicBezTo>
                      <a:pt x="9785" y="19267"/>
                      <a:pt x="9820" y="19279"/>
                      <a:pt x="9847" y="19285"/>
                    </a:cubicBezTo>
                    <a:cubicBezTo>
                      <a:pt x="9843" y="19341"/>
                      <a:pt x="9886" y="19380"/>
                      <a:pt x="9925" y="19409"/>
                    </a:cubicBezTo>
                    <a:cubicBezTo>
                      <a:pt x="9965" y="19436"/>
                      <a:pt x="10006" y="19477"/>
                      <a:pt x="10001" y="19533"/>
                    </a:cubicBezTo>
                    <a:cubicBezTo>
                      <a:pt x="10027" y="19510"/>
                      <a:pt x="10066" y="19539"/>
                      <a:pt x="10080" y="19578"/>
                    </a:cubicBezTo>
                    <a:cubicBezTo>
                      <a:pt x="10093" y="19613"/>
                      <a:pt x="10098" y="19655"/>
                      <a:pt x="10121" y="19687"/>
                    </a:cubicBezTo>
                    <a:cubicBezTo>
                      <a:pt x="10119" y="19678"/>
                      <a:pt x="10135" y="19658"/>
                      <a:pt x="10142" y="19658"/>
                    </a:cubicBezTo>
                    <a:cubicBezTo>
                      <a:pt x="10151" y="19652"/>
                      <a:pt x="10162" y="19658"/>
                      <a:pt x="10172" y="19664"/>
                    </a:cubicBezTo>
                    <a:cubicBezTo>
                      <a:pt x="10190" y="19678"/>
                      <a:pt x="10220" y="19696"/>
                      <a:pt x="10211" y="19726"/>
                    </a:cubicBezTo>
                    <a:cubicBezTo>
                      <a:pt x="10204" y="19752"/>
                      <a:pt x="10176" y="19770"/>
                      <a:pt x="10185" y="19794"/>
                    </a:cubicBezTo>
                    <a:cubicBezTo>
                      <a:pt x="10190" y="19814"/>
                      <a:pt x="10215" y="19808"/>
                      <a:pt x="10229" y="19808"/>
                    </a:cubicBezTo>
                    <a:cubicBezTo>
                      <a:pt x="10268" y="19808"/>
                      <a:pt x="10296" y="19862"/>
                      <a:pt x="10282" y="19912"/>
                    </a:cubicBezTo>
                    <a:cubicBezTo>
                      <a:pt x="10316" y="19912"/>
                      <a:pt x="10349" y="19912"/>
                      <a:pt x="10379" y="19900"/>
                    </a:cubicBezTo>
                    <a:cubicBezTo>
                      <a:pt x="10397" y="19938"/>
                      <a:pt x="10392" y="19989"/>
                      <a:pt x="10369" y="20018"/>
                    </a:cubicBezTo>
                    <a:cubicBezTo>
                      <a:pt x="10360" y="20033"/>
                      <a:pt x="10356" y="20036"/>
                      <a:pt x="10349" y="20048"/>
                    </a:cubicBezTo>
                    <a:cubicBezTo>
                      <a:pt x="10339" y="20074"/>
                      <a:pt x="10360" y="20098"/>
                      <a:pt x="10379" y="20110"/>
                    </a:cubicBezTo>
                    <a:cubicBezTo>
                      <a:pt x="10397" y="20125"/>
                      <a:pt x="10418" y="20142"/>
                      <a:pt x="10418" y="20166"/>
                    </a:cubicBezTo>
                    <a:cubicBezTo>
                      <a:pt x="10418" y="20178"/>
                      <a:pt x="10418" y="20187"/>
                      <a:pt x="10422" y="20199"/>
                    </a:cubicBezTo>
                    <a:cubicBezTo>
                      <a:pt x="10431" y="20216"/>
                      <a:pt x="10457" y="20205"/>
                      <a:pt x="10461" y="20187"/>
                    </a:cubicBezTo>
                    <a:cubicBezTo>
                      <a:pt x="10466" y="20166"/>
                      <a:pt x="10466" y="20142"/>
                      <a:pt x="10475" y="20125"/>
                    </a:cubicBezTo>
                    <a:cubicBezTo>
                      <a:pt x="10489" y="20086"/>
                      <a:pt x="10528" y="20092"/>
                      <a:pt x="10563" y="20092"/>
                    </a:cubicBezTo>
                    <a:cubicBezTo>
                      <a:pt x="10595" y="20092"/>
                      <a:pt x="10634" y="20074"/>
                      <a:pt x="10634" y="20036"/>
                    </a:cubicBezTo>
                    <a:cubicBezTo>
                      <a:pt x="10634" y="20012"/>
                      <a:pt x="10615" y="19986"/>
                      <a:pt x="10615" y="19962"/>
                    </a:cubicBezTo>
                    <a:cubicBezTo>
                      <a:pt x="10615" y="19944"/>
                      <a:pt x="10629" y="19924"/>
                      <a:pt x="10638" y="19912"/>
                    </a:cubicBezTo>
                    <a:cubicBezTo>
                      <a:pt x="10668" y="19882"/>
                      <a:pt x="10696" y="19844"/>
                      <a:pt x="10735" y="19844"/>
                    </a:cubicBezTo>
                    <a:cubicBezTo>
                      <a:pt x="10744" y="19844"/>
                      <a:pt x="10760" y="19844"/>
                      <a:pt x="10770" y="19838"/>
                    </a:cubicBezTo>
                    <a:cubicBezTo>
                      <a:pt x="10788" y="19826"/>
                      <a:pt x="10793" y="19776"/>
                      <a:pt x="10818" y="19770"/>
                    </a:cubicBezTo>
                    <a:cubicBezTo>
                      <a:pt x="10832" y="19764"/>
                      <a:pt x="10852" y="19782"/>
                      <a:pt x="10871" y="19776"/>
                    </a:cubicBezTo>
                    <a:cubicBezTo>
                      <a:pt x="10901" y="19770"/>
                      <a:pt x="10905" y="19723"/>
                      <a:pt x="10928" y="19696"/>
                    </a:cubicBezTo>
                    <a:cubicBezTo>
                      <a:pt x="10954" y="19672"/>
                      <a:pt x="11002" y="19684"/>
                      <a:pt x="11006" y="19646"/>
                    </a:cubicBezTo>
                    <a:cubicBezTo>
                      <a:pt x="11016" y="19601"/>
                      <a:pt x="10954" y="19590"/>
                      <a:pt x="10942" y="19545"/>
                    </a:cubicBezTo>
                    <a:cubicBezTo>
                      <a:pt x="10937" y="19533"/>
                      <a:pt x="10937" y="19522"/>
                      <a:pt x="10942" y="19504"/>
                    </a:cubicBezTo>
                    <a:cubicBezTo>
                      <a:pt x="10949" y="19442"/>
                      <a:pt x="10954" y="19374"/>
                      <a:pt x="10981" y="19324"/>
                    </a:cubicBezTo>
                    <a:cubicBezTo>
                      <a:pt x="10986" y="19318"/>
                      <a:pt x="10990" y="19306"/>
                      <a:pt x="10997" y="19300"/>
                    </a:cubicBezTo>
                    <a:cubicBezTo>
                      <a:pt x="11002" y="19267"/>
                      <a:pt x="10977" y="19244"/>
                      <a:pt x="10963" y="19223"/>
                    </a:cubicBezTo>
                    <a:cubicBezTo>
                      <a:pt x="10928" y="19170"/>
                      <a:pt x="10949" y="19087"/>
                      <a:pt x="10914" y="19031"/>
                    </a:cubicBezTo>
                    <a:lnTo>
                      <a:pt x="10901" y="19013"/>
                    </a:lnTo>
                    <a:cubicBezTo>
                      <a:pt x="10894" y="19007"/>
                      <a:pt x="10885" y="19007"/>
                      <a:pt x="10880" y="19007"/>
                    </a:cubicBezTo>
                    <a:cubicBezTo>
                      <a:pt x="10866" y="19001"/>
                      <a:pt x="10857" y="18984"/>
                      <a:pt x="10852" y="18969"/>
                    </a:cubicBezTo>
                    <a:cubicBezTo>
                      <a:pt x="10804" y="18877"/>
                      <a:pt x="10751" y="18797"/>
                      <a:pt x="10696" y="18714"/>
                    </a:cubicBezTo>
                    <a:lnTo>
                      <a:pt x="10668" y="18679"/>
                    </a:lnTo>
                    <a:cubicBezTo>
                      <a:pt x="10648" y="18667"/>
                      <a:pt x="10629" y="18667"/>
                      <a:pt x="10611" y="18652"/>
                    </a:cubicBezTo>
                    <a:cubicBezTo>
                      <a:pt x="10581" y="18635"/>
                      <a:pt x="10572" y="18584"/>
                      <a:pt x="10567" y="18543"/>
                    </a:cubicBezTo>
                    <a:cubicBezTo>
                      <a:pt x="10563" y="18499"/>
                      <a:pt x="10546" y="18454"/>
                      <a:pt x="10514" y="18442"/>
                    </a:cubicBezTo>
                    <a:cubicBezTo>
                      <a:pt x="10505" y="18442"/>
                      <a:pt x="10498" y="18442"/>
                      <a:pt x="10489" y="18437"/>
                    </a:cubicBezTo>
                    <a:cubicBezTo>
                      <a:pt x="10480" y="18425"/>
                      <a:pt x="10484" y="18407"/>
                      <a:pt x="10489" y="18392"/>
                    </a:cubicBezTo>
                    <a:cubicBezTo>
                      <a:pt x="10505" y="18345"/>
                      <a:pt x="10519" y="18289"/>
                      <a:pt x="10533" y="18238"/>
                    </a:cubicBezTo>
                    <a:cubicBezTo>
                      <a:pt x="10542" y="18212"/>
                      <a:pt x="10553" y="18182"/>
                      <a:pt x="10572" y="18170"/>
                    </a:cubicBezTo>
                    <a:cubicBezTo>
                      <a:pt x="10581" y="18165"/>
                      <a:pt x="10595" y="18170"/>
                      <a:pt x="10606" y="18165"/>
                    </a:cubicBezTo>
                    <a:cubicBezTo>
                      <a:pt x="10638" y="18150"/>
                      <a:pt x="10643" y="18097"/>
                      <a:pt x="10643" y="18052"/>
                    </a:cubicBezTo>
                    <a:cubicBezTo>
                      <a:pt x="10678" y="18034"/>
                      <a:pt x="10717" y="18014"/>
                      <a:pt x="10751" y="18002"/>
                    </a:cubicBezTo>
                    <a:cubicBezTo>
                      <a:pt x="10793" y="17984"/>
                      <a:pt x="10836" y="17958"/>
                      <a:pt x="10880" y="17940"/>
                    </a:cubicBezTo>
                    <a:cubicBezTo>
                      <a:pt x="10885" y="17940"/>
                      <a:pt x="10889" y="17934"/>
                      <a:pt x="10901" y="17934"/>
                    </a:cubicBezTo>
                    <a:cubicBezTo>
                      <a:pt x="10914" y="17940"/>
                      <a:pt x="10919" y="17972"/>
                      <a:pt x="10937" y="17972"/>
                    </a:cubicBezTo>
                    <a:cubicBezTo>
                      <a:pt x="10958" y="17978"/>
                      <a:pt x="10967" y="17940"/>
                      <a:pt x="10986" y="17940"/>
                    </a:cubicBezTo>
                    <a:cubicBezTo>
                      <a:pt x="10990" y="17940"/>
                      <a:pt x="10997" y="17940"/>
                      <a:pt x="11002" y="17946"/>
                    </a:cubicBezTo>
                    <a:cubicBezTo>
                      <a:pt x="11043" y="17978"/>
                      <a:pt x="11055" y="18064"/>
                      <a:pt x="11016" y="18102"/>
                    </a:cubicBezTo>
                    <a:cubicBezTo>
                      <a:pt x="11029" y="18126"/>
                      <a:pt x="11050" y="18159"/>
                      <a:pt x="11064" y="18182"/>
                    </a:cubicBezTo>
                    <a:cubicBezTo>
                      <a:pt x="11039" y="18212"/>
                      <a:pt x="11002" y="18227"/>
                      <a:pt x="10963" y="18238"/>
                    </a:cubicBezTo>
                    <a:cubicBezTo>
                      <a:pt x="10928" y="18250"/>
                      <a:pt x="10889" y="18283"/>
                      <a:pt x="10885" y="18330"/>
                    </a:cubicBezTo>
                    <a:cubicBezTo>
                      <a:pt x="10885" y="18351"/>
                      <a:pt x="10889" y="18374"/>
                      <a:pt x="10885" y="18392"/>
                    </a:cubicBezTo>
                    <a:cubicBezTo>
                      <a:pt x="10880" y="18413"/>
                      <a:pt x="10875" y="18425"/>
                      <a:pt x="10871" y="18437"/>
                    </a:cubicBezTo>
                    <a:cubicBezTo>
                      <a:pt x="10866" y="18454"/>
                      <a:pt x="10871" y="18475"/>
                      <a:pt x="10880" y="18481"/>
                    </a:cubicBezTo>
                    <a:cubicBezTo>
                      <a:pt x="10894" y="18487"/>
                      <a:pt x="10910" y="18466"/>
                      <a:pt x="10928" y="18460"/>
                    </a:cubicBezTo>
                    <a:cubicBezTo>
                      <a:pt x="10954" y="18454"/>
                      <a:pt x="10977" y="18487"/>
                      <a:pt x="11002" y="18487"/>
                    </a:cubicBezTo>
                    <a:cubicBezTo>
                      <a:pt x="11055" y="18487"/>
                      <a:pt x="11064" y="18374"/>
                      <a:pt x="11112" y="18357"/>
                    </a:cubicBezTo>
                    <a:cubicBezTo>
                      <a:pt x="11131" y="18351"/>
                      <a:pt x="11151" y="18357"/>
                      <a:pt x="11170" y="18351"/>
                    </a:cubicBezTo>
                    <a:cubicBezTo>
                      <a:pt x="11209" y="18330"/>
                      <a:pt x="11209" y="18262"/>
                      <a:pt x="11188" y="18221"/>
                    </a:cubicBezTo>
                    <a:cubicBezTo>
                      <a:pt x="11174" y="18176"/>
                      <a:pt x="11147" y="18126"/>
                      <a:pt x="11151" y="18076"/>
                    </a:cubicBezTo>
                    <a:cubicBezTo>
                      <a:pt x="11151" y="18058"/>
                      <a:pt x="11161" y="18034"/>
                      <a:pt x="11179" y="18029"/>
                    </a:cubicBezTo>
                    <a:cubicBezTo>
                      <a:pt x="11188" y="18020"/>
                      <a:pt x="11204" y="18029"/>
                      <a:pt x="11209" y="18014"/>
                    </a:cubicBezTo>
                    <a:cubicBezTo>
                      <a:pt x="11218" y="17996"/>
                      <a:pt x="11188" y="17966"/>
                      <a:pt x="11200" y="17946"/>
                    </a:cubicBezTo>
                    <a:cubicBezTo>
                      <a:pt x="11204" y="17934"/>
                      <a:pt x="11213" y="17934"/>
                      <a:pt x="11223" y="17928"/>
                    </a:cubicBezTo>
                    <a:cubicBezTo>
                      <a:pt x="11271" y="17916"/>
                      <a:pt x="11324" y="17910"/>
                      <a:pt x="11372" y="17904"/>
                    </a:cubicBezTo>
                    <a:cubicBezTo>
                      <a:pt x="11407" y="17896"/>
                      <a:pt x="11430" y="17872"/>
                      <a:pt x="11464" y="17854"/>
                    </a:cubicBezTo>
                    <a:cubicBezTo>
                      <a:pt x="11473" y="17848"/>
                      <a:pt x="11478" y="17848"/>
                      <a:pt x="11487" y="17842"/>
                    </a:cubicBezTo>
                    <a:cubicBezTo>
                      <a:pt x="11503" y="17836"/>
                      <a:pt x="11522" y="17822"/>
                      <a:pt x="11535" y="17816"/>
                    </a:cubicBezTo>
                    <a:cubicBezTo>
                      <a:pt x="11570" y="17792"/>
                      <a:pt x="11600" y="17748"/>
                      <a:pt x="11627" y="17718"/>
                    </a:cubicBezTo>
                    <a:cubicBezTo>
                      <a:pt x="11662" y="17686"/>
                      <a:pt x="11706" y="17668"/>
                      <a:pt x="11740" y="17692"/>
                    </a:cubicBezTo>
                    <a:cubicBezTo>
                      <a:pt x="11749" y="17697"/>
                      <a:pt x="11754" y="17712"/>
                      <a:pt x="11763" y="17712"/>
                    </a:cubicBezTo>
                    <a:cubicBezTo>
                      <a:pt x="11772" y="17718"/>
                      <a:pt x="11788" y="17712"/>
                      <a:pt x="11802" y="17712"/>
                    </a:cubicBezTo>
                    <a:cubicBezTo>
                      <a:pt x="11837" y="17703"/>
                      <a:pt x="11869" y="17686"/>
                      <a:pt x="11899" y="17668"/>
                    </a:cubicBezTo>
                    <a:cubicBezTo>
                      <a:pt x="11917" y="17656"/>
                      <a:pt x="11938" y="17641"/>
                      <a:pt x="11938" y="17618"/>
                    </a:cubicBezTo>
                    <a:cubicBezTo>
                      <a:pt x="11938" y="17606"/>
                      <a:pt x="11931" y="17594"/>
                      <a:pt x="11938" y="17579"/>
                    </a:cubicBezTo>
                    <a:cubicBezTo>
                      <a:pt x="11943" y="17556"/>
                      <a:pt x="11966" y="17544"/>
                      <a:pt x="11986" y="17538"/>
                    </a:cubicBezTo>
                    <a:cubicBezTo>
                      <a:pt x="12053" y="17511"/>
                      <a:pt x="12117" y="17467"/>
                      <a:pt x="12163" y="17402"/>
                    </a:cubicBezTo>
                    <a:cubicBezTo>
                      <a:pt x="12175" y="17390"/>
                      <a:pt x="12184" y="17375"/>
                      <a:pt x="12184" y="17363"/>
                    </a:cubicBezTo>
                    <a:cubicBezTo>
                      <a:pt x="12184" y="17352"/>
                      <a:pt x="12177" y="17340"/>
                      <a:pt x="12184" y="17334"/>
                    </a:cubicBezTo>
                    <a:cubicBezTo>
                      <a:pt x="12189" y="17319"/>
                      <a:pt x="12198" y="17313"/>
                      <a:pt x="12202" y="17307"/>
                    </a:cubicBezTo>
                    <a:cubicBezTo>
                      <a:pt x="12237" y="17284"/>
                      <a:pt x="12274" y="17257"/>
                      <a:pt x="12313" y="17239"/>
                    </a:cubicBezTo>
                    <a:cubicBezTo>
                      <a:pt x="12329" y="17233"/>
                      <a:pt x="12347" y="17221"/>
                      <a:pt x="12357" y="17204"/>
                    </a:cubicBezTo>
                    <a:cubicBezTo>
                      <a:pt x="12366" y="17183"/>
                      <a:pt x="12366" y="17153"/>
                      <a:pt x="12347" y="17148"/>
                    </a:cubicBezTo>
                    <a:cubicBezTo>
                      <a:pt x="12343" y="17148"/>
                      <a:pt x="12338" y="17142"/>
                      <a:pt x="12334" y="17142"/>
                    </a:cubicBezTo>
                    <a:cubicBezTo>
                      <a:pt x="12329" y="17133"/>
                      <a:pt x="12329" y="17115"/>
                      <a:pt x="12334" y="17103"/>
                    </a:cubicBezTo>
                    <a:cubicBezTo>
                      <a:pt x="12343" y="17071"/>
                      <a:pt x="12352" y="17041"/>
                      <a:pt x="12375" y="17023"/>
                    </a:cubicBezTo>
                    <a:cubicBezTo>
                      <a:pt x="12391" y="17003"/>
                      <a:pt x="12410" y="16997"/>
                      <a:pt x="12423" y="16979"/>
                    </a:cubicBezTo>
                    <a:cubicBezTo>
                      <a:pt x="12453" y="16935"/>
                      <a:pt x="12435" y="16849"/>
                      <a:pt x="12472" y="16811"/>
                    </a:cubicBezTo>
                    <a:cubicBezTo>
                      <a:pt x="12492" y="16793"/>
                      <a:pt x="12518" y="16799"/>
                      <a:pt x="12536" y="16793"/>
                    </a:cubicBezTo>
                    <a:cubicBezTo>
                      <a:pt x="12557" y="16787"/>
                      <a:pt x="12584" y="16781"/>
                      <a:pt x="12589" y="16748"/>
                    </a:cubicBezTo>
                    <a:cubicBezTo>
                      <a:pt x="12594" y="16737"/>
                      <a:pt x="12589" y="16719"/>
                      <a:pt x="12589" y="16701"/>
                    </a:cubicBezTo>
                    <a:cubicBezTo>
                      <a:pt x="12594" y="16651"/>
                      <a:pt x="12651" y="16618"/>
                      <a:pt x="12651" y="16562"/>
                    </a:cubicBezTo>
                    <a:cubicBezTo>
                      <a:pt x="12651" y="16539"/>
                      <a:pt x="12633" y="16509"/>
                      <a:pt x="12642" y="16482"/>
                    </a:cubicBezTo>
                    <a:cubicBezTo>
                      <a:pt x="12646" y="16471"/>
                      <a:pt x="12656" y="16459"/>
                      <a:pt x="12660" y="16453"/>
                    </a:cubicBezTo>
                    <a:cubicBezTo>
                      <a:pt x="12690" y="16408"/>
                      <a:pt x="12686" y="16340"/>
                      <a:pt x="12676" y="16284"/>
                    </a:cubicBezTo>
                    <a:cubicBezTo>
                      <a:pt x="12676" y="16272"/>
                      <a:pt x="12669" y="16264"/>
                      <a:pt x="12665" y="16255"/>
                    </a:cubicBezTo>
                    <a:cubicBezTo>
                      <a:pt x="12660" y="16249"/>
                      <a:pt x="12651" y="16246"/>
                      <a:pt x="12646" y="16246"/>
                    </a:cubicBezTo>
                    <a:cubicBezTo>
                      <a:pt x="12637" y="16240"/>
                      <a:pt x="12633" y="16222"/>
                      <a:pt x="12633" y="16210"/>
                    </a:cubicBezTo>
                    <a:cubicBezTo>
                      <a:pt x="12633" y="16160"/>
                      <a:pt x="12665" y="16116"/>
                      <a:pt x="12676" y="16068"/>
                    </a:cubicBezTo>
                    <a:cubicBezTo>
                      <a:pt x="12690" y="15992"/>
                      <a:pt x="12646" y="15924"/>
                      <a:pt x="12603" y="15876"/>
                    </a:cubicBezTo>
                    <a:cubicBezTo>
                      <a:pt x="12603" y="15826"/>
                      <a:pt x="12545" y="15814"/>
                      <a:pt x="12531" y="15770"/>
                    </a:cubicBezTo>
                    <a:cubicBezTo>
                      <a:pt x="12527" y="15752"/>
                      <a:pt x="12527" y="15731"/>
                      <a:pt x="12520" y="15708"/>
                    </a:cubicBezTo>
                    <a:cubicBezTo>
                      <a:pt x="12511" y="15640"/>
                      <a:pt x="12458" y="15595"/>
                      <a:pt x="12453" y="15527"/>
                    </a:cubicBezTo>
                    <a:cubicBezTo>
                      <a:pt x="12453" y="15510"/>
                      <a:pt x="12458" y="15492"/>
                      <a:pt x="12453" y="15477"/>
                    </a:cubicBezTo>
                    <a:cubicBezTo>
                      <a:pt x="12444" y="15442"/>
                      <a:pt x="12396" y="15448"/>
                      <a:pt x="12366" y="15436"/>
                    </a:cubicBezTo>
                    <a:cubicBezTo>
                      <a:pt x="12329" y="15421"/>
                      <a:pt x="12299" y="15385"/>
                      <a:pt x="12290" y="15335"/>
                    </a:cubicBezTo>
                    <a:cubicBezTo>
                      <a:pt x="12285" y="15285"/>
                      <a:pt x="12304" y="15238"/>
                      <a:pt x="12338" y="15211"/>
                    </a:cubicBezTo>
                    <a:cubicBezTo>
                      <a:pt x="12366" y="15193"/>
                      <a:pt x="12410" y="15181"/>
                      <a:pt x="12410" y="15137"/>
                    </a:cubicBezTo>
                    <a:cubicBezTo>
                      <a:pt x="12410" y="15125"/>
                      <a:pt x="12405" y="15113"/>
                      <a:pt x="12410" y="15099"/>
                    </a:cubicBezTo>
                    <a:cubicBezTo>
                      <a:pt x="12414" y="15087"/>
                      <a:pt x="12423" y="15081"/>
                      <a:pt x="12435" y="15081"/>
                    </a:cubicBezTo>
                    <a:cubicBezTo>
                      <a:pt x="12449" y="15075"/>
                      <a:pt x="12462" y="15069"/>
                      <a:pt x="12483" y="15069"/>
                    </a:cubicBezTo>
                    <a:cubicBezTo>
                      <a:pt x="12492" y="15063"/>
                      <a:pt x="12506" y="15063"/>
                      <a:pt x="12515" y="15051"/>
                    </a:cubicBezTo>
                    <a:cubicBezTo>
                      <a:pt x="12527" y="15037"/>
                      <a:pt x="12531" y="15019"/>
                      <a:pt x="12536" y="15007"/>
                    </a:cubicBezTo>
                    <a:cubicBezTo>
                      <a:pt x="12554" y="14963"/>
                      <a:pt x="12603" y="14951"/>
                      <a:pt x="12642" y="14957"/>
                    </a:cubicBezTo>
                    <a:cubicBezTo>
                      <a:pt x="12660" y="14963"/>
                      <a:pt x="12681" y="14969"/>
                      <a:pt x="12699" y="14963"/>
                    </a:cubicBezTo>
                    <a:cubicBezTo>
                      <a:pt x="12718" y="14963"/>
                      <a:pt x="12738" y="14951"/>
                      <a:pt x="12748" y="14927"/>
                    </a:cubicBezTo>
                    <a:cubicBezTo>
                      <a:pt x="12752" y="14901"/>
                      <a:pt x="12738" y="14871"/>
                      <a:pt x="12718" y="14877"/>
                    </a:cubicBezTo>
                    <a:cubicBezTo>
                      <a:pt x="12729" y="14850"/>
                      <a:pt x="12743" y="14833"/>
                      <a:pt x="12752" y="14809"/>
                    </a:cubicBezTo>
                    <a:cubicBezTo>
                      <a:pt x="12718" y="14771"/>
                      <a:pt x="12669" y="14765"/>
                      <a:pt x="12633" y="14782"/>
                    </a:cubicBezTo>
                    <a:cubicBezTo>
                      <a:pt x="12617" y="14788"/>
                      <a:pt x="12603" y="14803"/>
                      <a:pt x="12589" y="14797"/>
                    </a:cubicBezTo>
                    <a:cubicBezTo>
                      <a:pt x="12568" y="14788"/>
                      <a:pt x="12554" y="14765"/>
                      <a:pt x="12541" y="14741"/>
                    </a:cubicBezTo>
                    <a:cubicBezTo>
                      <a:pt x="12515" y="14708"/>
                      <a:pt x="12479" y="14697"/>
                      <a:pt x="12449" y="14714"/>
                    </a:cubicBezTo>
                    <a:cubicBezTo>
                      <a:pt x="12419" y="14735"/>
                      <a:pt x="12396" y="14776"/>
                      <a:pt x="12400" y="14821"/>
                    </a:cubicBezTo>
                    <a:cubicBezTo>
                      <a:pt x="12375" y="14844"/>
                      <a:pt x="12347" y="14865"/>
                      <a:pt x="12317" y="14865"/>
                    </a:cubicBezTo>
                    <a:cubicBezTo>
                      <a:pt x="12290" y="14865"/>
                      <a:pt x="12255" y="14827"/>
                      <a:pt x="12265" y="14788"/>
                    </a:cubicBezTo>
                    <a:cubicBezTo>
                      <a:pt x="12290" y="14815"/>
                      <a:pt x="12334" y="14776"/>
                      <a:pt x="12329" y="14735"/>
                    </a:cubicBezTo>
                    <a:cubicBezTo>
                      <a:pt x="12317" y="14697"/>
                      <a:pt x="12269" y="14685"/>
                      <a:pt x="12251" y="14714"/>
                    </a:cubicBezTo>
                    <a:cubicBezTo>
                      <a:pt x="12242" y="14697"/>
                      <a:pt x="12242" y="14673"/>
                      <a:pt x="12242" y="14646"/>
                    </a:cubicBezTo>
                    <a:cubicBezTo>
                      <a:pt x="12216" y="14652"/>
                      <a:pt x="12193" y="14652"/>
                      <a:pt x="12173" y="14635"/>
                    </a:cubicBezTo>
                    <a:cubicBezTo>
                      <a:pt x="12154" y="14617"/>
                      <a:pt x="12150" y="14578"/>
                      <a:pt x="12163" y="14555"/>
                    </a:cubicBezTo>
                    <a:cubicBezTo>
                      <a:pt x="12140" y="14549"/>
                      <a:pt x="12110" y="14534"/>
                      <a:pt x="12101" y="14504"/>
                    </a:cubicBezTo>
                    <a:cubicBezTo>
                      <a:pt x="12097" y="14466"/>
                      <a:pt x="12124" y="14436"/>
                      <a:pt x="12154" y="14436"/>
                    </a:cubicBezTo>
                    <a:cubicBezTo>
                      <a:pt x="12184" y="14436"/>
                      <a:pt x="12212" y="14448"/>
                      <a:pt x="12242" y="14448"/>
                    </a:cubicBezTo>
                    <a:cubicBezTo>
                      <a:pt x="12269" y="14448"/>
                      <a:pt x="12304" y="14425"/>
                      <a:pt x="12299" y="14386"/>
                    </a:cubicBezTo>
                    <a:cubicBezTo>
                      <a:pt x="12299" y="14368"/>
                      <a:pt x="12285" y="14351"/>
                      <a:pt x="12294" y="14330"/>
                    </a:cubicBezTo>
                    <a:cubicBezTo>
                      <a:pt x="12299" y="14318"/>
                      <a:pt x="12304" y="14318"/>
                      <a:pt x="12313" y="14312"/>
                    </a:cubicBezTo>
                    <a:cubicBezTo>
                      <a:pt x="12343" y="14295"/>
                      <a:pt x="12370" y="14289"/>
                      <a:pt x="12396" y="14268"/>
                    </a:cubicBezTo>
                    <a:cubicBezTo>
                      <a:pt x="12423" y="14250"/>
                      <a:pt x="12449" y="14218"/>
                      <a:pt x="12449" y="14182"/>
                    </a:cubicBezTo>
                    <a:cubicBezTo>
                      <a:pt x="12449" y="14170"/>
                      <a:pt x="12449" y="14150"/>
                      <a:pt x="12453" y="14144"/>
                    </a:cubicBezTo>
                    <a:cubicBezTo>
                      <a:pt x="12467" y="14120"/>
                      <a:pt x="12497" y="14132"/>
                      <a:pt x="12520" y="14126"/>
                    </a:cubicBezTo>
                    <a:cubicBezTo>
                      <a:pt x="12541" y="14120"/>
                      <a:pt x="12550" y="14096"/>
                      <a:pt x="12559" y="14082"/>
                    </a:cubicBezTo>
                    <a:cubicBezTo>
                      <a:pt x="12573" y="14064"/>
                      <a:pt x="12594" y="14052"/>
                      <a:pt x="12607" y="14064"/>
                    </a:cubicBezTo>
                    <a:lnTo>
                      <a:pt x="12621" y="14082"/>
                    </a:lnTo>
                    <a:cubicBezTo>
                      <a:pt x="12633" y="14108"/>
                      <a:pt x="12646" y="14132"/>
                      <a:pt x="12646" y="14159"/>
                    </a:cubicBezTo>
                    <a:cubicBezTo>
                      <a:pt x="12646" y="14182"/>
                      <a:pt x="12628" y="14212"/>
                      <a:pt x="12607" y="14200"/>
                    </a:cubicBezTo>
                    <a:cubicBezTo>
                      <a:pt x="12598" y="14218"/>
                      <a:pt x="12628" y="14232"/>
                      <a:pt x="12633" y="14250"/>
                    </a:cubicBezTo>
                    <a:cubicBezTo>
                      <a:pt x="12637" y="14268"/>
                      <a:pt x="12621" y="14274"/>
                      <a:pt x="12612" y="14289"/>
                    </a:cubicBezTo>
                    <a:cubicBezTo>
                      <a:pt x="12584" y="14318"/>
                      <a:pt x="12568" y="14380"/>
                      <a:pt x="12584" y="14425"/>
                    </a:cubicBezTo>
                    <a:cubicBezTo>
                      <a:pt x="12589" y="14436"/>
                      <a:pt x="12594" y="14448"/>
                      <a:pt x="12589" y="14460"/>
                    </a:cubicBezTo>
                    <a:cubicBezTo>
                      <a:pt x="12584" y="14466"/>
                      <a:pt x="12580" y="14472"/>
                      <a:pt x="12580" y="14481"/>
                    </a:cubicBezTo>
                    <a:cubicBezTo>
                      <a:pt x="12573" y="14504"/>
                      <a:pt x="12603" y="14510"/>
                      <a:pt x="12617" y="14499"/>
                    </a:cubicBezTo>
                    <a:cubicBezTo>
                      <a:pt x="12676" y="14472"/>
                      <a:pt x="12725" y="14425"/>
                      <a:pt x="12766" y="14368"/>
                    </a:cubicBezTo>
                    <a:cubicBezTo>
                      <a:pt x="12778" y="14357"/>
                      <a:pt x="12787" y="14336"/>
                      <a:pt x="12805" y="14330"/>
                    </a:cubicBezTo>
                    <a:cubicBezTo>
                      <a:pt x="12835" y="14318"/>
                      <a:pt x="12874" y="14342"/>
                      <a:pt x="12902" y="14324"/>
                    </a:cubicBezTo>
                    <a:cubicBezTo>
                      <a:pt x="12916" y="14318"/>
                      <a:pt x="12922" y="14300"/>
                      <a:pt x="12936" y="14289"/>
                    </a:cubicBezTo>
                    <a:cubicBezTo>
                      <a:pt x="12959" y="14262"/>
                      <a:pt x="12994" y="14268"/>
                      <a:pt x="13024" y="14274"/>
                    </a:cubicBezTo>
                    <a:cubicBezTo>
                      <a:pt x="13033" y="14274"/>
                      <a:pt x="13042" y="14274"/>
                      <a:pt x="13047" y="14289"/>
                    </a:cubicBezTo>
                    <a:cubicBezTo>
                      <a:pt x="13051" y="14295"/>
                      <a:pt x="13056" y="14300"/>
                      <a:pt x="13056" y="14312"/>
                    </a:cubicBezTo>
                    <a:cubicBezTo>
                      <a:pt x="13072" y="14363"/>
                      <a:pt x="13081" y="14413"/>
                      <a:pt x="13095" y="14460"/>
                    </a:cubicBezTo>
                    <a:cubicBezTo>
                      <a:pt x="13100" y="14466"/>
                      <a:pt x="13100" y="14481"/>
                      <a:pt x="13095" y="14493"/>
                    </a:cubicBezTo>
                    <a:cubicBezTo>
                      <a:pt x="13090" y="14510"/>
                      <a:pt x="13065" y="14499"/>
                      <a:pt x="13056" y="14510"/>
                    </a:cubicBezTo>
                    <a:cubicBezTo>
                      <a:pt x="13042" y="14516"/>
                      <a:pt x="13042" y="14543"/>
                      <a:pt x="13042" y="14561"/>
                    </a:cubicBezTo>
                    <a:cubicBezTo>
                      <a:pt x="13042" y="14611"/>
                      <a:pt x="13042" y="14658"/>
                      <a:pt x="13065" y="14697"/>
                    </a:cubicBezTo>
                    <a:cubicBezTo>
                      <a:pt x="13090" y="14735"/>
                      <a:pt x="13148" y="14735"/>
                      <a:pt x="13157" y="14691"/>
                    </a:cubicBezTo>
                    <a:cubicBezTo>
                      <a:pt x="13173" y="14720"/>
                      <a:pt x="13196" y="14741"/>
                      <a:pt x="13226" y="14741"/>
                    </a:cubicBezTo>
                    <a:cubicBezTo>
                      <a:pt x="13210" y="14821"/>
                      <a:pt x="13221" y="14912"/>
                      <a:pt x="13254" y="14983"/>
                    </a:cubicBezTo>
                    <a:cubicBezTo>
                      <a:pt x="13263" y="15001"/>
                      <a:pt x="13274" y="15019"/>
                      <a:pt x="13274" y="15037"/>
                    </a:cubicBezTo>
                    <a:cubicBezTo>
                      <a:pt x="13274" y="15057"/>
                      <a:pt x="13270" y="15081"/>
                      <a:pt x="13274" y="15099"/>
                    </a:cubicBezTo>
                    <a:cubicBezTo>
                      <a:pt x="13279" y="15113"/>
                      <a:pt x="13288" y="15125"/>
                      <a:pt x="13288" y="15137"/>
                    </a:cubicBezTo>
                    <a:cubicBezTo>
                      <a:pt x="13297" y="15167"/>
                      <a:pt x="13274" y="15199"/>
                      <a:pt x="13254" y="15211"/>
                    </a:cubicBezTo>
                    <a:cubicBezTo>
                      <a:pt x="13231" y="15223"/>
                      <a:pt x="13205" y="15229"/>
                      <a:pt x="13187" y="15255"/>
                    </a:cubicBezTo>
                    <a:cubicBezTo>
                      <a:pt x="13157" y="15291"/>
                      <a:pt x="13169" y="15374"/>
                      <a:pt x="13125" y="15391"/>
                    </a:cubicBezTo>
                    <a:cubicBezTo>
                      <a:pt x="13169" y="15409"/>
                      <a:pt x="13205" y="15436"/>
                      <a:pt x="13249" y="15453"/>
                    </a:cubicBezTo>
                    <a:cubicBezTo>
                      <a:pt x="13263" y="15459"/>
                      <a:pt x="13279" y="15465"/>
                      <a:pt x="13293" y="15465"/>
                    </a:cubicBezTo>
                    <a:cubicBezTo>
                      <a:pt x="13318" y="15465"/>
                      <a:pt x="13341" y="15442"/>
                      <a:pt x="13366" y="15448"/>
                    </a:cubicBezTo>
                    <a:cubicBezTo>
                      <a:pt x="13376" y="15448"/>
                      <a:pt x="13385" y="15453"/>
                      <a:pt x="13394" y="15453"/>
                    </a:cubicBezTo>
                    <a:cubicBezTo>
                      <a:pt x="13424" y="15453"/>
                      <a:pt x="13433" y="15403"/>
                      <a:pt x="13451" y="15374"/>
                    </a:cubicBezTo>
                    <a:cubicBezTo>
                      <a:pt x="13477" y="15335"/>
                      <a:pt x="13520" y="15341"/>
                      <a:pt x="13557" y="15329"/>
                    </a:cubicBezTo>
                    <a:cubicBezTo>
                      <a:pt x="13596" y="15317"/>
                      <a:pt x="13635" y="15273"/>
                      <a:pt x="13617" y="15229"/>
                    </a:cubicBezTo>
                    <a:cubicBezTo>
                      <a:pt x="13612" y="15217"/>
                      <a:pt x="13601" y="15211"/>
                      <a:pt x="13596" y="15199"/>
                    </a:cubicBezTo>
                    <a:cubicBezTo>
                      <a:pt x="13587" y="15167"/>
                      <a:pt x="13612" y="15137"/>
                      <a:pt x="13626" y="15105"/>
                    </a:cubicBezTo>
                    <a:cubicBezTo>
                      <a:pt x="13654" y="15057"/>
                      <a:pt x="13658" y="14995"/>
                      <a:pt x="13649" y="14939"/>
                    </a:cubicBezTo>
                    <a:cubicBezTo>
                      <a:pt x="13640" y="14883"/>
                      <a:pt x="13626" y="14827"/>
                      <a:pt x="13606" y="14771"/>
                    </a:cubicBezTo>
                    <a:cubicBezTo>
                      <a:pt x="13592" y="14729"/>
                      <a:pt x="13573" y="14679"/>
                      <a:pt x="13539" y="14652"/>
                    </a:cubicBezTo>
                    <a:cubicBezTo>
                      <a:pt x="13525" y="14646"/>
                      <a:pt x="13509" y="14640"/>
                      <a:pt x="13500" y="14623"/>
                    </a:cubicBezTo>
                    <a:cubicBezTo>
                      <a:pt x="13477" y="14590"/>
                      <a:pt x="13500" y="14528"/>
                      <a:pt x="13477" y="14493"/>
                    </a:cubicBezTo>
                    <a:cubicBezTo>
                      <a:pt x="13461" y="14466"/>
                      <a:pt x="13433" y="14466"/>
                      <a:pt x="13419" y="14442"/>
                    </a:cubicBezTo>
                    <a:cubicBezTo>
                      <a:pt x="13403" y="14419"/>
                      <a:pt x="13403" y="14386"/>
                      <a:pt x="13389" y="14368"/>
                    </a:cubicBezTo>
                    <a:cubicBezTo>
                      <a:pt x="13385" y="14363"/>
                      <a:pt x="13376" y="14357"/>
                      <a:pt x="13371" y="14351"/>
                    </a:cubicBezTo>
                    <a:cubicBezTo>
                      <a:pt x="13359" y="14330"/>
                      <a:pt x="13371" y="14312"/>
                      <a:pt x="13380" y="14300"/>
                    </a:cubicBezTo>
                    <a:cubicBezTo>
                      <a:pt x="13394" y="14274"/>
                      <a:pt x="13415" y="14250"/>
                      <a:pt x="13438" y="14250"/>
                    </a:cubicBezTo>
                    <a:cubicBezTo>
                      <a:pt x="13447" y="14250"/>
                      <a:pt x="13461" y="14256"/>
                      <a:pt x="13472" y="14262"/>
                    </a:cubicBezTo>
                    <a:cubicBezTo>
                      <a:pt x="13520" y="14274"/>
                      <a:pt x="13564" y="14232"/>
                      <a:pt x="13596" y="14194"/>
                    </a:cubicBezTo>
                    <a:cubicBezTo>
                      <a:pt x="13606" y="14182"/>
                      <a:pt x="13596" y="14159"/>
                      <a:pt x="13587" y="14144"/>
                    </a:cubicBezTo>
                    <a:cubicBezTo>
                      <a:pt x="13583" y="14132"/>
                      <a:pt x="13578" y="14108"/>
                      <a:pt x="13587" y="14102"/>
                    </a:cubicBezTo>
                    <a:cubicBezTo>
                      <a:pt x="13596" y="14096"/>
                      <a:pt x="13608" y="14105"/>
                      <a:pt x="13612" y="14096"/>
                    </a:cubicBezTo>
                    <a:cubicBezTo>
                      <a:pt x="13619" y="14091"/>
                      <a:pt x="13622" y="14082"/>
                      <a:pt x="13622" y="14076"/>
                    </a:cubicBezTo>
                    <a:cubicBezTo>
                      <a:pt x="13658" y="13972"/>
                      <a:pt x="13675" y="13833"/>
                      <a:pt x="13746" y="13765"/>
                    </a:cubicBezTo>
                    <a:cubicBezTo>
                      <a:pt x="13750" y="13759"/>
                      <a:pt x="13755" y="13759"/>
                      <a:pt x="13755" y="13759"/>
                    </a:cubicBezTo>
                    <a:cubicBezTo>
                      <a:pt x="13762" y="13759"/>
                      <a:pt x="13767" y="13765"/>
                      <a:pt x="13767" y="13765"/>
                    </a:cubicBezTo>
                    <a:cubicBezTo>
                      <a:pt x="13785" y="13780"/>
                      <a:pt x="13810" y="13748"/>
                      <a:pt x="13819" y="13724"/>
                    </a:cubicBezTo>
                    <a:cubicBezTo>
                      <a:pt x="13847" y="13668"/>
                      <a:pt x="13882" y="13618"/>
                      <a:pt x="13925" y="13579"/>
                    </a:cubicBezTo>
                    <a:cubicBezTo>
                      <a:pt x="13944" y="13567"/>
                      <a:pt x="13964" y="13555"/>
                      <a:pt x="13983" y="13555"/>
                    </a:cubicBezTo>
                    <a:cubicBezTo>
                      <a:pt x="14001" y="13561"/>
                      <a:pt x="14022" y="13594"/>
                      <a:pt x="14013" y="13612"/>
                    </a:cubicBezTo>
                    <a:cubicBezTo>
                      <a:pt x="14008" y="13618"/>
                      <a:pt x="14008" y="13623"/>
                      <a:pt x="14001" y="13629"/>
                    </a:cubicBezTo>
                    <a:cubicBezTo>
                      <a:pt x="13992" y="13656"/>
                      <a:pt x="14013" y="13686"/>
                      <a:pt x="14031" y="13697"/>
                    </a:cubicBezTo>
                    <a:cubicBezTo>
                      <a:pt x="14066" y="13718"/>
                      <a:pt x="14098" y="13718"/>
                      <a:pt x="14132" y="13697"/>
                    </a:cubicBezTo>
                    <a:cubicBezTo>
                      <a:pt x="14146" y="13691"/>
                      <a:pt x="14162" y="13680"/>
                      <a:pt x="14176" y="13674"/>
                    </a:cubicBezTo>
                    <a:cubicBezTo>
                      <a:pt x="14210" y="13662"/>
                      <a:pt x="14247" y="13674"/>
                      <a:pt x="14277" y="13656"/>
                    </a:cubicBezTo>
                    <a:cubicBezTo>
                      <a:pt x="14312" y="13635"/>
                      <a:pt x="14330" y="13579"/>
                      <a:pt x="14339" y="13538"/>
                    </a:cubicBezTo>
                    <a:cubicBezTo>
                      <a:pt x="14348" y="13487"/>
                      <a:pt x="14360" y="13437"/>
                      <a:pt x="14388" y="13408"/>
                    </a:cubicBezTo>
                    <a:cubicBezTo>
                      <a:pt x="14397" y="13402"/>
                      <a:pt x="14404" y="13387"/>
                      <a:pt x="14404" y="13375"/>
                    </a:cubicBezTo>
                    <a:cubicBezTo>
                      <a:pt x="14404" y="13369"/>
                      <a:pt x="14397" y="13369"/>
                      <a:pt x="14397" y="13363"/>
                    </a:cubicBezTo>
                    <a:cubicBezTo>
                      <a:pt x="14392" y="13346"/>
                      <a:pt x="14399" y="13322"/>
                      <a:pt x="14408" y="13304"/>
                    </a:cubicBezTo>
                    <a:cubicBezTo>
                      <a:pt x="14420" y="13283"/>
                      <a:pt x="14431" y="13280"/>
                      <a:pt x="14445" y="13266"/>
                    </a:cubicBezTo>
                    <a:cubicBezTo>
                      <a:pt x="14519" y="13218"/>
                      <a:pt x="14590" y="13136"/>
                      <a:pt x="14606" y="13032"/>
                    </a:cubicBezTo>
                    <a:cubicBezTo>
                      <a:pt x="14668" y="12949"/>
                      <a:pt x="14726" y="12858"/>
                      <a:pt x="14788" y="12772"/>
                    </a:cubicBezTo>
                    <a:cubicBezTo>
                      <a:pt x="14799" y="12757"/>
                      <a:pt x="14804" y="12745"/>
                      <a:pt x="14804" y="12734"/>
                    </a:cubicBezTo>
                    <a:cubicBezTo>
                      <a:pt x="14804" y="12722"/>
                      <a:pt x="14799" y="12710"/>
                      <a:pt x="14792" y="12689"/>
                    </a:cubicBezTo>
                    <a:cubicBezTo>
                      <a:pt x="14783" y="12648"/>
                      <a:pt x="14804" y="12595"/>
                      <a:pt x="14827" y="12565"/>
                    </a:cubicBezTo>
                    <a:cubicBezTo>
                      <a:pt x="14852" y="12532"/>
                      <a:pt x="14884" y="12509"/>
                      <a:pt x="14914" y="12485"/>
                    </a:cubicBezTo>
                    <a:cubicBezTo>
                      <a:pt x="14923" y="12473"/>
                      <a:pt x="14933" y="12467"/>
                      <a:pt x="14937" y="12456"/>
                    </a:cubicBezTo>
                    <a:cubicBezTo>
                      <a:pt x="14953" y="12423"/>
                      <a:pt x="14944" y="12388"/>
                      <a:pt x="14953" y="12355"/>
                    </a:cubicBezTo>
                    <a:cubicBezTo>
                      <a:pt x="14967" y="12287"/>
                      <a:pt x="15045" y="12255"/>
                      <a:pt x="15059" y="12187"/>
                    </a:cubicBezTo>
                    <a:cubicBezTo>
                      <a:pt x="15064" y="12157"/>
                      <a:pt x="15055" y="12119"/>
                      <a:pt x="15050" y="12083"/>
                    </a:cubicBezTo>
                    <a:cubicBezTo>
                      <a:pt x="15034" y="11965"/>
                      <a:pt x="15094" y="11853"/>
                      <a:pt x="15078" y="11734"/>
                    </a:cubicBezTo>
                    <a:cubicBezTo>
                      <a:pt x="15073" y="11711"/>
                      <a:pt x="15068" y="11684"/>
                      <a:pt x="15073" y="11660"/>
                    </a:cubicBezTo>
                    <a:cubicBezTo>
                      <a:pt x="15078" y="11631"/>
                      <a:pt x="15098" y="11598"/>
                      <a:pt x="15087" y="11569"/>
                    </a:cubicBezTo>
                    <a:cubicBezTo>
                      <a:pt x="15082" y="11554"/>
                      <a:pt x="15078" y="11542"/>
                      <a:pt x="15073" y="11524"/>
                    </a:cubicBezTo>
                    <a:cubicBezTo>
                      <a:pt x="15068" y="11492"/>
                      <a:pt x="15087" y="11468"/>
                      <a:pt x="15107" y="11445"/>
                    </a:cubicBezTo>
                    <a:cubicBezTo>
                      <a:pt x="15126" y="11424"/>
                      <a:pt x="15142" y="11388"/>
                      <a:pt x="15130" y="11362"/>
                    </a:cubicBezTo>
                    <a:cubicBezTo>
                      <a:pt x="15126" y="11356"/>
                      <a:pt x="15121" y="11344"/>
                      <a:pt x="15117" y="11338"/>
                    </a:cubicBezTo>
                    <a:cubicBezTo>
                      <a:pt x="15107" y="11314"/>
                      <a:pt x="15130" y="11288"/>
                      <a:pt x="15147" y="11264"/>
                    </a:cubicBezTo>
                    <a:cubicBezTo>
                      <a:pt x="15170" y="11220"/>
                      <a:pt x="15156" y="11158"/>
                      <a:pt x="15160" y="11107"/>
                    </a:cubicBezTo>
                    <a:cubicBezTo>
                      <a:pt x="15165" y="11060"/>
                      <a:pt x="15183" y="11016"/>
                      <a:pt x="15204" y="10977"/>
                    </a:cubicBezTo>
                    <a:cubicBezTo>
                      <a:pt x="15174" y="10966"/>
                      <a:pt x="15170" y="10915"/>
                      <a:pt x="15156" y="10880"/>
                    </a:cubicBezTo>
                    <a:cubicBezTo>
                      <a:pt x="15135" y="10830"/>
                      <a:pt x="15098" y="10791"/>
                      <a:pt x="15059" y="10762"/>
                    </a:cubicBezTo>
                    <a:cubicBezTo>
                      <a:pt x="15029" y="10738"/>
                      <a:pt x="14981" y="10711"/>
                      <a:pt x="14958" y="10744"/>
                    </a:cubicBezTo>
                    <a:cubicBezTo>
                      <a:pt x="14958" y="10717"/>
                      <a:pt x="14944" y="10705"/>
                      <a:pt x="14923" y="10699"/>
                    </a:cubicBezTo>
                    <a:cubicBezTo>
                      <a:pt x="14905" y="10694"/>
                      <a:pt x="14889" y="10699"/>
                      <a:pt x="14871" y="10705"/>
                    </a:cubicBezTo>
                    <a:cubicBezTo>
                      <a:pt x="14848" y="10717"/>
                      <a:pt x="14818" y="10738"/>
                      <a:pt x="14804" y="10762"/>
                    </a:cubicBezTo>
                    <a:cubicBezTo>
                      <a:pt x="14792" y="10785"/>
                      <a:pt x="14788" y="10812"/>
                      <a:pt x="14779" y="10835"/>
                    </a:cubicBezTo>
                    <a:cubicBezTo>
                      <a:pt x="14774" y="10859"/>
                      <a:pt x="14760" y="10886"/>
                      <a:pt x="14739" y="10898"/>
                    </a:cubicBezTo>
                    <a:cubicBezTo>
                      <a:pt x="14721" y="10909"/>
                      <a:pt x="14691" y="10903"/>
                      <a:pt x="14687" y="10874"/>
                    </a:cubicBezTo>
                    <a:cubicBezTo>
                      <a:pt x="14682" y="10847"/>
                      <a:pt x="14698" y="10830"/>
                      <a:pt x="14707" y="10806"/>
                    </a:cubicBezTo>
                    <a:cubicBezTo>
                      <a:pt x="14716" y="10785"/>
                      <a:pt x="14721" y="10750"/>
                      <a:pt x="14703" y="10744"/>
                    </a:cubicBezTo>
                    <a:cubicBezTo>
                      <a:pt x="14721" y="10699"/>
                      <a:pt x="14673" y="10637"/>
                      <a:pt x="14638" y="10643"/>
                    </a:cubicBezTo>
                    <a:cubicBezTo>
                      <a:pt x="14634" y="10655"/>
                      <a:pt x="14634" y="10667"/>
                      <a:pt x="14629" y="10688"/>
                    </a:cubicBezTo>
                    <a:cubicBezTo>
                      <a:pt x="14606" y="10682"/>
                      <a:pt x="14615" y="10631"/>
                      <a:pt x="14601" y="10605"/>
                    </a:cubicBezTo>
                    <a:cubicBezTo>
                      <a:pt x="14590" y="10593"/>
                      <a:pt x="14576" y="10587"/>
                      <a:pt x="14562" y="10587"/>
                    </a:cubicBezTo>
                    <a:cubicBezTo>
                      <a:pt x="14519" y="10581"/>
                      <a:pt x="14475" y="10575"/>
                      <a:pt x="14431" y="10575"/>
                    </a:cubicBezTo>
                    <a:cubicBezTo>
                      <a:pt x="14408" y="10575"/>
                      <a:pt x="14378" y="10569"/>
                      <a:pt x="14365" y="10543"/>
                    </a:cubicBezTo>
                    <a:cubicBezTo>
                      <a:pt x="14344" y="10513"/>
                      <a:pt x="14355" y="10457"/>
                      <a:pt x="14383" y="10439"/>
                    </a:cubicBezTo>
                    <a:cubicBezTo>
                      <a:pt x="14408" y="10413"/>
                      <a:pt x="14445" y="10413"/>
                      <a:pt x="14475" y="10427"/>
                    </a:cubicBezTo>
                    <a:cubicBezTo>
                      <a:pt x="14480" y="10413"/>
                      <a:pt x="14484" y="10395"/>
                      <a:pt x="14489" y="10383"/>
                    </a:cubicBezTo>
                    <a:cubicBezTo>
                      <a:pt x="14470" y="10389"/>
                      <a:pt x="14457" y="10351"/>
                      <a:pt x="14461" y="10327"/>
                    </a:cubicBezTo>
                    <a:cubicBezTo>
                      <a:pt x="14470" y="10303"/>
                      <a:pt x="14493" y="10289"/>
                      <a:pt x="14514" y="10289"/>
                    </a:cubicBezTo>
                    <a:cubicBezTo>
                      <a:pt x="14532" y="10283"/>
                      <a:pt x="14558" y="10289"/>
                      <a:pt x="14576" y="10283"/>
                    </a:cubicBezTo>
                    <a:cubicBezTo>
                      <a:pt x="14638" y="10265"/>
                      <a:pt x="14664" y="10167"/>
                      <a:pt x="14682" y="10085"/>
                    </a:cubicBezTo>
                    <a:cubicBezTo>
                      <a:pt x="14707" y="10105"/>
                      <a:pt x="14737" y="10090"/>
                      <a:pt x="14756" y="10073"/>
                    </a:cubicBezTo>
                    <a:cubicBezTo>
                      <a:pt x="14776" y="10055"/>
                      <a:pt x="14783" y="10017"/>
                      <a:pt x="14792" y="9987"/>
                    </a:cubicBezTo>
                    <a:cubicBezTo>
                      <a:pt x="14804" y="9960"/>
                      <a:pt x="14813" y="9931"/>
                      <a:pt x="14822" y="9904"/>
                    </a:cubicBezTo>
                    <a:cubicBezTo>
                      <a:pt x="14827" y="9898"/>
                      <a:pt x="14827" y="9886"/>
                      <a:pt x="14831" y="9886"/>
                    </a:cubicBezTo>
                    <a:cubicBezTo>
                      <a:pt x="14848" y="9875"/>
                      <a:pt x="14861" y="9881"/>
                      <a:pt x="14875" y="9881"/>
                    </a:cubicBezTo>
                    <a:cubicBezTo>
                      <a:pt x="14910" y="9881"/>
                      <a:pt x="14933" y="9818"/>
                      <a:pt x="14910" y="9789"/>
                    </a:cubicBezTo>
                    <a:cubicBezTo>
                      <a:pt x="14944" y="9789"/>
                      <a:pt x="14981" y="9789"/>
                      <a:pt x="15006" y="9750"/>
                    </a:cubicBezTo>
                    <a:cubicBezTo>
                      <a:pt x="15025" y="9727"/>
                      <a:pt x="15029" y="9694"/>
                      <a:pt x="15038" y="9665"/>
                    </a:cubicBezTo>
                    <a:cubicBezTo>
                      <a:pt x="15050" y="9632"/>
                      <a:pt x="15068" y="9603"/>
                      <a:pt x="15094" y="9603"/>
                    </a:cubicBezTo>
                    <a:cubicBezTo>
                      <a:pt x="15103" y="9603"/>
                      <a:pt x="15107" y="9603"/>
                      <a:pt x="15117" y="9597"/>
                    </a:cubicBezTo>
                    <a:cubicBezTo>
                      <a:pt x="15126" y="9582"/>
                      <a:pt x="15121" y="9564"/>
                      <a:pt x="15112" y="9552"/>
                    </a:cubicBezTo>
                    <a:cubicBezTo>
                      <a:pt x="15103" y="9541"/>
                      <a:pt x="15087" y="9541"/>
                      <a:pt x="15078" y="9520"/>
                    </a:cubicBezTo>
                    <a:cubicBezTo>
                      <a:pt x="15064" y="9496"/>
                      <a:pt x="15078" y="9458"/>
                      <a:pt x="15098" y="9446"/>
                    </a:cubicBezTo>
                    <a:cubicBezTo>
                      <a:pt x="15121" y="9428"/>
                      <a:pt x="15151" y="9422"/>
                      <a:pt x="15174" y="9434"/>
                    </a:cubicBezTo>
                    <a:cubicBezTo>
                      <a:pt x="15183" y="9440"/>
                      <a:pt x="15190" y="9440"/>
                      <a:pt x="15199" y="9440"/>
                    </a:cubicBezTo>
                    <a:cubicBezTo>
                      <a:pt x="15222" y="9440"/>
                      <a:pt x="15243" y="9410"/>
                      <a:pt x="15232" y="9378"/>
                    </a:cubicBezTo>
                    <a:cubicBezTo>
                      <a:pt x="15227" y="9366"/>
                      <a:pt x="15218" y="9354"/>
                      <a:pt x="15213" y="9342"/>
                    </a:cubicBezTo>
                    <a:cubicBezTo>
                      <a:pt x="15209" y="9316"/>
                      <a:pt x="15225" y="9283"/>
                      <a:pt x="15243" y="9266"/>
                    </a:cubicBezTo>
                    <a:cubicBezTo>
                      <a:pt x="15264" y="9245"/>
                      <a:pt x="15282" y="9233"/>
                      <a:pt x="15291" y="9204"/>
                    </a:cubicBezTo>
                    <a:cubicBezTo>
                      <a:pt x="15303" y="9171"/>
                      <a:pt x="15291" y="9130"/>
                      <a:pt x="15310" y="9118"/>
                    </a:cubicBezTo>
                    <a:cubicBezTo>
                      <a:pt x="15319" y="9112"/>
                      <a:pt x="15328" y="9112"/>
                      <a:pt x="15340" y="9112"/>
                    </a:cubicBezTo>
                    <a:lnTo>
                      <a:pt x="15469" y="9112"/>
                    </a:lnTo>
                    <a:cubicBezTo>
                      <a:pt x="15499" y="9112"/>
                      <a:pt x="15526" y="9112"/>
                      <a:pt x="15547" y="9079"/>
                    </a:cubicBezTo>
                    <a:cubicBezTo>
                      <a:pt x="15561" y="9106"/>
                      <a:pt x="15591" y="9100"/>
                      <a:pt x="15614" y="9094"/>
                    </a:cubicBezTo>
                    <a:cubicBezTo>
                      <a:pt x="15639" y="9079"/>
                      <a:pt x="15662" y="9068"/>
                      <a:pt x="15687" y="9079"/>
                    </a:cubicBezTo>
                    <a:cubicBezTo>
                      <a:pt x="15696" y="9088"/>
                      <a:pt x="15706" y="9100"/>
                      <a:pt x="15715" y="9106"/>
                    </a:cubicBezTo>
                    <a:cubicBezTo>
                      <a:pt x="15735" y="9118"/>
                      <a:pt x="15758" y="9112"/>
                      <a:pt x="15777" y="9124"/>
                    </a:cubicBezTo>
                    <a:cubicBezTo>
                      <a:pt x="15798" y="9136"/>
                      <a:pt x="15807" y="9174"/>
                      <a:pt x="15788" y="9186"/>
                    </a:cubicBezTo>
                    <a:cubicBezTo>
                      <a:pt x="15788" y="9209"/>
                      <a:pt x="15816" y="9209"/>
                      <a:pt x="15832" y="9198"/>
                    </a:cubicBezTo>
                    <a:cubicBezTo>
                      <a:pt x="15846" y="9180"/>
                      <a:pt x="15850" y="9153"/>
                      <a:pt x="15860" y="9141"/>
                    </a:cubicBezTo>
                    <a:cubicBezTo>
                      <a:pt x="15869" y="9127"/>
                      <a:pt x="15878" y="9124"/>
                      <a:pt x="15894" y="9124"/>
                    </a:cubicBezTo>
                    <a:cubicBezTo>
                      <a:pt x="15933" y="9112"/>
                      <a:pt x="15975" y="9106"/>
                      <a:pt x="16018" y="9124"/>
                    </a:cubicBezTo>
                    <a:cubicBezTo>
                      <a:pt x="16044" y="9130"/>
                      <a:pt x="16062" y="9156"/>
                      <a:pt x="16076" y="9180"/>
                    </a:cubicBezTo>
                    <a:cubicBezTo>
                      <a:pt x="16092" y="9147"/>
                      <a:pt x="16131" y="9136"/>
                      <a:pt x="16154" y="9162"/>
                    </a:cubicBezTo>
                    <a:cubicBezTo>
                      <a:pt x="16163" y="9168"/>
                      <a:pt x="16168" y="9180"/>
                      <a:pt x="16179" y="9180"/>
                    </a:cubicBezTo>
                    <a:cubicBezTo>
                      <a:pt x="16198" y="9180"/>
                      <a:pt x="16202" y="9147"/>
                      <a:pt x="16202" y="9130"/>
                    </a:cubicBezTo>
                    <a:cubicBezTo>
                      <a:pt x="16198" y="9106"/>
                      <a:pt x="16189" y="9088"/>
                      <a:pt x="16189" y="9062"/>
                    </a:cubicBezTo>
                    <a:cubicBezTo>
                      <a:pt x="16193" y="9032"/>
                      <a:pt x="16216" y="9011"/>
                      <a:pt x="16241" y="9005"/>
                    </a:cubicBezTo>
                    <a:cubicBezTo>
                      <a:pt x="16251" y="9000"/>
                      <a:pt x="16255" y="9000"/>
                      <a:pt x="16264" y="9000"/>
                    </a:cubicBezTo>
                    <a:cubicBezTo>
                      <a:pt x="16269" y="9000"/>
                      <a:pt x="16276" y="9005"/>
                      <a:pt x="16285" y="9011"/>
                    </a:cubicBezTo>
                    <a:cubicBezTo>
                      <a:pt x="16333" y="9044"/>
                      <a:pt x="16400" y="9017"/>
                      <a:pt x="16435" y="9068"/>
                    </a:cubicBezTo>
                    <a:cubicBezTo>
                      <a:pt x="16444" y="9088"/>
                      <a:pt x="16448" y="9106"/>
                      <a:pt x="16462" y="9118"/>
                    </a:cubicBezTo>
                    <a:cubicBezTo>
                      <a:pt x="16474" y="9130"/>
                      <a:pt x="16488" y="9130"/>
                      <a:pt x="16501" y="9141"/>
                    </a:cubicBezTo>
                    <a:cubicBezTo>
                      <a:pt x="16511" y="9156"/>
                      <a:pt x="16520" y="9180"/>
                      <a:pt x="16506" y="9186"/>
                    </a:cubicBezTo>
                    <a:cubicBezTo>
                      <a:pt x="16497" y="9192"/>
                      <a:pt x="16488" y="9186"/>
                      <a:pt x="16478" y="9186"/>
                    </a:cubicBezTo>
                    <a:cubicBezTo>
                      <a:pt x="16458" y="9186"/>
                      <a:pt x="16444" y="9218"/>
                      <a:pt x="16448" y="9242"/>
                    </a:cubicBezTo>
                    <a:cubicBezTo>
                      <a:pt x="16448" y="9266"/>
                      <a:pt x="16462" y="9286"/>
                      <a:pt x="16474" y="9310"/>
                    </a:cubicBezTo>
                    <a:cubicBezTo>
                      <a:pt x="16515" y="9310"/>
                      <a:pt x="16559" y="9304"/>
                      <a:pt x="16603" y="9304"/>
                    </a:cubicBezTo>
                    <a:cubicBezTo>
                      <a:pt x="16607" y="9304"/>
                      <a:pt x="16616" y="9304"/>
                      <a:pt x="16623" y="9298"/>
                    </a:cubicBezTo>
                    <a:lnTo>
                      <a:pt x="16637" y="9280"/>
                    </a:lnTo>
                    <a:cubicBezTo>
                      <a:pt x="16655" y="9260"/>
                      <a:pt x="16681" y="9292"/>
                      <a:pt x="16699" y="9292"/>
                    </a:cubicBezTo>
                    <a:cubicBezTo>
                      <a:pt x="16738" y="9286"/>
                      <a:pt x="16738" y="9192"/>
                      <a:pt x="16782" y="9192"/>
                    </a:cubicBezTo>
                    <a:cubicBezTo>
                      <a:pt x="16800" y="9192"/>
                      <a:pt x="16814" y="9224"/>
                      <a:pt x="16839" y="9230"/>
                    </a:cubicBezTo>
                    <a:cubicBezTo>
                      <a:pt x="16853" y="9236"/>
                      <a:pt x="16869" y="9230"/>
                      <a:pt x="16879" y="9242"/>
                    </a:cubicBezTo>
                    <a:cubicBezTo>
                      <a:pt x="16888" y="9254"/>
                      <a:pt x="16883" y="9272"/>
                      <a:pt x="16892" y="9280"/>
                    </a:cubicBezTo>
                    <a:cubicBezTo>
                      <a:pt x="16902" y="9286"/>
                      <a:pt x="16911" y="9286"/>
                      <a:pt x="16922" y="9280"/>
                    </a:cubicBezTo>
                    <a:cubicBezTo>
                      <a:pt x="16950" y="9266"/>
                      <a:pt x="16980" y="9254"/>
                      <a:pt x="17003" y="9242"/>
                    </a:cubicBezTo>
                    <a:cubicBezTo>
                      <a:pt x="17042" y="9224"/>
                      <a:pt x="17081" y="9198"/>
                      <a:pt x="17090" y="9147"/>
                    </a:cubicBezTo>
                    <a:cubicBezTo>
                      <a:pt x="17033" y="9147"/>
                      <a:pt x="16975" y="9112"/>
                      <a:pt x="16941" y="9050"/>
                    </a:cubicBezTo>
                    <a:cubicBezTo>
                      <a:pt x="16936" y="9044"/>
                      <a:pt x="16931" y="9032"/>
                      <a:pt x="16927" y="9026"/>
                    </a:cubicBezTo>
                    <a:cubicBezTo>
                      <a:pt x="16906" y="9011"/>
                      <a:pt x="16879" y="9038"/>
                      <a:pt x="16862" y="9017"/>
                    </a:cubicBezTo>
                    <a:cubicBezTo>
                      <a:pt x="16849" y="9005"/>
                      <a:pt x="16853" y="8976"/>
                      <a:pt x="16869" y="8964"/>
                    </a:cubicBezTo>
                    <a:cubicBezTo>
                      <a:pt x="16883" y="8949"/>
                      <a:pt x="16902" y="8943"/>
                      <a:pt x="16918" y="8932"/>
                    </a:cubicBezTo>
                    <a:cubicBezTo>
                      <a:pt x="16945" y="8914"/>
                      <a:pt x="16964" y="8875"/>
                      <a:pt x="16971" y="8831"/>
                    </a:cubicBezTo>
                    <a:cubicBezTo>
                      <a:pt x="16971" y="8819"/>
                      <a:pt x="16971" y="8807"/>
                      <a:pt x="16975" y="8796"/>
                    </a:cubicBezTo>
                    <a:cubicBezTo>
                      <a:pt x="16984" y="8772"/>
                      <a:pt x="17012" y="8772"/>
                      <a:pt x="17037" y="8784"/>
                    </a:cubicBezTo>
                    <a:cubicBezTo>
                      <a:pt x="17056" y="8790"/>
                      <a:pt x="17086" y="8801"/>
                      <a:pt x="17099" y="8778"/>
                    </a:cubicBezTo>
                    <a:cubicBezTo>
                      <a:pt x="17120" y="8745"/>
                      <a:pt x="17095" y="8689"/>
                      <a:pt x="17125" y="8665"/>
                    </a:cubicBezTo>
                    <a:cubicBezTo>
                      <a:pt x="17129" y="8660"/>
                      <a:pt x="17138" y="8660"/>
                      <a:pt x="17143" y="8654"/>
                    </a:cubicBezTo>
                    <a:cubicBezTo>
                      <a:pt x="17152" y="8639"/>
                      <a:pt x="17152" y="8621"/>
                      <a:pt x="17143" y="8609"/>
                    </a:cubicBezTo>
                    <a:cubicBezTo>
                      <a:pt x="17138" y="8603"/>
                      <a:pt x="17134" y="8603"/>
                      <a:pt x="17134" y="8597"/>
                    </a:cubicBezTo>
                    <a:cubicBezTo>
                      <a:pt x="17125" y="8586"/>
                      <a:pt x="17134" y="8559"/>
                      <a:pt x="17148" y="8547"/>
                    </a:cubicBezTo>
                    <a:cubicBezTo>
                      <a:pt x="17164" y="8541"/>
                      <a:pt x="17178" y="8547"/>
                      <a:pt x="17191" y="8547"/>
                    </a:cubicBezTo>
                    <a:cubicBezTo>
                      <a:pt x="17205" y="8547"/>
                      <a:pt x="17226" y="8541"/>
                      <a:pt x="17230" y="8524"/>
                    </a:cubicBezTo>
                    <a:cubicBezTo>
                      <a:pt x="17235" y="8509"/>
                      <a:pt x="17230" y="8491"/>
                      <a:pt x="17230" y="8479"/>
                    </a:cubicBezTo>
                    <a:cubicBezTo>
                      <a:pt x="17226" y="8461"/>
                      <a:pt x="17221" y="8435"/>
                      <a:pt x="17217" y="8417"/>
                    </a:cubicBezTo>
                    <a:cubicBezTo>
                      <a:pt x="17217" y="8411"/>
                      <a:pt x="17210" y="8399"/>
                      <a:pt x="17217" y="8393"/>
                    </a:cubicBezTo>
                    <a:cubicBezTo>
                      <a:pt x="17221" y="8379"/>
                      <a:pt x="17235" y="8385"/>
                      <a:pt x="17244" y="8385"/>
                    </a:cubicBezTo>
                    <a:cubicBezTo>
                      <a:pt x="17283" y="8385"/>
                      <a:pt x="17306" y="8311"/>
                      <a:pt x="17350" y="8311"/>
                    </a:cubicBezTo>
                    <a:cubicBezTo>
                      <a:pt x="17355" y="8299"/>
                      <a:pt x="17375" y="8299"/>
                      <a:pt x="17385" y="8305"/>
                    </a:cubicBezTo>
                    <a:cubicBezTo>
                      <a:pt x="17394" y="8311"/>
                      <a:pt x="17403" y="8317"/>
                      <a:pt x="17414" y="8311"/>
                    </a:cubicBezTo>
                    <a:cubicBezTo>
                      <a:pt x="17424" y="8311"/>
                      <a:pt x="17428" y="8299"/>
                      <a:pt x="17433" y="8293"/>
                    </a:cubicBezTo>
                    <a:cubicBezTo>
                      <a:pt x="17463" y="8260"/>
                      <a:pt x="17516" y="8293"/>
                      <a:pt x="17552" y="8275"/>
                    </a:cubicBezTo>
                    <a:cubicBezTo>
                      <a:pt x="17559" y="8293"/>
                      <a:pt x="17573" y="8305"/>
                      <a:pt x="17587" y="8305"/>
                    </a:cubicBezTo>
                    <a:cubicBezTo>
                      <a:pt x="17601" y="8305"/>
                      <a:pt x="17617" y="8305"/>
                      <a:pt x="17631" y="8299"/>
                    </a:cubicBezTo>
                    <a:cubicBezTo>
                      <a:pt x="17670" y="8355"/>
                      <a:pt x="17679" y="8429"/>
                      <a:pt x="17665" y="8503"/>
                    </a:cubicBezTo>
                    <a:cubicBezTo>
                      <a:pt x="17661" y="8535"/>
                      <a:pt x="17649" y="8571"/>
                      <a:pt x="17670" y="8592"/>
                    </a:cubicBezTo>
                    <a:cubicBezTo>
                      <a:pt x="17674" y="8597"/>
                      <a:pt x="17679" y="8597"/>
                      <a:pt x="17684" y="8603"/>
                    </a:cubicBezTo>
                    <a:cubicBezTo>
                      <a:pt x="17693" y="8615"/>
                      <a:pt x="17693" y="8639"/>
                      <a:pt x="17688" y="8660"/>
                    </a:cubicBezTo>
                    <a:cubicBezTo>
                      <a:pt x="17684" y="8677"/>
                      <a:pt x="17674" y="8695"/>
                      <a:pt x="17674" y="8716"/>
                    </a:cubicBezTo>
                    <a:cubicBezTo>
                      <a:pt x="17697" y="8701"/>
                      <a:pt x="17727" y="8728"/>
                      <a:pt x="17750" y="8716"/>
                    </a:cubicBezTo>
                    <a:cubicBezTo>
                      <a:pt x="17771" y="8701"/>
                      <a:pt x="17776" y="8671"/>
                      <a:pt x="17776" y="8648"/>
                    </a:cubicBezTo>
                    <a:cubicBezTo>
                      <a:pt x="17780" y="8621"/>
                      <a:pt x="17785" y="8586"/>
                      <a:pt x="17805" y="8586"/>
                    </a:cubicBezTo>
                    <a:lnTo>
                      <a:pt x="17828" y="8586"/>
                    </a:lnTo>
                    <a:cubicBezTo>
                      <a:pt x="17851" y="8577"/>
                      <a:pt x="17868" y="8547"/>
                      <a:pt x="17872" y="8524"/>
                    </a:cubicBezTo>
                    <a:cubicBezTo>
                      <a:pt x="17881" y="8491"/>
                      <a:pt x="17886" y="8461"/>
                      <a:pt x="17907" y="8441"/>
                    </a:cubicBezTo>
                    <a:cubicBezTo>
                      <a:pt x="17920" y="8429"/>
                      <a:pt x="17941" y="8429"/>
                      <a:pt x="17960" y="8423"/>
                    </a:cubicBezTo>
                    <a:cubicBezTo>
                      <a:pt x="17980" y="8417"/>
                      <a:pt x="17996" y="8411"/>
                      <a:pt x="18008" y="8385"/>
                    </a:cubicBezTo>
                    <a:cubicBezTo>
                      <a:pt x="18022" y="8417"/>
                      <a:pt x="18056" y="8423"/>
                      <a:pt x="18075" y="8393"/>
                    </a:cubicBezTo>
                    <a:cubicBezTo>
                      <a:pt x="18093" y="8367"/>
                      <a:pt x="18084" y="8322"/>
                      <a:pt x="18065" y="8293"/>
                    </a:cubicBezTo>
                    <a:cubicBezTo>
                      <a:pt x="18061" y="8287"/>
                      <a:pt x="18056" y="8281"/>
                      <a:pt x="18056" y="8275"/>
                    </a:cubicBezTo>
                    <a:cubicBezTo>
                      <a:pt x="18049" y="8249"/>
                      <a:pt x="18070" y="8231"/>
                      <a:pt x="18084" y="8219"/>
                    </a:cubicBezTo>
                    <a:cubicBezTo>
                      <a:pt x="18098" y="8207"/>
                      <a:pt x="18114" y="8175"/>
                      <a:pt x="18098" y="8163"/>
                    </a:cubicBezTo>
                    <a:cubicBezTo>
                      <a:pt x="18093" y="8157"/>
                      <a:pt x="18084" y="8157"/>
                      <a:pt x="18079" y="8145"/>
                    </a:cubicBezTo>
                    <a:cubicBezTo>
                      <a:pt x="18070" y="8124"/>
                      <a:pt x="18084" y="8107"/>
                      <a:pt x="18093" y="8095"/>
                    </a:cubicBezTo>
                    <a:cubicBezTo>
                      <a:pt x="18114" y="8077"/>
                      <a:pt x="18127" y="8050"/>
                      <a:pt x="18137" y="8021"/>
                    </a:cubicBezTo>
                    <a:cubicBezTo>
                      <a:pt x="18141" y="8015"/>
                      <a:pt x="18141" y="8000"/>
                      <a:pt x="18146" y="7994"/>
                    </a:cubicBezTo>
                    <a:cubicBezTo>
                      <a:pt x="18153" y="7988"/>
                      <a:pt x="18157" y="7988"/>
                      <a:pt x="18162" y="7988"/>
                    </a:cubicBezTo>
                    <a:cubicBezTo>
                      <a:pt x="18201" y="7988"/>
                      <a:pt x="18233" y="8015"/>
                      <a:pt x="18259" y="8045"/>
                    </a:cubicBezTo>
                    <a:lnTo>
                      <a:pt x="18263" y="8050"/>
                    </a:lnTo>
                    <a:cubicBezTo>
                      <a:pt x="18268" y="8068"/>
                      <a:pt x="18249" y="8077"/>
                      <a:pt x="18233" y="8077"/>
                    </a:cubicBezTo>
                    <a:cubicBezTo>
                      <a:pt x="18215" y="8083"/>
                      <a:pt x="18201" y="8107"/>
                      <a:pt x="18190" y="8124"/>
                    </a:cubicBezTo>
                    <a:cubicBezTo>
                      <a:pt x="18180" y="8151"/>
                      <a:pt x="18180" y="8175"/>
                      <a:pt x="18180" y="8201"/>
                    </a:cubicBezTo>
                    <a:cubicBezTo>
                      <a:pt x="18180" y="8225"/>
                      <a:pt x="18180" y="8254"/>
                      <a:pt x="18176" y="8281"/>
                    </a:cubicBezTo>
                    <a:cubicBezTo>
                      <a:pt x="18176" y="8299"/>
                      <a:pt x="18176" y="8317"/>
                      <a:pt x="18185" y="8337"/>
                    </a:cubicBezTo>
                    <a:cubicBezTo>
                      <a:pt x="18190" y="8343"/>
                      <a:pt x="18194" y="8349"/>
                      <a:pt x="18194" y="8355"/>
                    </a:cubicBezTo>
                    <a:cubicBezTo>
                      <a:pt x="18194" y="8367"/>
                      <a:pt x="18190" y="8373"/>
                      <a:pt x="18180" y="8373"/>
                    </a:cubicBezTo>
                    <a:lnTo>
                      <a:pt x="18157" y="8373"/>
                    </a:lnTo>
                    <a:cubicBezTo>
                      <a:pt x="18137" y="8373"/>
                      <a:pt x="18118" y="8399"/>
                      <a:pt x="18114" y="8423"/>
                    </a:cubicBezTo>
                    <a:cubicBezTo>
                      <a:pt x="18109" y="8447"/>
                      <a:pt x="18109" y="8473"/>
                      <a:pt x="18114" y="8503"/>
                    </a:cubicBezTo>
                    <a:cubicBezTo>
                      <a:pt x="18114" y="8529"/>
                      <a:pt x="18118" y="8553"/>
                      <a:pt x="18118" y="8571"/>
                    </a:cubicBezTo>
                    <a:lnTo>
                      <a:pt x="18118" y="8592"/>
                    </a:lnTo>
                    <a:cubicBezTo>
                      <a:pt x="18114" y="8597"/>
                      <a:pt x="18109" y="8603"/>
                      <a:pt x="18104" y="8603"/>
                    </a:cubicBezTo>
                    <a:cubicBezTo>
                      <a:pt x="18079" y="8615"/>
                      <a:pt x="18049" y="8621"/>
                      <a:pt x="18026" y="8633"/>
                    </a:cubicBezTo>
                    <a:cubicBezTo>
                      <a:pt x="18012" y="8639"/>
                      <a:pt x="17996" y="8648"/>
                      <a:pt x="17987" y="8665"/>
                    </a:cubicBezTo>
                    <a:cubicBezTo>
                      <a:pt x="17978" y="8683"/>
                      <a:pt x="17978" y="8710"/>
                      <a:pt x="17992" y="8716"/>
                    </a:cubicBezTo>
                    <a:cubicBezTo>
                      <a:pt x="17964" y="8745"/>
                      <a:pt x="17911" y="8716"/>
                      <a:pt x="17881" y="8757"/>
                    </a:cubicBezTo>
                    <a:cubicBezTo>
                      <a:pt x="17868" y="8784"/>
                      <a:pt x="17872" y="8819"/>
                      <a:pt x="17863" y="8846"/>
                    </a:cubicBezTo>
                    <a:cubicBezTo>
                      <a:pt x="17851" y="8869"/>
                      <a:pt x="17833" y="8887"/>
                      <a:pt x="17833" y="8914"/>
                    </a:cubicBezTo>
                    <a:lnTo>
                      <a:pt x="17833" y="8932"/>
                    </a:lnTo>
                    <a:cubicBezTo>
                      <a:pt x="17833" y="8943"/>
                      <a:pt x="17819" y="8949"/>
                      <a:pt x="17805" y="8949"/>
                    </a:cubicBezTo>
                    <a:cubicBezTo>
                      <a:pt x="17794" y="8949"/>
                      <a:pt x="17780" y="8943"/>
                      <a:pt x="17771" y="8943"/>
                    </a:cubicBezTo>
                    <a:cubicBezTo>
                      <a:pt x="17741" y="8949"/>
                      <a:pt x="17736" y="9000"/>
                      <a:pt x="17723" y="9032"/>
                    </a:cubicBezTo>
                    <a:cubicBezTo>
                      <a:pt x="17702" y="9068"/>
                      <a:pt x="17670" y="9094"/>
                      <a:pt x="17674" y="9130"/>
                    </a:cubicBezTo>
                    <a:cubicBezTo>
                      <a:pt x="17654" y="9130"/>
                      <a:pt x="17661" y="9168"/>
                      <a:pt x="17649" y="9186"/>
                    </a:cubicBezTo>
                    <a:cubicBezTo>
                      <a:pt x="17640" y="9209"/>
                      <a:pt x="17617" y="9218"/>
                      <a:pt x="17601" y="9198"/>
                    </a:cubicBezTo>
                    <a:cubicBezTo>
                      <a:pt x="17612" y="9242"/>
                      <a:pt x="17578" y="9280"/>
                      <a:pt x="17564" y="9316"/>
                    </a:cubicBezTo>
                    <a:cubicBezTo>
                      <a:pt x="17559" y="9334"/>
                      <a:pt x="17559" y="9348"/>
                      <a:pt x="17552" y="9366"/>
                    </a:cubicBezTo>
                    <a:cubicBezTo>
                      <a:pt x="17543" y="9410"/>
                      <a:pt x="17520" y="9440"/>
                      <a:pt x="17495" y="9473"/>
                    </a:cubicBezTo>
                    <a:cubicBezTo>
                      <a:pt x="17490" y="9478"/>
                      <a:pt x="17486" y="9484"/>
                      <a:pt x="17477" y="9490"/>
                    </a:cubicBezTo>
                    <a:cubicBezTo>
                      <a:pt x="17463" y="9496"/>
                      <a:pt x="17447" y="9490"/>
                      <a:pt x="17428" y="9490"/>
                    </a:cubicBezTo>
                    <a:cubicBezTo>
                      <a:pt x="17389" y="9496"/>
                      <a:pt x="17380" y="9570"/>
                      <a:pt x="17345" y="9588"/>
                    </a:cubicBezTo>
                    <a:cubicBezTo>
                      <a:pt x="17327" y="9597"/>
                      <a:pt x="17306" y="9588"/>
                      <a:pt x="17288" y="9597"/>
                    </a:cubicBezTo>
                    <a:cubicBezTo>
                      <a:pt x="17270" y="9597"/>
                      <a:pt x="17249" y="9620"/>
                      <a:pt x="17253" y="9638"/>
                    </a:cubicBezTo>
                    <a:cubicBezTo>
                      <a:pt x="17253" y="9650"/>
                      <a:pt x="17265" y="9659"/>
                      <a:pt x="17258" y="9665"/>
                    </a:cubicBezTo>
                    <a:cubicBezTo>
                      <a:pt x="17258" y="9671"/>
                      <a:pt x="17253" y="9671"/>
                      <a:pt x="17249" y="9671"/>
                    </a:cubicBezTo>
                    <a:cubicBezTo>
                      <a:pt x="17230" y="9682"/>
                      <a:pt x="17205" y="9694"/>
                      <a:pt x="17187" y="9706"/>
                    </a:cubicBezTo>
                    <a:cubicBezTo>
                      <a:pt x="17178" y="9712"/>
                      <a:pt x="17168" y="9718"/>
                      <a:pt x="17164" y="9733"/>
                    </a:cubicBezTo>
                    <a:cubicBezTo>
                      <a:pt x="17157" y="9756"/>
                      <a:pt x="17187" y="9762"/>
                      <a:pt x="17201" y="9780"/>
                    </a:cubicBezTo>
                    <a:cubicBezTo>
                      <a:pt x="17221" y="9807"/>
                      <a:pt x="17201" y="9851"/>
                      <a:pt x="17178" y="9875"/>
                    </a:cubicBezTo>
                    <a:cubicBezTo>
                      <a:pt x="17152" y="9892"/>
                      <a:pt x="17125" y="9904"/>
                      <a:pt x="17109" y="9937"/>
                    </a:cubicBezTo>
                    <a:cubicBezTo>
                      <a:pt x="17104" y="9943"/>
                      <a:pt x="17104" y="9949"/>
                      <a:pt x="17104" y="9954"/>
                    </a:cubicBezTo>
                    <a:cubicBezTo>
                      <a:pt x="17109" y="9972"/>
                      <a:pt x="17125" y="9972"/>
                      <a:pt x="17134" y="9987"/>
                    </a:cubicBezTo>
                    <a:cubicBezTo>
                      <a:pt x="17143" y="9999"/>
                      <a:pt x="17134" y="10022"/>
                      <a:pt x="17125" y="10034"/>
                    </a:cubicBezTo>
                    <a:lnTo>
                      <a:pt x="17095" y="10073"/>
                    </a:lnTo>
                    <a:cubicBezTo>
                      <a:pt x="17086" y="10096"/>
                      <a:pt x="17095" y="10129"/>
                      <a:pt x="17090" y="10158"/>
                    </a:cubicBezTo>
                    <a:cubicBezTo>
                      <a:pt x="17086" y="10173"/>
                      <a:pt x="17081" y="10185"/>
                      <a:pt x="17076" y="10203"/>
                    </a:cubicBezTo>
                    <a:cubicBezTo>
                      <a:pt x="17072" y="10229"/>
                      <a:pt x="17081" y="10259"/>
                      <a:pt x="17076" y="10283"/>
                    </a:cubicBezTo>
                    <a:cubicBezTo>
                      <a:pt x="17076" y="10297"/>
                      <a:pt x="17067" y="10309"/>
                      <a:pt x="17067" y="10327"/>
                    </a:cubicBezTo>
                    <a:cubicBezTo>
                      <a:pt x="17067" y="10351"/>
                      <a:pt x="17086" y="10377"/>
                      <a:pt x="17081" y="10401"/>
                    </a:cubicBezTo>
                    <a:cubicBezTo>
                      <a:pt x="17081" y="10427"/>
                      <a:pt x="17060" y="10457"/>
                      <a:pt x="17076" y="10475"/>
                    </a:cubicBezTo>
                    <a:lnTo>
                      <a:pt x="17086" y="10490"/>
                    </a:lnTo>
                    <a:cubicBezTo>
                      <a:pt x="17095" y="10501"/>
                      <a:pt x="17081" y="10519"/>
                      <a:pt x="17072" y="10537"/>
                    </a:cubicBezTo>
                    <a:cubicBezTo>
                      <a:pt x="17056" y="10558"/>
                      <a:pt x="17051" y="10593"/>
                      <a:pt x="17072" y="10599"/>
                    </a:cubicBezTo>
                    <a:cubicBezTo>
                      <a:pt x="17090" y="10614"/>
                      <a:pt x="17090" y="10655"/>
                      <a:pt x="17086" y="10688"/>
                    </a:cubicBezTo>
                    <a:cubicBezTo>
                      <a:pt x="17086" y="10694"/>
                      <a:pt x="17081" y="10705"/>
                      <a:pt x="17081" y="10711"/>
                    </a:cubicBezTo>
                    <a:cubicBezTo>
                      <a:pt x="17081" y="10729"/>
                      <a:pt x="17104" y="10744"/>
                      <a:pt x="17115" y="10756"/>
                    </a:cubicBezTo>
                    <a:cubicBezTo>
                      <a:pt x="17120" y="10767"/>
                      <a:pt x="17120" y="10785"/>
                      <a:pt x="17120" y="10797"/>
                    </a:cubicBezTo>
                    <a:cubicBezTo>
                      <a:pt x="17120" y="10824"/>
                      <a:pt x="17115" y="10841"/>
                      <a:pt x="17109" y="10868"/>
                    </a:cubicBezTo>
                    <a:cubicBezTo>
                      <a:pt x="17109" y="10874"/>
                      <a:pt x="17104" y="10880"/>
                      <a:pt x="17109" y="10886"/>
                    </a:cubicBezTo>
                    <a:cubicBezTo>
                      <a:pt x="17109" y="10898"/>
                      <a:pt x="17120" y="10903"/>
                      <a:pt x="17120" y="10909"/>
                    </a:cubicBezTo>
                    <a:cubicBezTo>
                      <a:pt x="17125" y="10930"/>
                      <a:pt x="17115" y="10948"/>
                      <a:pt x="17109" y="10966"/>
                    </a:cubicBezTo>
                    <a:cubicBezTo>
                      <a:pt x="17099" y="10983"/>
                      <a:pt x="17095" y="11010"/>
                      <a:pt x="17104" y="11022"/>
                    </a:cubicBezTo>
                    <a:cubicBezTo>
                      <a:pt x="17109" y="11028"/>
                      <a:pt x="17115" y="11028"/>
                      <a:pt x="17120" y="11034"/>
                    </a:cubicBezTo>
                    <a:cubicBezTo>
                      <a:pt x="17143" y="11054"/>
                      <a:pt x="17148" y="11096"/>
                      <a:pt x="17138" y="11128"/>
                    </a:cubicBezTo>
                    <a:cubicBezTo>
                      <a:pt x="17134" y="11134"/>
                      <a:pt x="17129" y="11146"/>
                      <a:pt x="17129" y="11152"/>
                    </a:cubicBezTo>
                    <a:cubicBezTo>
                      <a:pt x="17125" y="11175"/>
                      <a:pt x="17138" y="11214"/>
                      <a:pt x="17125" y="11232"/>
                    </a:cubicBezTo>
                    <a:lnTo>
                      <a:pt x="17115" y="11246"/>
                    </a:lnTo>
                    <a:cubicBezTo>
                      <a:pt x="17109" y="11252"/>
                      <a:pt x="17115" y="11264"/>
                      <a:pt x="17120" y="11276"/>
                    </a:cubicBezTo>
                    <a:cubicBezTo>
                      <a:pt x="17125" y="11282"/>
                      <a:pt x="17134" y="11288"/>
                      <a:pt x="17138" y="11300"/>
                    </a:cubicBezTo>
                    <a:cubicBezTo>
                      <a:pt x="17152" y="11332"/>
                      <a:pt x="17138" y="11368"/>
                      <a:pt x="17152" y="11400"/>
                    </a:cubicBezTo>
                    <a:cubicBezTo>
                      <a:pt x="17157" y="11418"/>
                      <a:pt x="17173" y="11430"/>
                      <a:pt x="17173" y="11450"/>
                    </a:cubicBezTo>
                    <a:cubicBezTo>
                      <a:pt x="17173" y="11468"/>
                      <a:pt x="17164" y="11474"/>
                      <a:pt x="17157" y="11492"/>
                    </a:cubicBezTo>
                    <a:cubicBezTo>
                      <a:pt x="17148" y="11518"/>
                      <a:pt x="17152" y="11542"/>
                      <a:pt x="17157" y="11569"/>
                    </a:cubicBezTo>
                    <a:cubicBezTo>
                      <a:pt x="17164" y="11586"/>
                      <a:pt x="17134" y="11592"/>
                      <a:pt x="17138" y="11610"/>
                    </a:cubicBezTo>
                    <a:cubicBezTo>
                      <a:pt x="17138" y="11616"/>
                      <a:pt x="17143" y="11616"/>
                      <a:pt x="17143" y="11625"/>
                    </a:cubicBezTo>
                    <a:cubicBezTo>
                      <a:pt x="17152" y="11637"/>
                      <a:pt x="17152" y="11660"/>
                      <a:pt x="17143" y="11678"/>
                    </a:cubicBezTo>
                    <a:cubicBezTo>
                      <a:pt x="17152" y="11684"/>
                      <a:pt x="17168" y="11672"/>
                      <a:pt x="17173" y="11660"/>
                    </a:cubicBezTo>
                    <a:lnTo>
                      <a:pt x="17187" y="11625"/>
                    </a:lnTo>
                    <a:lnTo>
                      <a:pt x="17201" y="11604"/>
                    </a:lnTo>
                    <a:cubicBezTo>
                      <a:pt x="17235" y="11569"/>
                      <a:pt x="17274" y="11524"/>
                      <a:pt x="17306" y="11480"/>
                    </a:cubicBezTo>
                    <a:cubicBezTo>
                      <a:pt x="17313" y="11474"/>
                      <a:pt x="17318" y="11468"/>
                      <a:pt x="17318" y="11456"/>
                    </a:cubicBezTo>
                    <a:cubicBezTo>
                      <a:pt x="17318" y="11450"/>
                      <a:pt x="17313" y="11450"/>
                      <a:pt x="17313" y="11445"/>
                    </a:cubicBezTo>
                    <a:cubicBezTo>
                      <a:pt x="17306" y="11424"/>
                      <a:pt x="17318" y="11406"/>
                      <a:pt x="17327" y="11394"/>
                    </a:cubicBezTo>
                    <a:cubicBezTo>
                      <a:pt x="17345" y="11377"/>
                      <a:pt x="17375" y="11368"/>
                      <a:pt x="17394" y="11350"/>
                    </a:cubicBezTo>
                    <a:cubicBezTo>
                      <a:pt x="17419" y="11332"/>
                      <a:pt x="17433" y="11309"/>
                      <a:pt x="17442" y="11276"/>
                    </a:cubicBezTo>
                    <a:cubicBezTo>
                      <a:pt x="17442" y="11270"/>
                      <a:pt x="17447" y="11264"/>
                      <a:pt x="17442" y="11258"/>
                    </a:cubicBezTo>
                    <a:cubicBezTo>
                      <a:pt x="17442" y="11252"/>
                      <a:pt x="17437" y="11246"/>
                      <a:pt x="17437" y="11238"/>
                    </a:cubicBezTo>
                    <a:cubicBezTo>
                      <a:pt x="17424" y="11208"/>
                      <a:pt x="17424" y="11164"/>
                      <a:pt x="17424" y="11128"/>
                    </a:cubicBezTo>
                    <a:cubicBezTo>
                      <a:pt x="17424" y="11107"/>
                      <a:pt x="17424" y="11096"/>
                      <a:pt x="17428" y="11078"/>
                    </a:cubicBezTo>
                    <a:cubicBezTo>
                      <a:pt x="17437" y="11054"/>
                      <a:pt x="17456" y="11039"/>
                      <a:pt x="17477" y="11034"/>
                    </a:cubicBezTo>
                    <a:cubicBezTo>
                      <a:pt x="17495" y="11028"/>
                      <a:pt x="17516" y="11028"/>
                      <a:pt x="17534" y="11016"/>
                    </a:cubicBezTo>
                    <a:cubicBezTo>
                      <a:pt x="17582" y="10998"/>
                      <a:pt x="17612" y="10930"/>
                      <a:pt x="17608" y="10868"/>
                    </a:cubicBezTo>
                    <a:cubicBezTo>
                      <a:pt x="17601" y="10835"/>
                      <a:pt x="17601" y="10806"/>
                      <a:pt x="17601" y="10773"/>
                    </a:cubicBezTo>
                    <a:cubicBezTo>
                      <a:pt x="17601" y="10762"/>
                      <a:pt x="17601" y="10750"/>
                      <a:pt x="17608" y="10744"/>
                    </a:cubicBezTo>
                    <a:cubicBezTo>
                      <a:pt x="17612" y="10729"/>
                      <a:pt x="17621" y="10729"/>
                      <a:pt x="17631" y="10738"/>
                    </a:cubicBezTo>
                    <a:cubicBezTo>
                      <a:pt x="17635" y="10717"/>
                      <a:pt x="17656" y="10705"/>
                      <a:pt x="17670" y="10694"/>
                    </a:cubicBezTo>
                    <a:cubicBezTo>
                      <a:pt x="17686" y="10682"/>
                      <a:pt x="17697" y="10655"/>
                      <a:pt x="17688" y="10637"/>
                    </a:cubicBezTo>
                    <a:cubicBezTo>
                      <a:pt x="17684" y="10631"/>
                      <a:pt x="17679" y="10626"/>
                      <a:pt x="17679" y="10614"/>
                    </a:cubicBezTo>
                    <a:cubicBezTo>
                      <a:pt x="17679" y="10599"/>
                      <a:pt x="17674" y="10593"/>
                      <a:pt x="17684" y="10587"/>
                    </a:cubicBezTo>
                    <a:lnTo>
                      <a:pt x="17693" y="10587"/>
                    </a:lnTo>
                    <a:cubicBezTo>
                      <a:pt x="17713" y="10587"/>
                      <a:pt x="17732" y="10593"/>
                      <a:pt x="17750" y="10593"/>
                    </a:cubicBezTo>
                    <a:cubicBezTo>
                      <a:pt x="17771" y="10593"/>
                      <a:pt x="17789" y="10581"/>
                      <a:pt x="17799" y="10563"/>
                    </a:cubicBezTo>
                    <a:cubicBezTo>
                      <a:pt x="17838" y="10605"/>
                      <a:pt x="17891" y="10637"/>
                      <a:pt x="17939" y="10649"/>
                    </a:cubicBezTo>
                    <a:cubicBezTo>
                      <a:pt x="17948" y="10649"/>
                      <a:pt x="17960" y="10649"/>
                      <a:pt x="17969" y="10643"/>
                    </a:cubicBezTo>
                    <a:cubicBezTo>
                      <a:pt x="17978" y="10626"/>
                      <a:pt x="17964" y="10605"/>
                      <a:pt x="17948" y="10593"/>
                    </a:cubicBezTo>
                    <a:cubicBezTo>
                      <a:pt x="17920" y="10569"/>
                      <a:pt x="17891" y="10537"/>
                      <a:pt x="17872" y="10495"/>
                    </a:cubicBezTo>
                    <a:cubicBezTo>
                      <a:pt x="17863" y="10484"/>
                      <a:pt x="17858" y="10457"/>
                      <a:pt x="17863" y="10445"/>
                    </a:cubicBezTo>
                    <a:cubicBezTo>
                      <a:pt x="17868" y="10439"/>
                      <a:pt x="17872" y="10433"/>
                      <a:pt x="17872" y="10422"/>
                    </a:cubicBezTo>
                    <a:cubicBezTo>
                      <a:pt x="17872" y="10413"/>
                      <a:pt x="17868" y="10404"/>
                      <a:pt x="17863" y="10401"/>
                    </a:cubicBezTo>
                    <a:cubicBezTo>
                      <a:pt x="17842" y="10374"/>
                      <a:pt x="17833" y="10333"/>
                      <a:pt x="17838" y="10303"/>
                    </a:cubicBezTo>
                    <a:cubicBezTo>
                      <a:pt x="17858" y="10309"/>
                      <a:pt x="17872" y="10289"/>
                      <a:pt x="17881" y="10265"/>
                    </a:cubicBezTo>
                    <a:cubicBezTo>
                      <a:pt x="17900" y="10221"/>
                      <a:pt x="17916" y="10167"/>
                      <a:pt x="17916" y="10111"/>
                    </a:cubicBezTo>
                    <a:cubicBezTo>
                      <a:pt x="17930" y="10105"/>
                      <a:pt x="17939" y="10096"/>
                      <a:pt x="17955" y="10085"/>
                    </a:cubicBezTo>
                    <a:cubicBezTo>
                      <a:pt x="17969" y="10111"/>
                      <a:pt x="17978" y="10135"/>
                      <a:pt x="17983" y="10158"/>
                    </a:cubicBezTo>
                    <a:cubicBezTo>
                      <a:pt x="17987" y="10179"/>
                      <a:pt x="17992" y="10197"/>
                      <a:pt x="18008" y="10203"/>
                    </a:cubicBezTo>
                    <a:cubicBezTo>
                      <a:pt x="18022" y="10209"/>
                      <a:pt x="18035" y="10197"/>
                      <a:pt x="18040" y="10185"/>
                    </a:cubicBezTo>
                    <a:cubicBezTo>
                      <a:pt x="18049" y="10173"/>
                      <a:pt x="18049" y="10153"/>
                      <a:pt x="18049" y="10135"/>
                    </a:cubicBezTo>
                    <a:cubicBezTo>
                      <a:pt x="18049" y="10123"/>
                      <a:pt x="18049" y="10111"/>
                      <a:pt x="18045" y="10096"/>
                    </a:cubicBezTo>
                    <a:lnTo>
                      <a:pt x="18031" y="10079"/>
                    </a:lnTo>
                    <a:cubicBezTo>
                      <a:pt x="18012" y="10049"/>
                      <a:pt x="18049" y="9999"/>
                      <a:pt x="18040" y="9960"/>
                    </a:cubicBezTo>
                    <a:cubicBezTo>
                      <a:pt x="18035" y="9937"/>
                      <a:pt x="18012" y="9925"/>
                      <a:pt x="17996" y="9925"/>
                    </a:cubicBezTo>
                    <a:cubicBezTo>
                      <a:pt x="17992" y="9925"/>
                      <a:pt x="17987" y="9925"/>
                      <a:pt x="17983" y="9919"/>
                    </a:cubicBezTo>
                    <a:cubicBezTo>
                      <a:pt x="17978" y="9919"/>
                      <a:pt x="17978" y="9913"/>
                      <a:pt x="17973" y="9904"/>
                    </a:cubicBezTo>
                    <a:cubicBezTo>
                      <a:pt x="17955" y="9857"/>
                      <a:pt x="18008" y="9801"/>
                      <a:pt x="17987" y="9750"/>
                    </a:cubicBezTo>
                    <a:cubicBezTo>
                      <a:pt x="18003" y="9750"/>
                      <a:pt x="18022" y="9750"/>
                      <a:pt x="18031" y="9739"/>
                    </a:cubicBezTo>
                    <a:cubicBezTo>
                      <a:pt x="18045" y="9727"/>
                      <a:pt x="18049" y="9700"/>
                      <a:pt x="18040" y="9688"/>
                    </a:cubicBezTo>
                    <a:cubicBezTo>
                      <a:pt x="18035" y="9677"/>
                      <a:pt x="18022" y="9671"/>
                      <a:pt x="18017" y="9659"/>
                    </a:cubicBezTo>
                    <a:cubicBezTo>
                      <a:pt x="18008" y="9632"/>
                      <a:pt x="18035" y="9603"/>
                      <a:pt x="18031" y="9570"/>
                    </a:cubicBezTo>
                    <a:cubicBezTo>
                      <a:pt x="18031" y="9564"/>
                      <a:pt x="18026" y="9552"/>
                      <a:pt x="18022" y="9546"/>
                    </a:cubicBezTo>
                    <a:cubicBezTo>
                      <a:pt x="18003" y="9520"/>
                      <a:pt x="17973" y="9520"/>
                      <a:pt x="17948" y="9535"/>
                    </a:cubicBezTo>
                    <a:cubicBezTo>
                      <a:pt x="17934" y="9541"/>
                      <a:pt x="17925" y="9558"/>
                      <a:pt x="17911" y="9552"/>
                    </a:cubicBezTo>
                    <a:cubicBezTo>
                      <a:pt x="17886" y="9546"/>
                      <a:pt x="17886" y="9496"/>
                      <a:pt x="17863" y="9478"/>
                    </a:cubicBezTo>
                    <a:cubicBezTo>
                      <a:pt x="17858" y="9473"/>
                      <a:pt x="17847" y="9473"/>
                      <a:pt x="17847" y="9464"/>
                    </a:cubicBezTo>
                    <a:cubicBezTo>
                      <a:pt x="17842" y="9452"/>
                      <a:pt x="17842" y="9440"/>
                      <a:pt x="17847" y="9428"/>
                    </a:cubicBezTo>
                    <a:cubicBezTo>
                      <a:pt x="17851" y="9410"/>
                      <a:pt x="17863" y="9390"/>
                      <a:pt x="17877" y="9372"/>
                    </a:cubicBezTo>
                    <a:cubicBezTo>
                      <a:pt x="17886" y="9360"/>
                      <a:pt x="17900" y="9348"/>
                      <a:pt x="17900" y="9328"/>
                    </a:cubicBezTo>
                    <a:lnTo>
                      <a:pt x="17900" y="9304"/>
                    </a:lnTo>
                    <a:cubicBezTo>
                      <a:pt x="17900" y="9286"/>
                      <a:pt x="17920" y="9280"/>
                      <a:pt x="17930" y="9280"/>
                    </a:cubicBezTo>
                    <a:cubicBezTo>
                      <a:pt x="17943" y="9280"/>
                      <a:pt x="17960" y="9286"/>
                      <a:pt x="17969" y="9286"/>
                    </a:cubicBezTo>
                    <a:cubicBezTo>
                      <a:pt x="17992" y="9286"/>
                      <a:pt x="18022" y="9266"/>
                      <a:pt x="18031" y="9236"/>
                    </a:cubicBezTo>
                    <a:cubicBezTo>
                      <a:pt x="18045" y="9198"/>
                      <a:pt x="18017" y="9147"/>
                      <a:pt x="18031" y="9118"/>
                    </a:cubicBezTo>
                    <a:cubicBezTo>
                      <a:pt x="18035" y="9112"/>
                      <a:pt x="18035" y="9106"/>
                      <a:pt x="18040" y="9100"/>
                    </a:cubicBezTo>
                    <a:lnTo>
                      <a:pt x="18040" y="9073"/>
                    </a:lnTo>
                    <a:cubicBezTo>
                      <a:pt x="18031" y="9032"/>
                      <a:pt x="18026" y="8988"/>
                      <a:pt x="18017" y="8943"/>
                    </a:cubicBezTo>
                    <a:cubicBezTo>
                      <a:pt x="18049" y="8914"/>
                      <a:pt x="18084" y="8875"/>
                      <a:pt x="18118" y="8846"/>
                    </a:cubicBezTo>
                    <a:cubicBezTo>
                      <a:pt x="18123" y="8840"/>
                      <a:pt x="18127" y="8831"/>
                      <a:pt x="18137" y="8840"/>
                    </a:cubicBezTo>
                    <a:cubicBezTo>
                      <a:pt x="18141" y="8840"/>
                      <a:pt x="18141" y="8846"/>
                      <a:pt x="18146" y="8852"/>
                    </a:cubicBezTo>
                    <a:cubicBezTo>
                      <a:pt x="18153" y="8852"/>
                      <a:pt x="18157" y="8852"/>
                      <a:pt x="18162" y="8846"/>
                    </a:cubicBezTo>
                    <a:lnTo>
                      <a:pt x="18206" y="8807"/>
                    </a:lnTo>
                    <a:cubicBezTo>
                      <a:pt x="18219" y="8852"/>
                      <a:pt x="18238" y="8893"/>
                      <a:pt x="18268" y="8932"/>
                    </a:cubicBezTo>
                    <a:cubicBezTo>
                      <a:pt x="18295" y="8914"/>
                      <a:pt x="18311" y="8869"/>
                      <a:pt x="18311" y="8825"/>
                    </a:cubicBezTo>
                    <a:cubicBezTo>
                      <a:pt x="18334" y="8801"/>
                      <a:pt x="18369" y="8784"/>
                      <a:pt x="18403" y="8778"/>
                    </a:cubicBezTo>
                    <a:cubicBezTo>
                      <a:pt x="18403" y="8790"/>
                      <a:pt x="18413" y="8790"/>
                      <a:pt x="18422" y="8790"/>
                    </a:cubicBezTo>
                    <a:cubicBezTo>
                      <a:pt x="18431" y="8784"/>
                      <a:pt x="18436" y="8784"/>
                      <a:pt x="18447" y="8784"/>
                    </a:cubicBezTo>
                    <a:cubicBezTo>
                      <a:pt x="18452" y="8790"/>
                      <a:pt x="18456" y="8796"/>
                      <a:pt x="18456" y="8801"/>
                    </a:cubicBezTo>
                    <a:cubicBezTo>
                      <a:pt x="18466" y="8825"/>
                      <a:pt x="18475" y="8852"/>
                      <a:pt x="18493" y="8864"/>
                    </a:cubicBezTo>
                    <a:cubicBezTo>
                      <a:pt x="18514" y="8875"/>
                      <a:pt x="18537" y="8869"/>
                      <a:pt x="18548" y="8852"/>
                    </a:cubicBezTo>
                    <a:cubicBezTo>
                      <a:pt x="18553" y="8846"/>
                      <a:pt x="18553" y="8831"/>
                      <a:pt x="18558" y="8825"/>
                    </a:cubicBezTo>
                    <a:cubicBezTo>
                      <a:pt x="18562" y="8807"/>
                      <a:pt x="18571" y="8796"/>
                      <a:pt x="18581" y="8784"/>
                    </a:cubicBezTo>
                    <a:cubicBezTo>
                      <a:pt x="18606" y="8751"/>
                      <a:pt x="18638" y="8739"/>
                      <a:pt x="18663" y="8710"/>
                    </a:cubicBezTo>
                    <a:cubicBezTo>
                      <a:pt x="18682" y="8689"/>
                      <a:pt x="18693" y="8657"/>
                      <a:pt x="18712" y="8639"/>
                    </a:cubicBezTo>
                    <a:cubicBezTo>
                      <a:pt x="18730" y="8618"/>
                      <a:pt x="18760" y="8609"/>
                      <a:pt x="18778" y="8627"/>
                    </a:cubicBezTo>
                    <a:cubicBezTo>
                      <a:pt x="18788" y="8639"/>
                      <a:pt x="18795" y="8654"/>
                      <a:pt x="18804" y="8665"/>
                    </a:cubicBezTo>
                    <a:cubicBezTo>
                      <a:pt x="18818" y="8683"/>
                      <a:pt x="18836" y="8689"/>
                      <a:pt x="18857" y="8683"/>
                    </a:cubicBezTo>
                    <a:cubicBezTo>
                      <a:pt x="18852" y="8701"/>
                      <a:pt x="18843" y="8722"/>
                      <a:pt x="18836" y="8739"/>
                    </a:cubicBezTo>
                    <a:cubicBezTo>
                      <a:pt x="18836" y="8745"/>
                      <a:pt x="18831" y="8751"/>
                      <a:pt x="18836" y="8757"/>
                    </a:cubicBezTo>
                    <a:cubicBezTo>
                      <a:pt x="18843" y="8763"/>
                      <a:pt x="18847" y="8763"/>
                      <a:pt x="18857" y="8763"/>
                    </a:cubicBezTo>
                    <a:cubicBezTo>
                      <a:pt x="18891" y="8772"/>
                      <a:pt x="18923" y="8807"/>
                      <a:pt x="18923" y="8858"/>
                    </a:cubicBezTo>
                    <a:cubicBezTo>
                      <a:pt x="18923" y="8887"/>
                      <a:pt x="18914" y="8926"/>
                      <a:pt x="18933" y="8943"/>
                    </a:cubicBezTo>
                    <a:cubicBezTo>
                      <a:pt x="18949" y="8955"/>
                      <a:pt x="18972" y="8943"/>
                      <a:pt x="18985" y="8926"/>
                    </a:cubicBezTo>
                    <a:cubicBezTo>
                      <a:pt x="18976" y="8943"/>
                      <a:pt x="18985" y="8964"/>
                      <a:pt x="19002" y="8970"/>
                    </a:cubicBezTo>
                    <a:cubicBezTo>
                      <a:pt x="19015" y="8976"/>
                      <a:pt x="19029" y="8964"/>
                      <a:pt x="19041" y="8949"/>
                    </a:cubicBezTo>
                    <a:cubicBezTo>
                      <a:pt x="19050" y="8937"/>
                      <a:pt x="19054" y="8914"/>
                      <a:pt x="19054" y="8902"/>
                    </a:cubicBezTo>
                    <a:cubicBezTo>
                      <a:pt x="19064" y="8852"/>
                      <a:pt x="19068" y="8807"/>
                      <a:pt x="19073" y="8757"/>
                    </a:cubicBezTo>
                    <a:cubicBezTo>
                      <a:pt x="19073" y="8739"/>
                      <a:pt x="19077" y="8713"/>
                      <a:pt x="19082" y="8695"/>
                    </a:cubicBezTo>
                    <a:cubicBezTo>
                      <a:pt x="19089" y="8674"/>
                      <a:pt x="19107" y="8660"/>
                      <a:pt x="19121" y="8660"/>
                    </a:cubicBezTo>
                    <a:lnTo>
                      <a:pt x="19142" y="8660"/>
                    </a:lnTo>
                    <a:cubicBezTo>
                      <a:pt x="19151" y="8648"/>
                      <a:pt x="19151" y="8615"/>
                      <a:pt x="19160" y="8615"/>
                    </a:cubicBezTo>
                    <a:cubicBezTo>
                      <a:pt x="19160" y="8597"/>
                      <a:pt x="19165" y="8571"/>
                      <a:pt x="19165" y="8553"/>
                    </a:cubicBezTo>
                    <a:cubicBezTo>
                      <a:pt x="19195" y="8553"/>
                      <a:pt x="19227" y="8547"/>
                      <a:pt x="19248" y="8509"/>
                    </a:cubicBezTo>
                    <a:cubicBezTo>
                      <a:pt x="19252" y="8497"/>
                      <a:pt x="19257" y="8479"/>
                      <a:pt x="19261" y="8467"/>
                    </a:cubicBezTo>
                    <a:cubicBezTo>
                      <a:pt x="19266" y="8456"/>
                      <a:pt x="19275" y="8441"/>
                      <a:pt x="19291" y="8441"/>
                    </a:cubicBezTo>
                    <a:cubicBezTo>
                      <a:pt x="19296" y="8441"/>
                      <a:pt x="19301" y="8447"/>
                      <a:pt x="19305" y="8447"/>
                    </a:cubicBezTo>
                    <a:cubicBezTo>
                      <a:pt x="19319" y="8447"/>
                      <a:pt x="19328" y="8435"/>
                      <a:pt x="19335" y="8423"/>
                    </a:cubicBezTo>
                    <a:cubicBezTo>
                      <a:pt x="19340" y="8405"/>
                      <a:pt x="19340" y="8393"/>
                      <a:pt x="19340" y="8373"/>
                    </a:cubicBezTo>
                    <a:cubicBezTo>
                      <a:pt x="19353" y="8349"/>
                      <a:pt x="19381" y="8337"/>
                      <a:pt x="19406" y="8331"/>
                    </a:cubicBezTo>
                    <a:cubicBezTo>
                      <a:pt x="19420" y="8322"/>
                      <a:pt x="19436" y="8317"/>
                      <a:pt x="19455" y="8317"/>
                    </a:cubicBezTo>
                    <a:cubicBezTo>
                      <a:pt x="19468" y="8311"/>
                      <a:pt x="19489" y="8311"/>
                      <a:pt x="19498" y="8322"/>
                    </a:cubicBezTo>
                    <a:cubicBezTo>
                      <a:pt x="19526" y="8281"/>
                      <a:pt x="19560" y="8237"/>
                      <a:pt x="19600" y="8207"/>
                    </a:cubicBezTo>
                    <a:cubicBezTo>
                      <a:pt x="19618" y="8192"/>
                      <a:pt x="19634" y="8181"/>
                      <a:pt x="19648" y="8169"/>
                    </a:cubicBezTo>
                    <a:cubicBezTo>
                      <a:pt x="19666" y="8151"/>
                      <a:pt x="19682" y="8118"/>
                      <a:pt x="19701" y="8095"/>
                    </a:cubicBezTo>
                    <a:cubicBezTo>
                      <a:pt x="19705" y="8089"/>
                      <a:pt x="19710" y="8083"/>
                      <a:pt x="19715" y="8083"/>
                    </a:cubicBezTo>
                    <a:cubicBezTo>
                      <a:pt x="19724" y="8083"/>
                      <a:pt x="19731" y="8083"/>
                      <a:pt x="19740" y="8089"/>
                    </a:cubicBezTo>
                    <a:cubicBezTo>
                      <a:pt x="19772" y="8101"/>
                      <a:pt x="19811" y="8068"/>
                      <a:pt x="19816" y="8027"/>
                    </a:cubicBezTo>
                    <a:cubicBezTo>
                      <a:pt x="19816" y="8021"/>
                      <a:pt x="19816" y="8006"/>
                      <a:pt x="19820" y="8000"/>
                    </a:cubicBezTo>
                    <a:cubicBezTo>
                      <a:pt x="19825" y="7994"/>
                      <a:pt x="19832" y="7988"/>
                      <a:pt x="19836" y="7988"/>
                    </a:cubicBezTo>
                    <a:cubicBezTo>
                      <a:pt x="19855" y="7982"/>
                      <a:pt x="19873" y="7971"/>
                      <a:pt x="19894" y="7971"/>
                    </a:cubicBezTo>
                    <a:cubicBezTo>
                      <a:pt x="19912" y="7971"/>
                      <a:pt x="19933" y="7977"/>
                      <a:pt x="19947" y="8000"/>
                    </a:cubicBezTo>
                    <a:cubicBezTo>
                      <a:pt x="19951" y="8006"/>
                      <a:pt x="19951" y="8015"/>
                      <a:pt x="19956" y="8021"/>
                    </a:cubicBezTo>
                    <a:cubicBezTo>
                      <a:pt x="19970" y="8033"/>
                      <a:pt x="20000" y="8015"/>
                      <a:pt x="20009" y="8033"/>
                    </a:cubicBezTo>
                    <a:cubicBezTo>
                      <a:pt x="20014" y="8039"/>
                      <a:pt x="20014" y="8045"/>
                      <a:pt x="20014" y="8050"/>
                    </a:cubicBezTo>
                    <a:cubicBezTo>
                      <a:pt x="20018" y="8077"/>
                      <a:pt x="20048" y="8083"/>
                      <a:pt x="20066" y="8083"/>
                    </a:cubicBezTo>
                    <a:cubicBezTo>
                      <a:pt x="20092" y="8083"/>
                      <a:pt x="20115" y="8083"/>
                      <a:pt x="20140" y="8077"/>
                    </a:cubicBezTo>
                    <a:cubicBezTo>
                      <a:pt x="20149" y="8077"/>
                      <a:pt x="20158" y="8068"/>
                      <a:pt x="20163" y="8077"/>
                    </a:cubicBezTo>
                    <a:cubicBezTo>
                      <a:pt x="20179" y="8083"/>
                      <a:pt x="20188" y="8101"/>
                      <a:pt x="20202" y="8101"/>
                    </a:cubicBezTo>
                    <a:cubicBezTo>
                      <a:pt x="20223" y="8062"/>
                      <a:pt x="20223" y="8015"/>
                      <a:pt x="20211" y="7977"/>
                    </a:cubicBezTo>
                    <a:cubicBezTo>
                      <a:pt x="20193" y="7914"/>
                      <a:pt x="20149" y="7870"/>
                      <a:pt x="20154" y="7808"/>
                    </a:cubicBezTo>
                    <a:cubicBezTo>
                      <a:pt x="20154" y="7796"/>
                      <a:pt x="20158" y="7784"/>
                      <a:pt x="20158" y="7773"/>
                    </a:cubicBezTo>
                    <a:cubicBezTo>
                      <a:pt x="20158" y="7752"/>
                      <a:pt x="20154" y="7734"/>
                      <a:pt x="20145" y="7722"/>
                    </a:cubicBezTo>
                    <a:cubicBezTo>
                      <a:pt x="20135" y="7710"/>
                      <a:pt x="20115" y="7705"/>
                      <a:pt x="20106" y="7690"/>
                    </a:cubicBezTo>
                    <a:cubicBezTo>
                      <a:pt x="20092" y="7678"/>
                      <a:pt x="20083" y="7660"/>
                      <a:pt x="20083" y="7642"/>
                    </a:cubicBezTo>
                    <a:cubicBezTo>
                      <a:pt x="20083" y="7637"/>
                      <a:pt x="20087" y="7631"/>
                      <a:pt x="20087" y="7616"/>
                    </a:cubicBezTo>
                    <a:cubicBezTo>
                      <a:pt x="20087" y="7610"/>
                      <a:pt x="20083" y="7598"/>
                      <a:pt x="20078" y="7604"/>
                    </a:cubicBezTo>
                    <a:cubicBezTo>
                      <a:pt x="20083" y="7569"/>
                      <a:pt x="20083" y="7512"/>
                      <a:pt x="20062" y="7486"/>
                    </a:cubicBezTo>
                    <a:cubicBezTo>
                      <a:pt x="20053" y="7474"/>
                      <a:pt x="20039" y="7462"/>
                      <a:pt x="20034" y="7450"/>
                    </a:cubicBezTo>
                    <a:cubicBezTo>
                      <a:pt x="20018" y="7418"/>
                      <a:pt x="20034" y="7382"/>
                      <a:pt x="20048" y="7350"/>
                    </a:cubicBezTo>
                    <a:cubicBezTo>
                      <a:pt x="20030" y="7344"/>
                      <a:pt x="20014" y="7338"/>
                      <a:pt x="19995" y="7332"/>
                    </a:cubicBezTo>
                    <a:cubicBezTo>
                      <a:pt x="19991" y="7332"/>
                      <a:pt x="19986" y="7326"/>
                      <a:pt x="19981" y="7320"/>
                    </a:cubicBezTo>
                    <a:cubicBezTo>
                      <a:pt x="19981" y="7314"/>
                      <a:pt x="19981" y="7314"/>
                      <a:pt x="19986" y="7305"/>
                    </a:cubicBezTo>
                    <a:cubicBezTo>
                      <a:pt x="20000" y="7282"/>
                      <a:pt x="20009" y="7258"/>
                      <a:pt x="20023" y="7232"/>
                    </a:cubicBezTo>
                    <a:cubicBezTo>
                      <a:pt x="20030" y="7226"/>
                      <a:pt x="20030" y="7220"/>
                      <a:pt x="20034" y="7220"/>
                    </a:cubicBezTo>
                    <a:cubicBezTo>
                      <a:pt x="20039" y="7214"/>
                      <a:pt x="20048" y="7220"/>
                      <a:pt x="20053" y="7220"/>
                    </a:cubicBezTo>
                    <a:cubicBezTo>
                      <a:pt x="20083" y="7226"/>
                      <a:pt x="20106" y="7202"/>
                      <a:pt x="20119" y="7169"/>
                    </a:cubicBezTo>
                    <a:cubicBezTo>
                      <a:pt x="20140" y="7146"/>
                      <a:pt x="20158" y="7113"/>
                      <a:pt x="20184" y="7107"/>
                    </a:cubicBezTo>
                    <a:cubicBezTo>
                      <a:pt x="20202" y="7101"/>
                      <a:pt x="20223" y="7107"/>
                      <a:pt x="20241" y="7107"/>
                    </a:cubicBezTo>
                    <a:cubicBezTo>
                      <a:pt x="20260" y="7107"/>
                      <a:pt x="20285" y="7101"/>
                      <a:pt x="20290" y="7078"/>
                    </a:cubicBezTo>
                    <a:cubicBezTo>
                      <a:pt x="20299" y="7045"/>
                      <a:pt x="20280" y="7010"/>
                      <a:pt x="20280" y="6977"/>
                    </a:cubicBezTo>
                    <a:cubicBezTo>
                      <a:pt x="20280" y="6936"/>
                      <a:pt x="20317" y="6903"/>
                      <a:pt x="20352" y="6886"/>
                    </a:cubicBezTo>
                    <a:cubicBezTo>
                      <a:pt x="20338" y="6847"/>
                      <a:pt x="20299" y="6841"/>
                      <a:pt x="20285" y="6812"/>
                    </a:cubicBezTo>
                    <a:cubicBezTo>
                      <a:pt x="20276" y="6785"/>
                      <a:pt x="20280" y="6756"/>
                      <a:pt x="20276" y="6729"/>
                    </a:cubicBezTo>
                    <a:cubicBezTo>
                      <a:pt x="20269" y="6699"/>
                      <a:pt x="20246" y="6667"/>
                      <a:pt x="20246" y="6637"/>
                    </a:cubicBezTo>
                    <a:cubicBezTo>
                      <a:pt x="20246" y="6593"/>
                      <a:pt x="20280" y="6557"/>
                      <a:pt x="20313" y="6575"/>
                    </a:cubicBezTo>
                    <a:cubicBezTo>
                      <a:pt x="20317" y="6581"/>
                      <a:pt x="20329" y="6581"/>
                      <a:pt x="20333" y="6581"/>
                    </a:cubicBezTo>
                    <a:cubicBezTo>
                      <a:pt x="20342" y="6581"/>
                      <a:pt x="20352" y="6569"/>
                      <a:pt x="20361" y="6557"/>
                    </a:cubicBezTo>
                    <a:cubicBezTo>
                      <a:pt x="20372" y="6543"/>
                      <a:pt x="20382" y="6537"/>
                      <a:pt x="20391" y="6552"/>
                    </a:cubicBezTo>
                    <a:cubicBezTo>
                      <a:pt x="20395" y="6557"/>
                      <a:pt x="20395" y="6557"/>
                      <a:pt x="20395" y="6563"/>
                    </a:cubicBezTo>
                    <a:cubicBezTo>
                      <a:pt x="20409" y="6605"/>
                      <a:pt x="20421" y="6655"/>
                      <a:pt x="20391" y="6688"/>
                    </a:cubicBezTo>
                    <a:cubicBezTo>
                      <a:pt x="20382" y="6699"/>
                      <a:pt x="20372" y="6705"/>
                      <a:pt x="20365" y="6717"/>
                    </a:cubicBezTo>
                    <a:cubicBezTo>
                      <a:pt x="20361" y="6735"/>
                      <a:pt x="20377" y="6756"/>
                      <a:pt x="20391" y="6761"/>
                    </a:cubicBezTo>
                    <a:cubicBezTo>
                      <a:pt x="20405" y="6767"/>
                      <a:pt x="20421" y="6773"/>
                      <a:pt x="20430" y="6785"/>
                    </a:cubicBezTo>
                    <a:cubicBezTo>
                      <a:pt x="20439" y="6806"/>
                      <a:pt x="20430" y="6832"/>
                      <a:pt x="20414" y="6853"/>
                    </a:cubicBezTo>
                    <a:cubicBezTo>
                      <a:pt x="20400" y="6871"/>
                      <a:pt x="20386" y="6892"/>
                      <a:pt x="20386" y="6915"/>
                    </a:cubicBezTo>
                    <a:cubicBezTo>
                      <a:pt x="20400" y="6909"/>
                      <a:pt x="20409" y="6909"/>
                      <a:pt x="20425" y="6903"/>
                    </a:cubicBezTo>
                    <a:cubicBezTo>
                      <a:pt x="20453" y="6897"/>
                      <a:pt x="20487" y="6892"/>
                      <a:pt x="20515" y="6897"/>
                    </a:cubicBezTo>
                    <a:cubicBezTo>
                      <a:pt x="20531" y="6903"/>
                      <a:pt x="20545" y="6909"/>
                      <a:pt x="20559" y="6909"/>
                    </a:cubicBezTo>
                    <a:cubicBezTo>
                      <a:pt x="20575" y="6909"/>
                      <a:pt x="20589" y="6892"/>
                      <a:pt x="20584" y="6880"/>
                    </a:cubicBezTo>
                    <a:cubicBezTo>
                      <a:pt x="20584" y="6874"/>
                      <a:pt x="20579" y="6859"/>
                      <a:pt x="20579" y="6853"/>
                    </a:cubicBezTo>
                    <a:cubicBezTo>
                      <a:pt x="20579" y="6835"/>
                      <a:pt x="20598" y="6835"/>
                      <a:pt x="20612" y="6835"/>
                    </a:cubicBezTo>
                    <a:cubicBezTo>
                      <a:pt x="20646" y="6841"/>
                      <a:pt x="20681" y="6859"/>
                      <a:pt x="20713" y="6874"/>
                    </a:cubicBezTo>
                    <a:cubicBezTo>
                      <a:pt x="20724" y="6880"/>
                      <a:pt x="20729" y="6880"/>
                      <a:pt x="20733" y="6886"/>
                    </a:cubicBezTo>
                    <a:cubicBezTo>
                      <a:pt x="20738" y="6892"/>
                      <a:pt x="20738" y="6897"/>
                      <a:pt x="20743" y="6903"/>
                    </a:cubicBezTo>
                    <a:cubicBezTo>
                      <a:pt x="20752" y="6921"/>
                      <a:pt x="20777" y="6927"/>
                      <a:pt x="20791" y="6915"/>
                    </a:cubicBezTo>
                    <a:cubicBezTo>
                      <a:pt x="20805" y="6948"/>
                      <a:pt x="20796" y="6989"/>
                      <a:pt x="20791" y="7033"/>
                    </a:cubicBezTo>
                    <a:cubicBezTo>
                      <a:pt x="20791" y="7066"/>
                      <a:pt x="20796" y="7096"/>
                      <a:pt x="20805" y="7128"/>
                    </a:cubicBezTo>
                    <a:cubicBezTo>
                      <a:pt x="20816" y="7152"/>
                      <a:pt x="20835" y="7175"/>
                      <a:pt x="20858" y="7181"/>
                    </a:cubicBezTo>
                    <a:cubicBezTo>
                      <a:pt x="20878" y="7190"/>
                      <a:pt x="20901" y="7169"/>
                      <a:pt x="20911" y="7146"/>
                    </a:cubicBezTo>
                    <a:cubicBezTo>
                      <a:pt x="20966" y="7214"/>
                      <a:pt x="21019" y="7288"/>
                      <a:pt x="21067" y="7356"/>
                    </a:cubicBezTo>
                    <a:cubicBezTo>
                      <a:pt x="21072" y="7362"/>
                      <a:pt x="21076" y="7368"/>
                      <a:pt x="21085" y="7376"/>
                    </a:cubicBezTo>
                    <a:cubicBezTo>
                      <a:pt x="21099" y="7382"/>
                      <a:pt x="21115" y="7376"/>
                      <a:pt x="21124" y="7368"/>
                    </a:cubicBezTo>
                    <a:cubicBezTo>
                      <a:pt x="21124" y="7394"/>
                      <a:pt x="21150" y="7418"/>
                      <a:pt x="21168" y="7406"/>
                    </a:cubicBezTo>
                    <a:cubicBezTo>
                      <a:pt x="21189" y="7394"/>
                      <a:pt x="21177" y="7350"/>
                      <a:pt x="21157" y="7344"/>
                    </a:cubicBezTo>
                    <a:cubicBezTo>
                      <a:pt x="21191" y="7344"/>
                      <a:pt x="21226" y="7344"/>
                      <a:pt x="21253" y="7332"/>
                    </a:cubicBezTo>
                    <a:cubicBezTo>
                      <a:pt x="21260" y="7305"/>
                      <a:pt x="21244" y="7282"/>
                      <a:pt x="21226" y="7276"/>
                    </a:cubicBezTo>
                    <a:cubicBezTo>
                      <a:pt x="21205" y="7264"/>
                      <a:pt x="21187" y="7258"/>
                      <a:pt x="21173" y="7237"/>
                    </a:cubicBezTo>
                    <a:cubicBezTo>
                      <a:pt x="21168" y="7232"/>
                      <a:pt x="21168" y="7226"/>
                      <a:pt x="21168" y="7226"/>
                    </a:cubicBezTo>
                    <a:cubicBezTo>
                      <a:pt x="21168" y="7220"/>
                      <a:pt x="21173" y="7214"/>
                      <a:pt x="21182" y="7214"/>
                    </a:cubicBezTo>
                    <a:cubicBezTo>
                      <a:pt x="21212" y="7202"/>
                      <a:pt x="21239" y="7181"/>
                      <a:pt x="21269" y="7169"/>
                    </a:cubicBezTo>
                    <a:cubicBezTo>
                      <a:pt x="21279" y="7134"/>
                      <a:pt x="21249" y="7096"/>
                      <a:pt x="21221" y="7101"/>
                    </a:cubicBezTo>
                    <a:cubicBezTo>
                      <a:pt x="21216" y="7090"/>
                      <a:pt x="21212" y="7066"/>
                      <a:pt x="21212" y="7051"/>
                    </a:cubicBezTo>
                    <a:cubicBezTo>
                      <a:pt x="21230" y="7060"/>
                      <a:pt x="21249" y="7022"/>
                      <a:pt x="21239" y="6998"/>
                    </a:cubicBezTo>
                    <a:cubicBezTo>
                      <a:pt x="21235" y="6983"/>
                      <a:pt x="21226" y="6977"/>
                      <a:pt x="21226" y="6965"/>
                    </a:cubicBezTo>
                    <a:cubicBezTo>
                      <a:pt x="21226" y="6954"/>
                      <a:pt x="21239" y="6948"/>
                      <a:pt x="21244" y="6927"/>
                    </a:cubicBezTo>
                    <a:cubicBezTo>
                      <a:pt x="21253" y="6897"/>
                      <a:pt x="21212" y="6886"/>
                      <a:pt x="21205" y="6853"/>
                    </a:cubicBezTo>
                    <a:cubicBezTo>
                      <a:pt x="21200" y="6829"/>
                      <a:pt x="21230" y="6818"/>
                      <a:pt x="21249" y="6824"/>
                    </a:cubicBezTo>
                    <a:cubicBezTo>
                      <a:pt x="21269" y="6835"/>
                      <a:pt x="21283" y="6853"/>
                      <a:pt x="21297" y="6865"/>
                    </a:cubicBezTo>
                    <a:cubicBezTo>
                      <a:pt x="21318" y="6880"/>
                      <a:pt x="21345" y="6877"/>
                      <a:pt x="21350" y="6853"/>
                    </a:cubicBezTo>
                    <a:cubicBezTo>
                      <a:pt x="21354" y="6826"/>
                      <a:pt x="21336" y="6797"/>
                      <a:pt x="21341" y="6773"/>
                    </a:cubicBezTo>
                    <a:cubicBezTo>
                      <a:pt x="21354" y="6761"/>
                      <a:pt x="21371" y="6779"/>
                      <a:pt x="21380" y="6791"/>
                    </a:cubicBezTo>
                    <a:cubicBezTo>
                      <a:pt x="21398" y="6812"/>
                      <a:pt x="21419" y="6829"/>
                      <a:pt x="21442" y="6835"/>
                    </a:cubicBezTo>
                    <a:cubicBezTo>
                      <a:pt x="21467" y="6785"/>
                      <a:pt x="21490" y="6735"/>
                      <a:pt x="21486" y="6682"/>
                    </a:cubicBezTo>
                    <a:cubicBezTo>
                      <a:pt x="21515" y="6673"/>
                      <a:pt x="21543" y="6649"/>
                      <a:pt x="21564" y="6625"/>
                    </a:cubicBezTo>
                    <a:lnTo>
                      <a:pt x="21568" y="6620"/>
                    </a:lnTo>
                    <a:cubicBezTo>
                      <a:pt x="21596" y="6537"/>
                      <a:pt x="21596" y="6531"/>
                      <a:pt x="21591" y="6525"/>
                    </a:cubicBezTo>
                    <a:close/>
                    <a:moveTo>
                      <a:pt x="18620" y="4813"/>
                    </a:moveTo>
                    <a:lnTo>
                      <a:pt x="18622" y="4813"/>
                    </a:lnTo>
                    <a:lnTo>
                      <a:pt x="18620" y="4813"/>
                    </a:lnTo>
                    <a:close/>
                    <a:moveTo>
                      <a:pt x="11579" y="1215"/>
                    </a:moveTo>
                    <a:cubicBezTo>
                      <a:pt x="11579" y="1218"/>
                      <a:pt x="11579" y="1218"/>
                      <a:pt x="11579" y="1218"/>
                    </a:cubicBezTo>
                    <a:cubicBezTo>
                      <a:pt x="11579" y="1218"/>
                      <a:pt x="11579" y="1218"/>
                      <a:pt x="11579" y="1215"/>
                    </a:cubicBezTo>
                    <a:close/>
                    <a:moveTo>
                      <a:pt x="6563" y="3864"/>
                    </a:moveTo>
                    <a:cubicBezTo>
                      <a:pt x="6560" y="3864"/>
                      <a:pt x="6558" y="3861"/>
                      <a:pt x="6556" y="3861"/>
                    </a:cubicBezTo>
                    <a:cubicBezTo>
                      <a:pt x="6558" y="3861"/>
                      <a:pt x="6560" y="3861"/>
                      <a:pt x="6563" y="3864"/>
                    </a:cubicBezTo>
                    <a:close/>
                    <a:moveTo>
                      <a:pt x="6195" y="5954"/>
                    </a:moveTo>
                    <a:close/>
                    <a:moveTo>
                      <a:pt x="6151" y="5230"/>
                    </a:moveTo>
                    <a:cubicBezTo>
                      <a:pt x="6151" y="5230"/>
                      <a:pt x="6149" y="5230"/>
                      <a:pt x="6149" y="5227"/>
                    </a:cubicBezTo>
                    <a:cubicBezTo>
                      <a:pt x="6149" y="5227"/>
                      <a:pt x="6151" y="5227"/>
                      <a:pt x="6151" y="5230"/>
                    </a:cubicBezTo>
                    <a:close/>
                    <a:moveTo>
                      <a:pt x="58" y="14658"/>
                    </a:moveTo>
                    <a:close/>
                    <a:moveTo>
                      <a:pt x="10123" y="19690"/>
                    </a:moveTo>
                    <a:cubicBezTo>
                      <a:pt x="10121" y="19687"/>
                      <a:pt x="10121" y="19687"/>
                      <a:pt x="10121" y="19687"/>
                    </a:cubicBezTo>
                    <a:cubicBezTo>
                      <a:pt x="10121" y="19687"/>
                      <a:pt x="10121" y="19687"/>
                      <a:pt x="10123" y="19690"/>
                    </a:cubicBezTo>
                    <a:close/>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grpSp>
        <p:grpSp>
          <p:nvGrpSpPr>
            <p:cNvPr id="28" name="Gruppieren">
              <a:extLst>
                <a:ext uri="{FF2B5EF4-FFF2-40B4-BE49-F238E27FC236}">
                  <a16:creationId xmlns:a16="http://schemas.microsoft.com/office/drawing/2014/main" id="{CB669169-3BD4-4E8B-AFAE-E0C327B7B17A}"/>
                </a:ext>
              </a:extLst>
            </p:cNvPr>
            <p:cNvGrpSpPr/>
            <p:nvPr/>
          </p:nvGrpSpPr>
          <p:grpSpPr>
            <a:xfrm>
              <a:off x="4504487" y="427298"/>
              <a:ext cx="2908822" cy="3834758"/>
              <a:chOff x="0" y="0"/>
              <a:chExt cx="2908820" cy="3834757"/>
            </a:xfrm>
          </p:grpSpPr>
          <p:sp>
            <p:nvSpPr>
              <p:cNvPr id="29" name="Form">
                <a:extLst>
                  <a:ext uri="{FF2B5EF4-FFF2-40B4-BE49-F238E27FC236}">
                    <a16:creationId xmlns:a16="http://schemas.microsoft.com/office/drawing/2014/main" id="{41CF9556-0FC3-46B4-9F5F-EFE5A79A5C72}"/>
                  </a:ext>
                </a:extLst>
              </p:cNvPr>
              <p:cNvSpPr/>
              <p:nvPr/>
            </p:nvSpPr>
            <p:spPr>
              <a:xfrm>
                <a:off x="328772" y="3766971"/>
                <a:ext cx="21866" cy="19314"/>
              </a:xfrm>
              <a:custGeom>
                <a:avLst/>
                <a:gdLst/>
                <a:ahLst/>
                <a:cxnLst>
                  <a:cxn ang="0">
                    <a:pos x="wd2" y="hd2"/>
                  </a:cxn>
                  <a:cxn ang="5400000">
                    <a:pos x="wd2" y="hd2"/>
                  </a:cxn>
                  <a:cxn ang="10800000">
                    <a:pos x="wd2" y="hd2"/>
                  </a:cxn>
                  <a:cxn ang="16200000">
                    <a:pos x="wd2" y="hd2"/>
                  </a:cxn>
                </a:cxnLst>
                <a:rect l="0" t="0" r="r" b="b"/>
                <a:pathLst>
                  <a:path w="20029" h="21600" extrusionOk="0">
                    <a:moveTo>
                      <a:pt x="4730" y="1350"/>
                    </a:moveTo>
                    <a:cubicBezTo>
                      <a:pt x="4730" y="0"/>
                      <a:pt x="2673" y="0"/>
                      <a:pt x="1644" y="0"/>
                    </a:cubicBezTo>
                    <a:cubicBezTo>
                      <a:pt x="2673" y="2700"/>
                      <a:pt x="1644" y="7425"/>
                      <a:pt x="616" y="10125"/>
                    </a:cubicBezTo>
                    <a:cubicBezTo>
                      <a:pt x="-413" y="12825"/>
                      <a:pt x="-413" y="18225"/>
                      <a:pt x="2673" y="20250"/>
                    </a:cubicBezTo>
                    <a:cubicBezTo>
                      <a:pt x="4730" y="20250"/>
                      <a:pt x="5758" y="18225"/>
                      <a:pt x="8330" y="16875"/>
                    </a:cubicBezTo>
                    <a:cubicBezTo>
                      <a:pt x="11416" y="15525"/>
                      <a:pt x="14501" y="16875"/>
                      <a:pt x="16558" y="21600"/>
                    </a:cubicBezTo>
                    <a:cubicBezTo>
                      <a:pt x="21187" y="20250"/>
                      <a:pt x="21187" y="10800"/>
                      <a:pt x="16558" y="7425"/>
                    </a:cubicBezTo>
                    <a:cubicBezTo>
                      <a:pt x="14501" y="6750"/>
                      <a:pt x="13473" y="7425"/>
                      <a:pt x="11416" y="7425"/>
                    </a:cubicBezTo>
                    <a:cubicBezTo>
                      <a:pt x="9358" y="7425"/>
                      <a:pt x="12444" y="2700"/>
                      <a:pt x="11416" y="1350"/>
                    </a:cubicBezTo>
                    <a:cubicBezTo>
                      <a:pt x="10387" y="6075"/>
                      <a:pt x="5758" y="1350"/>
                      <a:pt x="5758" y="7425"/>
                    </a:cubicBezTo>
                    <a:cubicBezTo>
                      <a:pt x="5758" y="4725"/>
                      <a:pt x="5758" y="1350"/>
                      <a:pt x="4730" y="1350"/>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30" name="Form">
                <a:extLst>
                  <a:ext uri="{FF2B5EF4-FFF2-40B4-BE49-F238E27FC236}">
                    <a16:creationId xmlns:a16="http://schemas.microsoft.com/office/drawing/2014/main" id="{11FE51A4-6CB3-46CB-AC5E-5BB90DFF8C1D}"/>
                  </a:ext>
                </a:extLst>
              </p:cNvPr>
              <p:cNvSpPr/>
              <p:nvPr/>
            </p:nvSpPr>
            <p:spPr>
              <a:xfrm>
                <a:off x="239380" y="3797403"/>
                <a:ext cx="20788" cy="25079"/>
              </a:xfrm>
              <a:custGeom>
                <a:avLst/>
                <a:gdLst/>
                <a:ahLst/>
                <a:cxnLst>
                  <a:cxn ang="0">
                    <a:pos x="wd2" y="hd2"/>
                  </a:cxn>
                  <a:cxn ang="5400000">
                    <a:pos x="wd2" y="hd2"/>
                  </a:cxn>
                  <a:cxn ang="10800000">
                    <a:pos x="wd2" y="hd2"/>
                  </a:cxn>
                  <a:cxn ang="16200000">
                    <a:pos x="wd2" y="hd2"/>
                  </a:cxn>
                </a:cxnLst>
                <a:rect l="0" t="0" r="r" b="b"/>
                <a:pathLst>
                  <a:path w="21210" h="20842" extrusionOk="0">
                    <a:moveTo>
                      <a:pt x="5863" y="3757"/>
                    </a:moveTo>
                    <a:cubicBezTo>
                      <a:pt x="4726" y="3757"/>
                      <a:pt x="3589" y="3757"/>
                      <a:pt x="1884" y="3757"/>
                    </a:cubicBezTo>
                    <a:cubicBezTo>
                      <a:pt x="-390" y="7983"/>
                      <a:pt x="-390" y="11739"/>
                      <a:pt x="747" y="14557"/>
                    </a:cubicBezTo>
                    <a:cubicBezTo>
                      <a:pt x="1884" y="18783"/>
                      <a:pt x="6431" y="21600"/>
                      <a:pt x="11547" y="20661"/>
                    </a:cubicBezTo>
                    <a:cubicBezTo>
                      <a:pt x="16094" y="19722"/>
                      <a:pt x="20073" y="15496"/>
                      <a:pt x="17799" y="11739"/>
                    </a:cubicBezTo>
                    <a:cubicBezTo>
                      <a:pt x="15526" y="8922"/>
                      <a:pt x="10410" y="6574"/>
                      <a:pt x="11547" y="3757"/>
                    </a:cubicBezTo>
                    <a:cubicBezTo>
                      <a:pt x="15526" y="3757"/>
                      <a:pt x="18936" y="4696"/>
                      <a:pt x="21210" y="6574"/>
                    </a:cubicBezTo>
                    <a:cubicBezTo>
                      <a:pt x="20073" y="5635"/>
                      <a:pt x="21210" y="4696"/>
                      <a:pt x="20073" y="3757"/>
                    </a:cubicBezTo>
                    <a:cubicBezTo>
                      <a:pt x="20073" y="2817"/>
                      <a:pt x="18936" y="2817"/>
                      <a:pt x="17799" y="1878"/>
                    </a:cubicBezTo>
                    <a:cubicBezTo>
                      <a:pt x="16663" y="939"/>
                      <a:pt x="13821" y="0"/>
                      <a:pt x="12684" y="0"/>
                    </a:cubicBezTo>
                    <a:cubicBezTo>
                      <a:pt x="11547" y="0"/>
                      <a:pt x="11547" y="0"/>
                      <a:pt x="10410" y="0"/>
                    </a:cubicBezTo>
                    <a:cubicBezTo>
                      <a:pt x="10410" y="939"/>
                      <a:pt x="8136" y="1878"/>
                      <a:pt x="5863" y="3757"/>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31" name="Form">
                <a:extLst>
                  <a:ext uri="{FF2B5EF4-FFF2-40B4-BE49-F238E27FC236}">
                    <a16:creationId xmlns:a16="http://schemas.microsoft.com/office/drawing/2014/main" id="{EDC4E151-E4B9-4162-99DE-07DB554A2E67}"/>
                  </a:ext>
                </a:extLst>
              </p:cNvPr>
              <p:cNvSpPr/>
              <p:nvPr/>
            </p:nvSpPr>
            <p:spPr>
              <a:xfrm>
                <a:off x="266992" y="3810478"/>
                <a:ext cx="22142" cy="24280"/>
              </a:xfrm>
              <a:custGeom>
                <a:avLst/>
                <a:gdLst/>
                <a:ahLst/>
                <a:cxnLst>
                  <a:cxn ang="0">
                    <a:pos x="wd2" y="hd2"/>
                  </a:cxn>
                  <a:cxn ang="5400000">
                    <a:pos x="wd2" y="hd2"/>
                  </a:cxn>
                  <a:cxn ang="10800000">
                    <a:pos x="wd2" y="hd2"/>
                  </a:cxn>
                  <a:cxn ang="16200000">
                    <a:pos x="wd2" y="hd2"/>
                  </a:cxn>
                </a:cxnLst>
                <a:rect l="0" t="0" r="r" b="b"/>
                <a:pathLst>
                  <a:path w="20282" h="20177" extrusionOk="0">
                    <a:moveTo>
                      <a:pt x="225" y="9964"/>
                    </a:moveTo>
                    <a:cubicBezTo>
                      <a:pt x="-1318" y="4799"/>
                      <a:pt x="5368" y="-836"/>
                      <a:pt x="11025" y="103"/>
                    </a:cubicBezTo>
                    <a:cubicBezTo>
                      <a:pt x="8453" y="103"/>
                      <a:pt x="7425" y="2921"/>
                      <a:pt x="8453" y="4799"/>
                    </a:cubicBezTo>
                    <a:cubicBezTo>
                      <a:pt x="9482" y="7147"/>
                      <a:pt x="12053" y="8086"/>
                      <a:pt x="14111" y="8086"/>
                    </a:cubicBezTo>
                    <a:cubicBezTo>
                      <a:pt x="16168" y="8086"/>
                      <a:pt x="18225" y="9025"/>
                      <a:pt x="20282" y="10903"/>
                    </a:cubicBezTo>
                    <a:cubicBezTo>
                      <a:pt x="17196" y="12781"/>
                      <a:pt x="17196" y="17947"/>
                      <a:pt x="14111" y="19825"/>
                    </a:cubicBezTo>
                    <a:cubicBezTo>
                      <a:pt x="12053" y="20764"/>
                      <a:pt x="7425" y="19825"/>
                      <a:pt x="6396" y="17007"/>
                    </a:cubicBezTo>
                    <a:cubicBezTo>
                      <a:pt x="5368" y="14660"/>
                      <a:pt x="5368" y="11842"/>
                      <a:pt x="5368" y="9025"/>
                    </a:cubicBezTo>
                    <a:cubicBezTo>
                      <a:pt x="4339" y="9025"/>
                      <a:pt x="2282" y="9025"/>
                      <a:pt x="225" y="9964"/>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32" name="Form">
                <a:extLst>
                  <a:ext uri="{FF2B5EF4-FFF2-40B4-BE49-F238E27FC236}">
                    <a16:creationId xmlns:a16="http://schemas.microsoft.com/office/drawing/2014/main" id="{4E4DAF4D-0DCF-4963-9278-9AD36CECBAF1}"/>
                  </a:ext>
                </a:extLst>
              </p:cNvPr>
              <p:cNvSpPr/>
              <p:nvPr/>
            </p:nvSpPr>
            <p:spPr>
              <a:xfrm>
                <a:off x="330735" y="3693596"/>
                <a:ext cx="24371" cy="21171"/>
              </a:xfrm>
              <a:custGeom>
                <a:avLst/>
                <a:gdLst/>
                <a:ahLst/>
                <a:cxnLst>
                  <a:cxn ang="0">
                    <a:pos x="wd2" y="hd2"/>
                  </a:cxn>
                  <a:cxn ang="5400000">
                    <a:pos x="wd2" y="hd2"/>
                  </a:cxn>
                  <a:cxn ang="10800000">
                    <a:pos x="wd2" y="hd2"/>
                  </a:cxn>
                  <a:cxn ang="16200000">
                    <a:pos x="wd2" y="hd2"/>
                  </a:cxn>
                </a:cxnLst>
                <a:rect l="0" t="0" r="r" b="b"/>
                <a:pathLst>
                  <a:path w="20236" h="21600" extrusionOk="0">
                    <a:moveTo>
                      <a:pt x="0" y="0"/>
                    </a:moveTo>
                    <a:cubicBezTo>
                      <a:pt x="0" y="4547"/>
                      <a:pt x="0" y="8526"/>
                      <a:pt x="0" y="13074"/>
                    </a:cubicBezTo>
                    <a:cubicBezTo>
                      <a:pt x="0" y="14211"/>
                      <a:pt x="0" y="15347"/>
                      <a:pt x="0" y="15347"/>
                    </a:cubicBezTo>
                    <a:cubicBezTo>
                      <a:pt x="0" y="16484"/>
                      <a:pt x="900" y="16484"/>
                      <a:pt x="1800" y="16484"/>
                    </a:cubicBezTo>
                    <a:cubicBezTo>
                      <a:pt x="4500" y="17621"/>
                      <a:pt x="7650" y="19326"/>
                      <a:pt x="10350" y="21600"/>
                    </a:cubicBezTo>
                    <a:cubicBezTo>
                      <a:pt x="10350" y="19326"/>
                      <a:pt x="12600" y="16484"/>
                      <a:pt x="14850" y="16484"/>
                    </a:cubicBezTo>
                    <a:cubicBezTo>
                      <a:pt x="16650" y="16484"/>
                      <a:pt x="18900" y="19326"/>
                      <a:pt x="18900" y="21600"/>
                    </a:cubicBezTo>
                    <a:cubicBezTo>
                      <a:pt x="21600" y="17621"/>
                      <a:pt x="19800" y="10800"/>
                      <a:pt x="17100" y="7389"/>
                    </a:cubicBezTo>
                    <a:cubicBezTo>
                      <a:pt x="16200" y="4547"/>
                      <a:pt x="13950" y="2274"/>
                      <a:pt x="11250" y="1137"/>
                    </a:cubicBezTo>
                    <a:cubicBezTo>
                      <a:pt x="9450" y="1137"/>
                      <a:pt x="6750" y="3411"/>
                      <a:pt x="7650" y="5684"/>
                    </a:cubicBezTo>
                    <a:cubicBezTo>
                      <a:pt x="5850" y="3411"/>
                      <a:pt x="2700" y="2274"/>
                      <a:pt x="0" y="0"/>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33" name="Form">
                <a:extLst>
                  <a:ext uri="{FF2B5EF4-FFF2-40B4-BE49-F238E27FC236}">
                    <a16:creationId xmlns:a16="http://schemas.microsoft.com/office/drawing/2014/main" id="{0AE7A52F-A9D8-4497-A577-4B30943964DE}"/>
                  </a:ext>
                </a:extLst>
              </p:cNvPr>
              <p:cNvSpPr/>
              <p:nvPr/>
            </p:nvSpPr>
            <p:spPr>
              <a:xfrm>
                <a:off x="1060155" y="2081571"/>
                <a:ext cx="19314" cy="19313"/>
              </a:xfrm>
              <a:custGeom>
                <a:avLst/>
                <a:gdLst/>
                <a:ahLst/>
                <a:cxnLst>
                  <a:cxn ang="0">
                    <a:pos x="wd2" y="hd2"/>
                  </a:cxn>
                  <a:cxn ang="5400000">
                    <a:pos x="wd2" y="hd2"/>
                  </a:cxn>
                  <a:cxn ang="10800000">
                    <a:pos x="wd2" y="hd2"/>
                  </a:cxn>
                  <a:cxn ang="16200000">
                    <a:pos x="wd2" y="hd2"/>
                  </a:cxn>
                </a:cxnLst>
                <a:rect l="0" t="0" r="r" b="b"/>
                <a:pathLst>
                  <a:path w="9600" h="16200" extrusionOk="0">
                    <a:moveTo>
                      <a:pt x="0" y="0"/>
                    </a:moveTo>
                    <a:cubicBezTo>
                      <a:pt x="0" y="21600"/>
                      <a:pt x="21600" y="21600"/>
                      <a:pt x="0" y="0"/>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34" name="Form">
                <a:extLst>
                  <a:ext uri="{FF2B5EF4-FFF2-40B4-BE49-F238E27FC236}">
                    <a16:creationId xmlns:a16="http://schemas.microsoft.com/office/drawing/2014/main" id="{B368341C-17F3-4691-8EB1-C9D0663DCD42}"/>
                  </a:ext>
                </a:extLst>
              </p:cNvPr>
              <p:cNvSpPr/>
              <p:nvPr/>
            </p:nvSpPr>
            <p:spPr>
              <a:xfrm>
                <a:off x="2271526" y="1657590"/>
                <a:ext cx="82950" cy="87268"/>
              </a:xfrm>
              <a:custGeom>
                <a:avLst/>
                <a:gdLst/>
                <a:ahLst/>
                <a:cxnLst>
                  <a:cxn ang="0">
                    <a:pos x="wd2" y="hd2"/>
                  </a:cxn>
                  <a:cxn ang="5400000">
                    <a:pos x="wd2" y="hd2"/>
                  </a:cxn>
                  <a:cxn ang="10800000">
                    <a:pos x="wd2" y="hd2"/>
                  </a:cxn>
                  <a:cxn ang="16200000">
                    <a:pos x="wd2" y="hd2"/>
                  </a:cxn>
                </a:cxnLst>
                <a:rect l="0" t="0" r="r" b="b"/>
                <a:pathLst>
                  <a:path w="20183" h="21233" extrusionOk="0">
                    <a:moveTo>
                      <a:pt x="596" y="21233"/>
                    </a:moveTo>
                    <a:cubicBezTo>
                      <a:pt x="1663" y="20033"/>
                      <a:pt x="2730" y="18966"/>
                      <a:pt x="3663" y="17633"/>
                    </a:cubicBezTo>
                    <a:cubicBezTo>
                      <a:pt x="4463" y="18433"/>
                      <a:pt x="4996" y="19233"/>
                      <a:pt x="4996" y="20433"/>
                    </a:cubicBezTo>
                    <a:cubicBezTo>
                      <a:pt x="6730" y="20433"/>
                      <a:pt x="8330" y="20033"/>
                      <a:pt x="10063" y="20033"/>
                    </a:cubicBezTo>
                    <a:cubicBezTo>
                      <a:pt x="10596" y="20033"/>
                      <a:pt x="11396" y="20033"/>
                      <a:pt x="12063" y="19500"/>
                    </a:cubicBezTo>
                    <a:cubicBezTo>
                      <a:pt x="13130" y="18700"/>
                      <a:pt x="13130" y="16966"/>
                      <a:pt x="14196" y="16166"/>
                    </a:cubicBezTo>
                    <a:cubicBezTo>
                      <a:pt x="15130" y="15366"/>
                      <a:pt x="16463" y="15366"/>
                      <a:pt x="17663" y="15100"/>
                    </a:cubicBezTo>
                    <a:cubicBezTo>
                      <a:pt x="18730" y="14833"/>
                      <a:pt x="20063" y="14166"/>
                      <a:pt x="20063" y="13100"/>
                    </a:cubicBezTo>
                    <a:cubicBezTo>
                      <a:pt x="20063" y="12300"/>
                      <a:pt x="19530" y="11633"/>
                      <a:pt x="19530" y="10833"/>
                    </a:cubicBezTo>
                    <a:cubicBezTo>
                      <a:pt x="19530" y="10033"/>
                      <a:pt x="20063" y="9500"/>
                      <a:pt x="20063" y="8566"/>
                    </a:cubicBezTo>
                    <a:cubicBezTo>
                      <a:pt x="20463" y="7766"/>
                      <a:pt x="19796" y="6700"/>
                      <a:pt x="18996" y="6966"/>
                    </a:cubicBezTo>
                    <a:cubicBezTo>
                      <a:pt x="18730" y="6966"/>
                      <a:pt x="18463" y="7233"/>
                      <a:pt x="18196" y="7233"/>
                    </a:cubicBezTo>
                    <a:cubicBezTo>
                      <a:pt x="17263" y="7500"/>
                      <a:pt x="16463" y="6300"/>
                      <a:pt x="16463" y="5500"/>
                    </a:cubicBezTo>
                    <a:cubicBezTo>
                      <a:pt x="16463" y="4566"/>
                      <a:pt x="16196" y="3633"/>
                      <a:pt x="15396" y="3366"/>
                    </a:cubicBezTo>
                    <a:cubicBezTo>
                      <a:pt x="14863" y="2966"/>
                      <a:pt x="13930" y="3366"/>
                      <a:pt x="13396" y="3633"/>
                    </a:cubicBezTo>
                    <a:cubicBezTo>
                      <a:pt x="13663" y="2966"/>
                      <a:pt x="13130" y="2433"/>
                      <a:pt x="12596" y="2166"/>
                    </a:cubicBezTo>
                    <a:cubicBezTo>
                      <a:pt x="12063" y="1900"/>
                      <a:pt x="11396" y="1900"/>
                      <a:pt x="10863" y="1900"/>
                    </a:cubicBezTo>
                    <a:cubicBezTo>
                      <a:pt x="10330" y="1633"/>
                      <a:pt x="10063" y="1366"/>
                      <a:pt x="9530" y="1100"/>
                    </a:cubicBezTo>
                    <a:cubicBezTo>
                      <a:pt x="7530" y="-367"/>
                      <a:pt x="4463" y="-367"/>
                      <a:pt x="2463" y="1100"/>
                    </a:cubicBezTo>
                    <a:cubicBezTo>
                      <a:pt x="6730" y="1633"/>
                      <a:pt x="-1137" y="6700"/>
                      <a:pt x="2463" y="7233"/>
                    </a:cubicBezTo>
                    <a:cubicBezTo>
                      <a:pt x="2196" y="8300"/>
                      <a:pt x="1130" y="8566"/>
                      <a:pt x="863" y="9500"/>
                    </a:cubicBezTo>
                    <a:cubicBezTo>
                      <a:pt x="-70" y="10566"/>
                      <a:pt x="596" y="11633"/>
                      <a:pt x="596" y="13100"/>
                    </a:cubicBezTo>
                    <a:cubicBezTo>
                      <a:pt x="863" y="15900"/>
                      <a:pt x="-870" y="18700"/>
                      <a:pt x="596" y="21233"/>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35" name="Form">
                <a:extLst>
                  <a:ext uri="{FF2B5EF4-FFF2-40B4-BE49-F238E27FC236}">
                    <a16:creationId xmlns:a16="http://schemas.microsoft.com/office/drawing/2014/main" id="{6DB6AAC9-874D-497E-B516-CA8337438E01}"/>
                  </a:ext>
                </a:extLst>
              </p:cNvPr>
              <p:cNvSpPr/>
              <p:nvPr/>
            </p:nvSpPr>
            <p:spPr>
              <a:xfrm>
                <a:off x="1334250" y="2493781"/>
                <a:ext cx="43076" cy="76341"/>
              </a:xfrm>
              <a:custGeom>
                <a:avLst/>
                <a:gdLst/>
                <a:ahLst/>
                <a:cxnLst>
                  <a:cxn ang="0">
                    <a:pos x="wd2" y="hd2"/>
                  </a:cxn>
                  <a:cxn ang="5400000">
                    <a:pos x="wd2" y="hd2"/>
                  </a:cxn>
                  <a:cxn ang="10800000">
                    <a:pos x="wd2" y="hd2"/>
                  </a:cxn>
                  <a:cxn ang="16200000">
                    <a:pos x="wd2" y="hd2"/>
                  </a:cxn>
                </a:cxnLst>
                <a:rect l="0" t="0" r="r" b="b"/>
                <a:pathLst>
                  <a:path w="20532" h="21496" extrusionOk="0">
                    <a:moveTo>
                      <a:pt x="12644" y="11104"/>
                    </a:moveTo>
                    <a:cubicBezTo>
                      <a:pt x="12644" y="11408"/>
                      <a:pt x="13171" y="11713"/>
                      <a:pt x="13171" y="12017"/>
                    </a:cubicBezTo>
                    <a:cubicBezTo>
                      <a:pt x="13698" y="13386"/>
                      <a:pt x="11590" y="14299"/>
                      <a:pt x="9747" y="15211"/>
                    </a:cubicBezTo>
                    <a:cubicBezTo>
                      <a:pt x="7639" y="16580"/>
                      <a:pt x="6586" y="18710"/>
                      <a:pt x="7639" y="20383"/>
                    </a:cubicBezTo>
                    <a:lnTo>
                      <a:pt x="7639" y="20687"/>
                    </a:lnTo>
                    <a:cubicBezTo>
                      <a:pt x="7639" y="20687"/>
                      <a:pt x="7112" y="20687"/>
                      <a:pt x="7112" y="20992"/>
                    </a:cubicBezTo>
                    <a:cubicBezTo>
                      <a:pt x="6059" y="20992"/>
                      <a:pt x="5532" y="21296"/>
                      <a:pt x="4215" y="21296"/>
                    </a:cubicBezTo>
                    <a:cubicBezTo>
                      <a:pt x="3161" y="21600"/>
                      <a:pt x="1054" y="21600"/>
                      <a:pt x="527" y="20992"/>
                    </a:cubicBezTo>
                    <a:cubicBezTo>
                      <a:pt x="-790" y="20079"/>
                      <a:pt x="3161" y="19166"/>
                      <a:pt x="2634" y="17797"/>
                    </a:cubicBezTo>
                    <a:cubicBezTo>
                      <a:pt x="2634" y="17189"/>
                      <a:pt x="1054" y="16580"/>
                      <a:pt x="527" y="15972"/>
                    </a:cubicBezTo>
                    <a:cubicBezTo>
                      <a:pt x="0" y="15211"/>
                      <a:pt x="527" y="14299"/>
                      <a:pt x="527" y="13690"/>
                    </a:cubicBezTo>
                    <a:cubicBezTo>
                      <a:pt x="1054" y="13082"/>
                      <a:pt x="1054" y="12017"/>
                      <a:pt x="0" y="11408"/>
                    </a:cubicBezTo>
                    <a:cubicBezTo>
                      <a:pt x="1054" y="11104"/>
                      <a:pt x="2108" y="10800"/>
                      <a:pt x="2108" y="10192"/>
                    </a:cubicBezTo>
                    <a:cubicBezTo>
                      <a:pt x="2108" y="9887"/>
                      <a:pt x="2108" y="9583"/>
                      <a:pt x="1581" y="9279"/>
                    </a:cubicBezTo>
                    <a:cubicBezTo>
                      <a:pt x="1581" y="8823"/>
                      <a:pt x="1581" y="8214"/>
                      <a:pt x="1581" y="7910"/>
                    </a:cubicBezTo>
                    <a:cubicBezTo>
                      <a:pt x="2634" y="4107"/>
                      <a:pt x="8693" y="608"/>
                      <a:pt x="15278" y="0"/>
                    </a:cubicBezTo>
                    <a:cubicBezTo>
                      <a:pt x="17122" y="304"/>
                      <a:pt x="18703" y="608"/>
                      <a:pt x="20283" y="608"/>
                    </a:cubicBezTo>
                    <a:cubicBezTo>
                      <a:pt x="20810" y="608"/>
                      <a:pt x="20810" y="3803"/>
                      <a:pt x="17122" y="3194"/>
                    </a:cubicBezTo>
                    <a:cubicBezTo>
                      <a:pt x="15278" y="5324"/>
                      <a:pt x="10273" y="7606"/>
                      <a:pt x="12644" y="11104"/>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36" name="Form">
                <a:extLst>
                  <a:ext uri="{FF2B5EF4-FFF2-40B4-BE49-F238E27FC236}">
                    <a16:creationId xmlns:a16="http://schemas.microsoft.com/office/drawing/2014/main" id="{BF7B45B1-7E4B-4BF3-8FC5-D7223EE35094}"/>
                  </a:ext>
                </a:extLst>
              </p:cNvPr>
              <p:cNvSpPr/>
              <p:nvPr/>
            </p:nvSpPr>
            <p:spPr>
              <a:xfrm>
                <a:off x="1119134" y="2606334"/>
                <a:ext cx="52017" cy="77617"/>
              </a:xfrm>
              <a:custGeom>
                <a:avLst/>
                <a:gdLst/>
                <a:ahLst/>
                <a:cxnLst>
                  <a:cxn ang="0">
                    <a:pos x="wd2" y="hd2"/>
                  </a:cxn>
                  <a:cxn ang="5400000">
                    <a:pos x="wd2" y="hd2"/>
                  </a:cxn>
                  <a:cxn ang="10800000">
                    <a:pos x="wd2" y="hd2"/>
                  </a:cxn>
                  <a:cxn ang="16200000">
                    <a:pos x="wd2" y="hd2"/>
                  </a:cxn>
                </a:cxnLst>
                <a:rect l="0" t="0" r="r" b="b"/>
                <a:pathLst>
                  <a:path w="20435" h="21189" extrusionOk="0">
                    <a:moveTo>
                      <a:pt x="733" y="8080"/>
                    </a:moveTo>
                    <a:cubicBezTo>
                      <a:pt x="2016" y="9272"/>
                      <a:pt x="4155" y="12400"/>
                      <a:pt x="4155" y="6441"/>
                    </a:cubicBezTo>
                    <a:cubicBezTo>
                      <a:pt x="4583" y="7186"/>
                      <a:pt x="5010" y="8974"/>
                      <a:pt x="5438" y="9570"/>
                    </a:cubicBezTo>
                    <a:cubicBezTo>
                      <a:pt x="5866" y="10166"/>
                      <a:pt x="7363" y="9570"/>
                      <a:pt x="6935" y="10166"/>
                    </a:cubicBezTo>
                    <a:cubicBezTo>
                      <a:pt x="6507" y="10612"/>
                      <a:pt x="5866" y="10910"/>
                      <a:pt x="5438" y="11208"/>
                    </a:cubicBezTo>
                    <a:cubicBezTo>
                      <a:pt x="4155" y="12102"/>
                      <a:pt x="2872" y="12996"/>
                      <a:pt x="2444" y="14635"/>
                    </a:cubicBezTo>
                    <a:cubicBezTo>
                      <a:pt x="2872" y="14337"/>
                      <a:pt x="4155" y="14635"/>
                      <a:pt x="4155" y="15230"/>
                    </a:cubicBezTo>
                    <a:cubicBezTo>
                      <a:pt x="4155" y="15826"/>
                      <a:pt x="3727" y="16422"/>
                      <a:pt x="3300" y="17167"/>
                    </a:cubicBezTo>
                    <a:cubicBezTo>
                      <a:pt x="2872" y="17763"/>
                      <a:pt x="2444" y="18061"/>
                      <a:pt x="2872" y="18657"/>
                    </a:cubicBezTo>
                    <a:cubicBezTo>
                      <a:pt x="3300" y="19252"/>
                      <a:pt x="3300" y="19997"/>
                      <a:pt x="4155" y="19997"/>
                    </a:cubicBezTo>
                    <a:cubicBezTo>
                      <a:pt x="4583" y="19997"/>
                      <a:pt x="5438" y="19997"/>
                      <a:pt x="5438" y="20295"/>
                    </a:cubicBezTo>
                    <a:cubicBezTo>
                      <a:pt x="5866" y="20295"/>
                      <a:pt x="5866" y="20593"/>
                      <a:pt x="5866" y="20891"/>
                    </a:cubicBezTo>
                    <a:cubicBezTo>
                      <a:pt x="6507" y="21189"/>
                      <a:pt x="7363" y="21189"/>
                      <a:pt x="7791" y="21189"/>
                    </a:cubicBezTo>
                    <a:cubicBezTo>
                      <a:pt x="8218" y="20891"/>
                      <a:pt x="8646" y="20593"/>
                      <a:pt x="9074" y="20295"/>
                    </a:cubicBezTo>
                    <a:cubicBezTo>
                      <a:pt x="9501" y="19550"/>
                      <a:pt x="10357" y="19252"/>
                      <a:pt x="10999" y="18657"/>
                    </a:cubicBezTo>
                    <a:cubicBezTo>
                      <a:pt x="11426" y="18359"/>
                      <a:pt x="11854" y="17763"/>
                      <a:pt x="11854" y="17465"/>
                    </a:cubicBezTo>
                    <a:cubicBezTo>
                      <a:pt x="12282" y="16422"/>
                      <a:pt x="10999" y="15230"/>
                      <a:pt x="11426" y="14337"/>
                    </a:cubicBezTo>
                    <a:cubicBezTo>
                      <a:pt x="11854" y="13294"/>
                      <a:pt x="13565" y="12996"/>
                      <a:pt x="14848" y="12698"/>
                    </a:cubicBezTo>
                    <a:cubicBezTo>
                      <a:pt x="16345" y="12400"/>
                      <a:pt x="17628" y="11208"/>
                      <a:pt x="17200" y="10612"/>
                    </a:cubicBezTo>
                    <a:cubicBezTo>
                      <a:pt x="16773" y="10166"/>
                      <a:pt x="16345" y="9868"/>
                      <a:pt x="15917" y="9868"/>
                    </a:cubicBezTo>
                    <a:cubicBezTo>
                      <a:pt x="14848" y="9272"/>
                      <a:pt x="14848" y="8080"/>
                      <a:pt x="15490" y="7484"/>
                    </a:cubicBezTo>
                    <a:cubicBezTo>
                      <a:pt x="15917" y="6441"/>
                      <a:pt x="17200" y="6143"/>
                      <a:pt x="18484" y="5548"/>
                    </a:cubicBezTo>
                    <a:cubicBezTo>
                      <a:pt x="18911" y="5548"/>
                      <a:pt x="19339" y="5250"/>
                      <a:pt x="19339" y="4952"/>
                    </a:cubicBezTo>
                    <a:cubicBezTo>
                      <a:pt x="19981" y="4356"/>
                      <a:pt x="21050" y="3015"/>
                      <a:pt x="19981" y="3015"/>
                    </a:cubicBezTo>
                    <a:cubicBezTo>
                      <a:pt x="19125" y="3015"/>
                      <a:pt x="16773" y="3313"/>
                      <a:pt x="16345" y="2717"/>
                    </a:cubicBezTo>
                    <a:cubicBezTo>
                      <a:pt x="18484" y="483"/>
                      <a:pt x="14420" y="2121"/>
                      <a:pt x="13137" y="1823"/>
                    </a:cubicBezTo>
                    <a:cubicBezTo>
                      <a:pt x="12282" y="1526"/>
                      <a:pt x="11854" y="483"/>
                      <a:pt x="10357" y="185"/>
                    </a:cubicBezTo>
                    <a:cubicBezTo>
                      <a:pt x="8646" y="-411"/>
                      <a:pt x="6507" y="483"/>
                      <a:pt x="6507" y="2121"/>
                    </a:cubicBezTo>
                    <a:cubicBezTo>
                      <a:pt x="6507" y="2419"/>
                      <a:pt x="6507" y="2717"/>
                      <a:pt x="6507" y="2717"/>
                    </a:cubicBezTo>
                    <a:cubicBezTo>
                      <a:pt x="6507" y="3015"/>
                      <a:pt x="5866" y="3015"/>
                      <a:pt x="5438" y="3313"/>
                    </a:cubicBezTo>
                    <a:cubicBezTo>
                      <a:pt x="5010" y="3313"/>
                      <a:pt x="4583" y="3313"/>
                      <a:pt x="3727" y="3313"/>
                    </a:cubicBezTo>
                    <a:cubicBezTo>
                      <a:pt x="2872" y="3313"/>
                      <a:pt x="2444" y="3015"/>
                      <a:pt x="1802" y="3015"/>
                    </a:cubicBezTo>
                    <a:cubicBezTo>
                      <a:pt x="-122" y="1823"/>
                      <a:pt x="-550" y="6441"/>
                      <a:pt x="733" y="8080"/>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37" name="Form">
                <a:extLst>
                  <a:ext uri="{FF2B5EF4-FFF2-40B4-BE49-F238E27FC236}">
                    <a16:creationId xmlns:a16="http://schemas.microsoft.com/office/drawing/2014/main" id="{A6414F05-636D-4672-AA28-1E9432D0CAA6}"/>
                  </a:ext>
                </a:extLst>
              </p:cNvPr>
              <p:cNvSpPr/>
              <p:nvPr/>
            </p:nvSpPr>
            <p:spPr>
              <a:xfrm>
                <a:off x="1125921" y="2554134"/>
                <a:ext cx="19314" cy="28423"/>
              </a:xfrm>
              <a:custGeom>
                <a:avLst/>
                <a:gdLst/>
                <a:ahLst/>
                <a:cxnLst>
                  <a:cxn ang="0">
                    <a:pos x="wd2" y="hd2"/>
                  </a:cxn>
                  <a:cxn ang="5400000">
                    <a:pos x="wd2" y="hd2"/>
                  </a:cxn>
                  <a:cxn ang="10800000">
                    <a:pos x="wd2" y="hd2"/>
                  </a:cxn>
                  <a:cxn ang="16200000">
                    <a:pos x="wd2" y="hd2"/>
                  </a:cxn>
                </a:cxnLst>
                <a:rect l="0" t="0" r="r" b="b"/>
                <a:pathLst>
                  <a:path w="21600" h="21600" extrusionOk="0">
                    <a:moveTo>
                      <a:pt x="0" y="12046"/>
                    </a:moveTo>
                    <a:lnTo>
                      <a:pt x="0" y="13708"/>
                    </a:lnTo>
                    <a:cubicBezTo>
                      <a:pt x="0" y="14538"/>
                      <a:pt x="1394" y="14538"/>
                      <a:pt x="2787" y="14538"/>
                    </a:cubicBezTo>
                    <a:cubicBezTo>
                      <a:pt x="5574" y="15785"/>
                      <a:pt x="5574" y="18277"/>
                      <a:pt x="4181" y="19938"/>
                    </a:cubicBezTo>
                    <a:cubicBezTo>
                      <a:pt x="5574" y="19938"/>
                      <a:pt x="6968" y="20769"/>
                      <a:pt x="6968" y="21600"/>
                    </a:cubicBezTo>
                    <a:cubicBezTo>
                      <a:pt x="16026" y="21600"/>
                      <a:pt x="21600" y="16615"/>
                      <a:pt x="21600" y="12046"/>
                    </a:cubicBezTo>
                    <a:cubicBezTo>
                      <a:pt x="20206" y="12046"/>
                      <a:pt x="18813" y="11215"/>
                      <a:pt x="17419" y="9554"/>
                    </a:cubicBezTo>
                    <a:cubicBezTo>
                      <a:pt x="17419" y="8723"/>
                      <a:pt x="16026" y="7062"/>
                      <a:pt x="14632" y="7062"/>
                    </a:cubicBezTo>
                    <a:lnTo>
                      <a:pt x="11845" y="7062"/>
                    </a:lnTo>
                    <a:cubicBezTo>
                      <a:pt x="10452" y="5815"/>
                      <a:pt x="10452" y="4154"/>
                      <a:pt x="11845" y="3323"/>
                    </a:cubicBezTo>
                    <a:cubicBezTo>
                      <a:pt x="11845" y="2492"/>
                      <a:pt x="11845" y="0"/>
                      <a:pt x="10452" y="0"/>
                    </a:cubicBezTo>
                    <a:cubicBezTo>
                      <a:pt x="10452" y="0"/>
                      <a:pt x="8361" y="0"/>
                      <a:pt x="8361" y="831"/>
                    </a:cubicBezTo>
                    <a:cubicBezTo>
                      <a:pt x="4181" y="2492"/>
                      <a:pt x="1394" y="4154"/>
                      <a:pt x="1394" y="7062"/>
                    </a:cubicBezTo>
                    <a:cubicBezTo>
                      <a:pt x="0" y="8723"/>
                      <a:pt x="0" y="10385"/>
                      <a:pt x="0" y="12046"/>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38" name="Form">
                <a:extLst>
                  <a:ext uri="{FF2B5EF4-FFF2-40B4-BE49-F238E27FC236}">
                    <a16:creationId xmlns:a16="http://schemas.microsoft.com/office/drawing/2014/main" id="{EE1B027D-CB8E-468F-9ECE-5E31ECBE63B1}"/>
                  </a:ext>
                </a:extLst>
              </p:cNvPr>
              <p:cNvSpPr/>
              <p:nvPr/>
            </p:nvSpPr>
            <p:spPr>
              <a:xfrm>
                <a:off x="1040942" y="3231006"/>
                <a:ext cx="32157" cy="87858"/>
              </a:xfrm>
              <a:custGeom>
                <a:avLst/>
                <a:gdLst/>
                <a:ahLst/>
                <a:cxnLst>
                  <a:cxn ang="0">
                    <a:pos x="wd2" y="hd2"/>
                  </a:cxn>
                  <a:cxn ang="5400000">
                    <a:pos x="wd2" y="hd2"/>
                  </a:cxn>
                  <a:cxn ang="10800000">
                    <a:pos x="wd2" y="hd2"/>
                  </a:cxn>
                  <a:cxn ang="16200000">
                    <a:pos x="wd2" y="hd2"/>
                  </a:cxn>
                </a:cxnLst>
                <a:rect l="0" t="0" r="r" b="b"/>
                <a:pathLst>
                  <a:path w="20888" h="21376" extrusionOk="0">
                    <a:moveTo>
                      <a:pt x="6431" y="2824"/>
                    </a:moveTo>
                    <a:cubicBezTo>
                      <a:pt x="5369" y="2824"/>
                      <a:pt x="5014" y="3354"/>
                      <a:pt x="5014" y="3751"/>
                    </a:cubicBezTo>
                    <a:cubicBezTo>
                      <a:pt x="4660" y="4149"/>
                      <a:pt x="3952" y="4547"/>
                      <a:pt x="3598" y="4944"/>
                    </a:cubicBezTo>
                    <a:lnTo>
                      <a:pt x="6431" y="2824"/>
                    </a:lnTo>
                    <a:close/>
                    <a:moveTo>
                      <a:pt x="5014" y="4149"/>
                    </a:moveTo>
                    <a:cubicBezTo>
                      <a:pt x="5014" y="4679"/>
                      <a:pt x="5723" y="5607"/>
                      <a:pt x="4306" y="5607"/>
                    </a:cubicBezTo>
                    <a:cubicBezTo>
                      <a:pt x="2890" y="5872"/>
                      <a:pt x="1473" y="5342"/>
                      <a:pt x="765" y="5607"/>
                    </a:cubicBezTo>
                    <a:cubicBezTo>
                      <a:pt x="-297" y="6004"/>
                      <a:pt x="57" y="6137"/>
                      <a:pt x="57" y="6402"/>
                    </a:cubicBezTo>
                    <a:lnTo>
                      <a:pt x="57" y="9715"/>
                    </a:lnTo>
                    <a:cubicBezTo>
                      <a:pt x="57" y="10245"/>
                      <a:pt x="57" y="10775"/>
                      <a:pt x="765" y="11437"/>
                    </a:cubicBezTo>
                    <a:cubicBezTo>
                      <a:pt x="1473" y="12232"/>
                      <a:pt x="2890" y="12763"/>
                      <a:pt x="3598" y="13293"/>
                    </a:cubicBezTo>
                    <a:cubicBezTo>
                      <a:pt x="4306" y="13823"/>
                      <a:pt x="5014" y="14750"/>
                      <a:pt x="4306" y="15545"/>
                    </a:cubicBezTo>
                    <a:cubicBezTo>
                      <a:pt x="5723" y="15545"/>
                      <a:pt x="7493" y="16075"/>
                      <a:pt x="8201" y="17003"/>
                    </a:cubicBezTo>
                    <a:lnTo>
                      <a:pt x="8201" y="18858"/>
                    </a:lnTo>
                    <a:cubicBezTo>
                      <a:pt x="8201" y="19653"/>
                      <a:pt x="9618" y="20581"/>
                      <a:pt x="11742" y="21111"/>
                    </a:cubicBezTo>
                    <a:cubicBezTo>
                      <a:pt x="12451" y="21376"/>
                      <a:pt x="13867" y="21376"/>
                      <a:pt x="14929" y="21376"/>
                    </a:cubicBezTo>
                    <a:cubicBezTo>
                      <a:pt x="15637" y="21376"/>
                      <a:pt x="17054" y="20846"/>
                      <a:pt x="17054" y="20581"/>
                    </a:cubicBezTo>
                    <a:cubicBezTo>
                      <a:pt x="17054" y="20051"/>
                      <a:pt x="15283" y="19653"/>
                      <a:pt x="13867" y="19388"/>
                    </a:cubicBezTo>
                    <a:cubicBezTo>
                      <a:pt x="12096" y="19123"/>
                      <a:pt x="11742" y="18328"/>
                      <a:pt x="13159" y="18063"/>
                    </a:cubicBezTo>
                    <a:cubicBezTo>
                      <a:pt x="13867" y="17798"/>
                      <a:pt x="14929" y="18063"/>
                      <a:pt x="14929" y="17798"/>
                    </a:cubicBezTo>
                    <a:cubicBezTo>
                      <a:pt x="16346" y="17268"/>
                      <a:pt x="13867" y="16738"/>
                      <a:pt x="14929" y="15810"/>
                    </a:cubicBezTo>
                    <a:cubicBezTo>
                      <a:pt x="15637" y="15015"/>
                      <a:pt x="19887" y="15545"/>
                      <a:pt x="20595" y="14750"/>
                    </a:cubicBezTo>
                    <a:cubicBezTo>
                      <a:pt x="21303" y="14485"/>
                      <a:pt x="20595" y="13823"/>
                      <a:pt x="19887" y="13558"/>
                    </a:cubicBezTo>
                    <a:cubicBezTo>
                      <a:pt x="18470" y="13028"/>
                      <a:pt x="17762" y="12232"/>
                      <a:pt x="16346" y="11702"/>
                    </a:cubicBezTo>
                    <a:cubicBezTo>
                      <a:pt x="14929" y="10775"/>
                      <a:pt x="13867" y="9980"/>
                      <a:pt x="15637" y="9185"/>
                    </a:cubicBezTo>
                    <a:cubicBezTo>
                      <a:pt x="16346" y="8920"/>
                      <a:pt x="17054" y="8655"/>
                      <a:pt x="17054" y="8257"/>
                    </a:cubicBezTo>
                    <a:cubicBezTo>
                      <a:pt x="17054" y="7992"/>
                      <a:pt x="16346" y="7992"/>
                      <a:pt x="16346" y="7727"/>
                    </a:cubicBezTo>
                    <a:cubicBezTo>
                      <a:pt x="13867" y="6932"/>
                      <a:pt x="14929" y="5872"/>
                      <a:pt x="15637" y="4944"/>
                    </a:cubicBezTo>
                    <a:cubicBezTo>
                      <a:pt x="16346" y="3884"/>
                      <a:pt x="17054" y="2426"/>
                      <a:pt x="17762" y="1366"/>
                    </a:cubicBezTo>
                    <a:lnTo>
                      <a:pt x="17762" y="836"/>
                    </a:lnTo>
                    <a:cubicBezTo>
                      <a:pt x="17762" y="571"/>
                      <a:pt x="17054" y="571"/>
                      <a:pt x="16346" y="306"/>
                    </a:cubicBezTo>
                    <a:cubicBezTo>
                      <a:pt x="13867" y="41"/>
                      <a:pt x="11742" y="-224"/>
                      <a:pt x="10326" y="306"/>
                    </a:cubicBezTo>
                    <a:cubicBezTo>
                      <a:pt x="9618" y="704"/>
                      <a:pt x="9618" y="836"/>
                      <a:pt x="8910" y="1101"/>
                    </a:cubicBezTo>
                    <a:cubicBezTo>
                      <a:pt x="7847" y="2029"/>
                      <a:pt x="6431" y="2956"/>
                      <a:pt x="5014" y="3751"/>
                    </a:cubicBezTo>
                    <a:cubicBezTo>
                      <a:pt x="5014" y="3884"/>
                      <a:pt x="5014" y="4016"/>
                      <a:pt x="5014" y="4149"/>
                    </a:cubicBezTo>
                    <a:close/>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39" name="Form">
                <a:extLst>
                  <a:ext uri="{FF2B5EF4-FFF2-40B4-BE49-F238E27FC236}">
                    <a16:creationId xmlns:a16="http://schemas.microsoft.com/office/drawing/2014/main" id="{2B7156C7-B14B-4720-A51B-25E1BF018566}"/>
                  </a:ext>
                </a:extLst>
              </p:cNvPr>
              <p:cNvSpPr/>
              <p:nvPr/>
            </p:nvSpPr>
            <p:spPr>
              <a:xfrm>
                <a:off x="1025999" y="3324236"/>
                <a:ext cx="52558" cy="93607"/>
              </a:xfrm>
              <a:custGeom>
                <a:avLst/>
                <a:gdLst/>
                <a:ahLst/>
                <a:cxnLst>
                  <a:cxn ang="0">
                    <a:pos x="wd2" y="hd2"/>
                  </a:cxn>
                  <a:cxn ang="5400000">
                    <a:pos x="wd2" y="hd2"/>
                  </a:cxn>
                  <a:cxn ang="10800000">
                    <a:pos x="wd2" y="hd2"/>
                  </a:cxn>
                  <a:cxn ang="16200000">
                    <a:pos x="wd2" y="hd2"/>
                  </a:cxn>
                </a:cxnLst>
                <a:rect l="0" t="0" r="r" b="b"/>
                <a:pathLst>
                  <a:path w="21600" h="21600" extrusionOk="0">
                    <a:moveTo>
                      <a:pt x="2956" y="879"/>
                    </a:moveTo>
                    <a:cubicBezTo>
                      <a:pt x="2956" y="879"/>
                      <a:pt x="2956" y="1005"/>
                      <a:pt x="2956" y="1130"/>
                    </a:cubicBezTo>
                    <a:cubicBezTo>
                      <a:pt x="2956" y="1130"/>
                      <a:pt x="2956" y="1256"/>
                      <a:pt x="2956" y="1381"/>
                    </a:cubicBezTo>
                    <a:cubicBezTo>
                      <a:pt x="2046" y="1381"/>
                      <a:pt x="909" y="1130"/>
                      <a:pt x="0" y="1130"/>
                    </a:cubicBezTo>
                    <a:lnTo>
                      <a:pt x="2956" y="879"/>
                    </a:lnTo>
                    <a:close/>
                    <a:moveTo>
                      <a:pt x="4320" y="2135"/>
                    </a:moveTo>
                    <a:cubicBezTo>
                      <a:pt x="5229" y="3014"/>
                      <a:pt x="4775" y="4019"/>
                      <a:pt x="4320" y="5023"/>
                    </a:cubicBezTo>
                    <a:cubicBezTo>
                      <a:pt x="3865" y="6153"/>
                      <a:pt x="2956" y="6907"/>
                      <a:pt x="2956" y="7912"/>
                    </a:cubicBezTo>
                    <a:cubicBezTo>
                      <a:pt x="2956" y="9544"/>
                      <a:pt x="5684" y="10800"/>
                      <a:pt x="5684" y="12181"/>
                    </a:cubicBezTo>
                    <a:cubicBezTo>
                      <a:pt x="6366" y="14065"/>
                      <a:pt x="2501" y="16074"/>
                      <a:pt x="3865" y="17958"/>
                    </a:cubicBezTo>
                    <a:cubicBezTo>
                      <a:pt x="4775" y="17958"/>
                      <a:pt x="5229" y="18712"/>
                      <a:pt x="4775" y="19088"/>
                    </a:cubicBezTo>
                    <a:cubicBezTo>
                      <a:pt x="4775" y="19591"/>
                      <a:pt x="4320" y="20093"/>
                      <a:pt x="4775" y="20344"/>
                    </a:cubicBezTo>
                    <a:cubicBezTo>
                      <a:pt x="4775" y="21098"/>
                      <a:pt x="6366" y="21600"/>
                      <a:pt x="7276" y="21600"/>
                    </a:cubicBezTo>
                    <a:cubicBezTo>
                      <a:pt x="8640" y="21600"/>
                      <a:pt x="9549" y="21098"/>
                      <a:pt x="10004" y="20344"/>
                    </a:cubicBezTo>
                    <a:cubicBezTo>
                      <a:pt x="10459" y="19591"/>
                      <a:pt x="9549" y="18460"/>
                      <a:pt x="11141" y="18209"/>
                    </a:cubicBezTo>
                    <a:lnTo>
                      <a:pt x="12960" y="18209"/>
                    </a:lnTo>
                    <a:cubicBezTo>
                      <a:pt x="14324" y="18460"/>
                      <a:pt x="16825" y="18084"/>
                      <a:pt x="16825" y="16953"/>
                    </a:cubicBezTo>
                    <a:cubicBezTo>
                      <a:pt x="16825" y="15949"/>
                      <a:pt x="12960" y="15321"/>
                      <a:pt x="12960" y="14316"/>
                    </a:cubicBezTo>
                    <a:cubicBezTo>
                      <a:pt x="12960" y="13814"/>
                      <a:pt x="13642" y="13186"/>
                      <a:pt x="14779" y="13186"/>
                    </a:cubicBezTo>
                    <a:cubicBezTo>
                      <a:pt x="15688" y="13186"/>
                      <a:pt x="16598" y="13312"/>
                      <a:pt x="17735" y="13814"/>
                    </a:cubicBezTo>
                    <a:cubicBezTo>
                      <a:pt x="17962" y="14191"/>
                      <a:pt x="18644" y="14065"/>
                      <a:pt x="19099" y="14065"/>
                    </a:cubicBezTo>
                    <a:cubicBezTo>
                      <a:pt x="20008" y="14065"/>
                      <a:pt x="20463" y="13437"/>
                      <a:pt x="20463" y="12935"/>
                    </a:cubicBezTo>
                    <a:cubicBezTo>
                      <a:pt x="21145" y="11679"/>
                      <a:pt x="21145" y="10047"/>
                      <a:pt x="20008" y="8791"/>
                    </a:cubicBezTo>
                    <a:cubicBezTo>
                      <a:pt x="20008" y="8540"/>
                      <a:pt x="19554" y="8288"/>
                      <a:pt x="19554" y="7912"/>
                    </a:cubicBezTo>
                    <a:cubicBezTo>
                      <a:pt x="19554" y="7409"/>
                      <a:pt x="20008" y="7158"/>
                      <a:pt x="20008" y="6656"/>
                    </a:cubicBezTo>
                    <a:cubicBezTo>
                      <a:pt x="21145" y="5274"/>
                      <a:pt x="21145" y="4019"/>
                      <a:pt x="21600" y="2637"/>
                    </a:cubicBezTo>
                    <a:cubicBezTo>
                      <a:pt x="21600" y="1884"/>
                      <a:pt x="21600" y="879"/>
                      <a:pt x="20008" y="628"/>
                    </a:cubicBezTo>
                    <a:cubicBezTo>
                      <a:pt x="19554" y="377"/>
                      <a:pt x="19099" y="377"/>
                      <a:pt x="18644" y="377"/>
                    </a:cubicBezTo>
                    <a:cubicBezTo>
                      <a:pt x="14324" y="377"/>
                      <a:pt x="10004" y="377"/>
                      <a:pt x="5684" y="0"/>
                    </a:cubicBezTo>
                    <a:cubicBezTo>
                      <a:pt x="5229" y="0"/>
                      <a:pt x="4320" y="0"/>
                      <a:pt x="3865" y="377"/>
                    </a:cubicBezTo>
                    <a:cubicBezTo>
                      <a:pt x="3411" y="502"/>
                      <a:pt x="3183" y="753"/>
                      <a:pt x="2956" y="1130"/>
                    </a:cubicBezTo>
                    <a:cubicBezTo>
                      <a:pt x="3183" y="1507"/>
                      <a:pt x="3865" y="1758"/>
                      <a:pt x="4320" y="2135"/>
                    </a:cubicBezTo>
                    <a:close/>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40" name="Form">
                <a:extLst>
                  <a:ext uri="{FF2B5EF4-FFF2-40B4-BE49-F238E27FC236}">
                    <a16:creationId xmlns:a16="http://schemas.microsoft.com/office/drawing/2014/main" id="{FE9A9317-A100-4FDE-AF2A-F9B40ABD3817}"/>
                  </a:ext>
                </a:extLst>
              </p:cNvPr>
              <p:cNvSpPr/>
              <p:nvPr/>
            </p:nvSpPr>
            <p:spPr>
              <a:xfrm>
                <a:off x="850373" y="3367879"/>
                <a:ext cx="36536" cy="33044"/>
              </a:xfrm>
              <a:custGeom>
                <a:avLst/>
                <a:gdLst/>
                <a:ahLst/>
                <a:cxnLst>
                  <a:cxn ang="0">
                    <a:pos x="wd2" y="hd2"/>
                  </a:cxn>
                  <a:cxn ang="5400000">
                    <a:pos x="wd2" y="hd2"/>
                  </a:cxn>
                  <a:cxn ang="10800000">
                    <a:pos x="wd2" y="hd2"/>
                  </a:cxn>
                  <a:cxn ang="16200000">
                    <a:pos x="wd2" y="hd2"/>
                  </a:cxn>
                </a:cxnLst>
                <a:rect l="0" t="0" r="r" b="b"/>
                <a:pathLst>
                  <a:path w="20723" h="20022" extrusionOk="0">
                    <a:moveTo>
                      <a:pt x="4903" y="4936"/>
                    </a:moveTo>
                    <a:cubicBezTo>
                      <a:pt x="4903" y="4936"/>
                      <a:pt x="4286" y="4936"/>
                      <a:pt x="4286" y="5622"/>
                    </a:cubicBezTo>
                    <a:cubicBezTo>
                      <a:pt x="3668" y="5622"/>
                      <a:pt x="3668" y="6308"/>
                      <a:pt x="3668" y="6308"/>
                    </a:cubicBezTo>
                    <a:cubicBezTo>
                      <a:pt x="2434" y="8365"/>
                      <a:pt x="1817" y="10765"/>
                      <a:pt x="274" y="12822"/>
                    </a:cubicBezTo>
                    <a:cubicBezTo>
                      <a:pt x="274" y="12822"/>
                      <a:pt x="-343" y="13508"/>
                      <a:pt x="274" y="14193"/>
                    </a:cubicBezTo>
                    <a:cubicBezTo>
                      <a:pt x="274" y="14193"/>
                      <a:pt x="274" y="14879"/>
                      <a:pt x="1200" y="14879"/>
                    </a:cubicBezTo>
                    <a:cubicBezTo>
                      <a:pt x="2434" y="15565"/>
                      <a:pt x="3668" y="15565"/>
                      <a:pt x="4903" y="14193"/>
                    </a:cubicBezTo>
                    <a:cubicBezTo>
                      <a:pt x="5520" y="13508"/>
                      <a:pt x="5520" y="13508"/>
                      <a:pt x="6137" y="13508"/>
                    </a:cubicBezTo>
                    <a:cubicBezTo>
                      <a:pt x="6754" y="13508"/>
                      <a:pt x="7371" y="14879"/>
                      <a:pt x="7371" y="15565"/>
                    </a:cubicBezTo>
                    <a:cubicBezTo>
                      <a:pt x="8297" y="17279"/>
                      <a:pt x="8914" y="17965"/>
                      <a:pt x="9531" y="18651"/>
                    </a:cubicBezTo>
                    <a:cubicBezTo>
                      <a:pt x="10148" y="19336"/>
                      <a:pt x="10766" y="20022"/>
                      <a:pt x="12000" y="20022"/>
                    </a:cubicBezTo>
                    <a:cubicBezTo>
                      <a:pt x="12617" y="20022"/>
                      <a:pt x="13851" y="20022"/>
                      <a:pt x="14777" y="18651"/>
                    </a:cubicBezTo>
                    <a:cubicBezTo>
                      <a:pt x="14777" y="18651"/>
                      <a:pt x="14777" y="17965"/>
                      <a:pt x="15394" y="17279"/>
                    </a:cubicBezTo>
                    <a:cubicBezTo>
                      <a:pt x="15394" y="16251"/>
                      <a:pt x="16011" y="15565"/>
                      <a:pt x="16011" y="14879"/>
                    </a:cubicBezTo>
                    <a:cubicBezTo>
                      <a:pt x="16011" y="14193"/>
                      <a:pt x="16628" y="12822"/>
                      <a:pt x="17246" y="12136"/>
                    </a:cubicBezTo>
                    <a:cubicBezTo>
                      <a:pt x="17863" y="11451"/>
                      <a:pt x="19097" y="11108"/>
                      <a:pt x="19714" y="10079"/>
                    </a:cubicBezTo>
                    <a:cubicBezTo>
                      <a:pt x="20331" y="9393"/>
                      <a:pt x="21257" y="7679"/>
                      <a:pt x="20331" y="6993"/>
                    </a:cubicBezTo>
                    <a:cubicBezTo>
                      <a:pt x="19714" y="6993"/>
                      <a:pt x="19714" y="6308"/>
                      <a:pt x="19714" y="6308"/>
                    </a:cubicBezTo>
                    <a:cubicBezTo>
                      <a:pt x="17863" y="6308"/>
                      <a:pt x="15394" y="6308"/>
                      <a:pt x="13234" y="4936"/>
                    </a:cubicBezTo>
                    <a:cubicBezTo>
                      <a:pt x="12617" y="4936"/>
                      <a:pt x="12000" y="4251"/>
                      <a:pt x="12000" y="3565"/>
                    </a:cubicBezTo>
                    <a:cubicBezTo>
                      <a:pt x="12000" y="3565"/>
                      <a:pt x="12617" y="3565"/>
                      <a:pt x="12617" y="2879"/>
                    </a:cubicBezTo>
                    <a:cubicBezTo>
                      <a:pt x="13234" y="1851"/>
                      <a:pt x="13234" y="1165"/>
                      <a:pt x="13234" y="479"/>
                    </a:cubicBezTo>
                    <a:cubicBezTo>
                      <a:pt x="6754" y="-1578"/>
                      <a:pt x="8297" y="3565"/>
                      <a:pt x="4903" y="4936"/>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41" name="Form">
                <a:extLst>
                  <a:ext uri="{FF2B5EF4-FFF2-40B4-BE49-F238E27FC236}">
                    <a16:creationId xmlns:a16="http://schemas.microsoft.com/office/drawing/2014/main" id="{07097DC4-AAAE-4F7D-B19D-29D00B797607}"/>
                  </a:ext>
                </a:extLst>
              </p:cNvPr>
              <p:cNvSpPr/>
              <p:nvPr/>
            </p:nvSpPr>
            <p:spPr>
              <a:xfrm>
                <a:off x="881692" y="3360307"/>
                <a:ext cx="19314" cy="19314"/>
              </a:xfrm>
              <a:custGeom>
                <a:avLst/>
                <a:gdLst/>
                <a:ahLst/>
                <a:cxnLst>
                  <a:cxn ang="0">
                    <a:pos x="wd2" y="hd2"/>
                  </a:cxn>
                  <a:cxn ang="5400000">
                    <a:pos x="wd2" y="hd2"/>
                  </a:cxn>
                  <a:cxn ang="10800000">
                    <a:pos x="wd2" y="hd2"/>
                  </a:cxn>
                  <a:cxn ang="16200000">
                    <a:pos x="wd2" y="hd2"/>
                  </a:cxn>
                </a:cxnLst>
                <a:rect l="0" t="0" r="r" b="b"/>
                <a:pathLst>
                  <a:path w="20517" h="19807" extrusionOk="0">
                    <a:moveTo>
                      <a:pt x="6075" y="11917"/>
                    </a:moveTo>
                    <a:cubicBezTo>
                      <a:pt x="7425" y="13151"/>
                      <a:pt x="8775" y="15620"/>
                      <a:pt x="11475" y="16854"/>
                    </a:cubicBezTo>
                    <a:cubicBezTo>
                      <a:pt x="12825" y="19323"/>
                      <a:pt x="16875" y="20557"/>
                      <a:pt x="18225" y="19323"/>
                    </a:cubicBezTo>
                    <a:cubicBezTo>
                      <a:pt x="20250" y="18088"/>
                      <a:pt x="20250" y="16854"/>
                      <a:pt x="20250" y="15620"/>
                    </a:cubicBezTo>
                    <a:cubicBezTo>
                      <a:pt x="20250" y="13151"/>
                      <a:pt x="21600" y="10066"/>
                      <a:pt x="18225" y="10066"/>
                    </a:cubicBezTo>
                    <a:cubicBezTo>
                      <a:pt x="18225" y="10066"/>
                      <a:pt x="16875" y="10066"/>
                      <a:pt x="16875" y="8831"/>
                    </a:cubicBezTo>
                    <a:cubicBezTo>
                      <a:pt x="15525" y="7597"/>
                      <a:pt x="15525" y="6363"/>
                      <a:pt x="15525" y="5128"/>
                    </a:cubicBezTo>
                    <a:cubicBezTo>
                      <a:pt x="15525" y="2660"/>
                      <a:pt x="12825" y="1426"/>
                      <a:pt x="11475" y="1426"/>
                    </a:cubicBezTo>
                    <a:cubicBezTo>
                      <a:pt x="8775" y="191"/>
                      <a:pt x="1350" y="-1043"/>
                      <a:pt x="0" y="1426"/>
                    </a:cubicBezTo>
                    <a:cubicBezTo>
                      <a:pt x="0" y="3894"/>
                      <a:pt x="4050" y="10066"/>
                      <a:pt x="6075" y="11917"/>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42" name="Form">
                <a:extLst>
                  <a:ext uri="{FF2B5EF4-FFF2-40B4-BE49-F238E27FC236}">
                    <a16:creationId xmlns:a16="http://schemas.microsoft.com/office/drawing/2014/main" id="{8265AD24-5D4F-4E18-B1BC-626ECE2E081B}"/>
                  </a:ext>
                </a:extLst>
              </p:cNvPr>
              <p:cNvSpPr/>
              <p:nvPr/>
            </p:nvSpPr>
            <p:spPr>
              <a:xfrm>
                <a:off x="834881" y="3401389"/>
                <a:ext cx="19314" cy="19314"/>
              </a:xfrm>
              <a:custGeom>
                <a:avLst/>
                <a:gdLst/>
                <a:ahLst/>
                <a:cxnLst>
                  <a:cxn ang="0">
                    <a:pos x="wd2" y="hd2"/>
                  </a:cxn>
                  <a:cxn ang="5400000">
                    <a:pos x="wd2" y="hd2"/>
                  </a:cxn>
                  <a:cxn ang="10800000">
                    <a:pos x="wd2" y="hd2"/>
                  </a:cxn>
                  <a:cxn ang="16200000">
                    <a:pos x="wd2" y="hd2"/>
                  </a:cxn>
                </a:cxnLst>
                <a:rect l="0" t="0" r="r" b="b"/>
                <a:pathLst>
                  <a:path w="20965" h="20720" extrusionOk="0">
                    <a:moveTo>
                      <a:pt x="0" y="20720"/>
                    </a:moveTo>
                    <a:cubicBezTo>
                      <a:pt x="6353" y="18020"/>
                      <a:pt x="8894" y="18020"/>
                      <a:pt x="13976" y="15320"/>
                    </a:cubicBezTo>
                    <a:cubicBezTo>
                      <a:pt x="16518" y="15320"/>
                      <a:pt x="19059" y="12620"/>
                      <a:pt x="19059" y="12620"/>
                    </a:cubicBezTo>
                    <a:cubicBezTo>
                      <a:pt x="21600" y="9920"/>
                      <a:pt x="21600" y="4520"/>
                      <a:pt x="19059" y="470"/>
                    </a:cubicBezTo>
                    <a:cubicBezTo>
                      <a:pt x="11435" y="-880"/>
                      <a:pt x="5082" y="470"/>
                      <a:pt x="1271" y="7220"/>
                    </a:cubicBezTo>
                    <a:cubicBezTo>
                      <a:pt x="2541" y="7220"/>
                      <a:pt x="3812" y="7220"/>
                      <a:pt x="3812" y="7220"/>
                    </a:cubicBezTo>
                    <a:cubicBezTo>
                      <a:pt x="3812" y="12620"/>
                      <a:pt x="3812" y="15320"/>
                      <a:pt x="0" y="20720"/>
                    </a:cubicBezTo>
                    <a:close/>
                    <a:moveTo>
                      <a:pt x="0" y="9920"/>
                    </a:moveTo>
                    <a:cubicBezTo>
                      <a:pt x="0" y="8570"/>
                      <a:pt x="1271" y="7220"/>
                      <a:pt x="1271" y="7220"/>
                    </a:cubicBezTo>
                    <a:cubicBezTo>
                      <a:pt x="1271" y="8570"/>
                      <a:pt x="1271" y="8570"/>
                      <a:pt x="0" y="9920"/>
                    </a:cubicBezTo>
                    <a:close/>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43" name="Form">
                <a:extLst>
                  <a:ext uri="{FF2B5EF4-FFF2-40B4-BE49-F238E27FC236}">
                    <a16:creationId xmlns:a16="http://schemas.microsoft.com/office/drawing/2014/main" id="{22CD9DD1-99B4-420C-833D-5ECDFA03931D}"/>
                  </a:ext>
                </a:extLst>
              </p:cNvPr>
              <p:cNvSpPr/>
              <p:nvPr/>
            </p:nvSpPr>
            <p:spPr>
              <a:xfrm>
                <a:off x="537782" y="2418077"/>
                <a:ext cx="288472" cy="515998"/>
              </a:xfrm>
              <a:custGeom>
                <a:avLst/>
                <a:gdLst/>
                <a:ahLst/>
                <a:cxnLst>
                  <a:cxn ang="0">
                    <a:pos x="wd2" y="hd2"/>
                  </a:cxn>
                  <a:cxn ang="5400000">
                    <a:pos x="wd2" y="hd2"/>
                  </a:cxn>
                  <a:cxn ang="10800000">
                    <a:pos x="wd2" y="hd2"/>
                  </a:cxn>
                  <a:cxn ang="16200000">
                    <a:pos x="wd2" y="hd2"/>
                  </a:cxn>
                </a:cxnLst>
                <a:rect l="0" t="0" r="r" b="b"/>
                <a:pathLst>
                  <a:path w="21371" h="21496" extrusionOk="0">
                    <a:moveTo>
                      <a:pt x="11660" y="6603"/>
                    </a:moveTo>
                    <a:cubicBezTo>
                      <a:pt x="11334" y="6649"/>
                      <a:pt x="10887" y="6740"/>
                      <a:pt x="10724" y="6923"/>
                    </a:cubicBezTo>
                    <a:cubicBezTo>
                      <a:pt x="10561" y="7128"/>
                      <a:pt x="10805" y="7402"/>
                      <a:pt x="11131" y="7357"/>
                    </a:cubicBezTo>
                    <a:cubicBezTo>
                      <a:pt x="10805" y="7562"/>
                      <a:pt x="10724" y="7836"/>
                      <a:pt x="10805" y="8087"/>
                    </a:cubicBezTo>
                    <a:cubicBezTo>
                      <a:pt x="11212" y="8087"/>
                      <a:pt x="11660" y="8087"/>
                      <a:pt x="12066" y="8042"/>
                    </a:cubicBezTo>
                    <a:cubicBezTo>
                      <a:pt x="12188" y="8087"/>
                      <a:pt x="12188" y="8179"/>
                      <a:pt x="12188" y="8270"/>
                    </a:cubicBezTo>
                    <a:cubicBezTo>
                      <a:pt x="12270" y="8270"/>
                      <a:pt x="12351" y="8224"/>
                      <a:pt x="12432" y="8224"/>
                    </a:cubicBezTo>
                    <a:cubicBezTo>
                      <a:pt x="12595" y="8521"/>
                      <a:pt x="12758" y="8750"/>
                      <a:pt x="13002" y="9046"/>
                    </a:cubicBezTo>
                    <a:cubicBezTo>
                      <a:pt x="13124" y="9138"/>
                      <a:pt x="13124" y="9229"/>
                      <a:pt x="12921" y="9320"/>
                    </a:cubicBezTo>
                    <a:cubicBezTo>
                      <a:pt x="13205" y="9320"/>
                      <a:pt x="13449" y="9320"/>
                      <a:pt x="13694" y="9366"/>
                    </a:cubicBezTo>
                    <a:cubicBezTo>
                      <a:pt x="13856" y="9480"/>
                      <a:pt x="13978" y="9663"/>
                      <a:pt x="13775" y="9754"/>
                    </a:cubicBezTo>
                    <a:cubicBezTo>
                      <a:pt x="14141" y="9800"/>
                      <a:pt x="14141" y="10142"/>
                      <a:pt x="13856" y="10234"/>
                    </a:cubicBezTo>
                    <a:cubicBezTo>
                      <a:pt x="14141" y="10325"/>
                      <a:pt x="14304" y="10576"/>
                      <a:pt x="14222" y="10759"/>
                    </a:cubicBezTo>
                    <a:cubicBezTo>
                      <a:pt x="14222" y="10919"/>
                      <a:pt x="14141" y="11147"/>
                      <a:pt x="13856" y="11193"/>
                    </a:cubicBezTo>
                    <a:cubicBezTo>
                      <a:pt x="13775" y="11238"/>
                      <a:pt x="13612" y="11193"/>
                      <a:pt x="13531" y="11238"/>
                    </a:cubicBezTo>
                    <a:cubicBezTo>
                      <a:pt x="13287" y="11284"/>
                      <a:pt x="13205" y="11489"/>
                      <a:pt x="13368" y="11626"/>
                    </a:cubicBezTo>
                    <a:cubicBezTo>
                      <a:pt x="13449" y="11763"/>
                      <a:pt x="13694" y="11878"/>
                      <a:pt x="13978" y="11923"/>
                    </a:cubicBezTo>
                    <a:cubicBezTo>
                      <a:pt x="14222" y="11626"/>
                      <a:pt x="14873" y="11535"/>
                      <a:pt x="15483" y="11581"/>
                    </a:cubicBezTo>
                    <a:cubicBezTo>
                      <a:pt x="16053" y="11626"/>
                      <a:pt x="16622" y="11878"/>
                      <a:pt x="17029" y="12060"/>
                    </a:cubicBezTo>
                    <a:cubicBezTo>
                      <a:pt x="16866" y="12243"/>
                      <a:pt x="16622" y="12403"/>
                      <a:pt x="16338" y="12494"/>
                    </a:cubicBezTo>
                    <a:cubicBezTo>
                      <a:pt x="16622" y="12540"/>
                      <a:pt x="16866" y="12585"/>
                      <a:pt x="17029" y="12585"/>
                    </a:cubicBezTo>
                    <a:lnTo>
                      <a:pt x="17029" y="12768"/>
                    </a:lnTo>
                    <a:cubicBezTo>
                      <a:pt x="17558" y="12837"/>
                      <a:pt x="17721" y="13248"/>
                      <a:pt x="17273" y="13407"/>
                    </a:cubicBezTo>
                    <a:cubicBezTo>
                      <a:pt x="17477" y="13590"/>
                      <a:pt x="17558" y="13727"/>
                      <a:pt x="17721" y="13933"/>
                    </a:cubicBezTo>
                    <a:cubicBezTo>
                      <a:pt x="17802" y="13978"/>
                      <a:pt x="17802" y="14070"/>
                      <a:pt x="17802" y="14161"/>
                    </a:cubicBezTo>
                    <a:cubicBezTo>
                      <a:pt x="17802" y="14412"/>
                      <a:pt x="17477" y="14549"/>
                      <a:pt x="17355" y="14800"/>
                    </a:cubicBezTo>
                    <a:cubicBezTo>
                      <a:pt x="17273" y="15074"/>
                      <a:pt x="17965" y="15325"/>
                      <a:pt x="18412" y="15166"/>
                    </a:cubicBezTo>
                    <a:cubicBezTo>
                      <a:pt x="18575" y="15120"/>
                      <a:pt x="18656" y="15029"/>
                      <a:pt x="18819" y="14983"/>
                    </a:cubicBezTo>
                    <a:cubicBezTo>
                      <a:pt x="19266" y="14846"/>
                      <a:pt x="19836" y="14937"/>
                      <a:pt x="20039" y="15166"/>
                    </a:cubicBezTo>
                    <a:cubicBezTo>
                      <a:pt x="20202" y="15166"/>
                      <a:pt x="20365" y="15120"/>
                      <a:pt x="20446" y="15029"/>
                    </a:cubicBezTo>
                    <a:cubicBezTo>
                      <a:pt x="20446" y="15120"/>
                      <a:pt x="20446" y="15211"/>
                      <a:pt x="20527" y="15325"/>
                    </a:cubicBezTo>
                    <a:cubicBezTo>
                      <a:pt x="20771" y="15325"/>
                      <a:pt x="21056" y="15371"/>
                      <a:pt x="21219" y="15417"/>
                    </a:cubicBezTo>
                    <a:cubicBezTo>
                      <a:pt x="21382" y="15508"/>
                      <a:pt x="21422" y="15622"/>
                      <a:pt x="21300" y="15736"/>
                    </a:cubicBezTo>
                    <a:cubicBezTo>
                      <a:pt x="21178" y="15782"/>
                      <a:pt x="21138" y="15805"/>
                      <a:pt x="21056" y="15851"/>
                    </a:cubicBezTo>
                    <a:cubicBezTo>
                      <a:pt x="20975" y="15942"/>
                      <a:pt x="21219" y="16033"/>
                      <a:pt x="21300" y="16125"/>
                    </a:cubicBezTo>
                    <a:cubicBezTo>
                      <a:pt x="21463" y="16376"/>
                      <a:pt x="20771" y="16558"/>
                      <a:pt x="20853" y="16810"/>
                    </a:cubicBezTo>
                    <a:lnTo>
                      <a:pt x="20121" y="16810"/>
                    </a:lnTo>
                    <a:lnTo>
                      <a:pt x="20121" y="17335"/>
                    </a:lnTo>
                    <a:cubicBezTo>
                      <a:pt x="19917" y="17563"/>
                      <a:pt x="19429" y="17700"/>
                      <a:pt x="18982" y="17700"/>
                    </a:cubicBezTo>
                    <a:cubicBezTo>
                      <a:pt x="18819" y="17700"/>
                      <a:pt x="18656" y="17700"/>
                      <a:pt x="18575" y="17769"/>
                    </a:cubicBezTo>
                    <a:cubicBezTo>
                      <a:pt x="18331" y="17860"/>
                      <a:pt x="18575" y="18088"/>
                      <a:pt x="18819" y="18180"/>
                    </a:cubicBezTo>
                    <a:cubicBezTo>
                      <a:pt x="19266" y="18294"/>
                      <a:pt x="19673" y="18339"/>
                      <a:pt x="20121" y="18431"/>
                    </a:cubicBezTo>
                    <a:cubicBezTo>
                      <a:pt x="20527" y="18522"/>
                      <a:pt x="20975" y="18773"/>
                      <a:pt x="20853" y="19002"/>
                    </a:cubicBezTo>
                    <a:cubicBezTo>
                      <a:pt x="20609" y="19093"/>
                      <a:pt x="20202" y="19047"/>
                      <a:pt x="19917" y="19047"/>
                    </a:cubicBezTo>
                    <a:cubicBezTo>
                      <a:pt x="19592" y="19093"/>
                      <a:pt x="19348" y="19344"/>
                      <a:pt x="19510" y="19435"/>
                    </a:cubicBezTo>
                    <a:lnTo>
                      <a:pt x="18819" y="19435"/>
                    </a:lnTo>
                    <a:cubicBezTo>
                      <a:pt x="18575" y="19572"/>
                      <a:pt x="18331" y="19778"/>
                      <a:pt x="18127" y="19915"/>
                    </a:cubicBezTo>
                    <a:cubicBezTo>
                      <a:pt x="17273" y="19687"/>
                      <a:pt x="16338" y="19572"/>
                      <a:pt x="15402" y="19572"/>
                    </a:cubicBezTo>
                    <a:cubicBezTo>
                      <a:pt x="15402" y="19778"/>
                      <a:pt x="15077" y="19915"/>
                      <a:pt x="14629" y="19961"/>
                    </a:cubicBezTo>
                    <a:cubicBezTo>
                      <a:pt x="14304" y="19961"/>
                      <a:pt x="13978" y="19869"/>
                      <a:pt x="13612" y="19778"/>
                    </a:cubicBezTo>
                    <a:cubicBezTo>
                      <a:pt x="13612" y="19824"/>
                      <a:pt x="13531" y="19915"/>
                      <a:pt x="13531" y="19961"/>
                    </a:cubicBezTo>
                    <a:cubicBezTo>
                      <a:pt x="13124" y="19778"/>
                      <a:pt x="12432" y="19732"/>
                      <a:pt x="11985" y="19915"/>
                    </a:cubicBezTo>
                    <a:cubicBezTo>
                      <a:pt x="11660" y="19687"/>
                      <a:pt x="10805" y="19778"/>
                      <a:pt x="10643" y="20052"/>
                    </a:cubicBezTo>
                    <a:cubicBezTo>
                      <a:pt x="10358" y="19824"/>
                      <a:pt x="9707" y="19915"/>
                      <a:pt x="9178" y="20052"/>
                    </a:cubicBezTo>
                    <a:cubicBezTo>
                      <a:pt x="9016" y="20098"/>
                      <a:pt x="8771" y="20212"/>
                      <a:pt x="8649" y="20303"/>
                    </a:cubicBezTo>
                    <a:cubicBezTo>
                      <a:pt x="8609" y="20394"/>
                      <a:pt x="8812" y="20554"/>
                      <a:pt x="8975" y="20554"/>
                    </a:cubicBezTo>
                    <a:cubicBezTo>
                      <a:pt x="8649" y="20600"/>
                      <a:pt x="8487" y="20783"/>
                      <a:pt x="8487" y="20965"/>
                    </a:cubicBezTo>
                    <a:cubicBezTo>
                      <a:pt x="8080" y="20828"/>
                      <a:pt x="7551" y="20874"/>
                      <a:pt x="7063" y="20965"/>
                    </a:cubicBezTo>
                    <a:cubicBezTo>
                      <a:pt x="6982" y="20965"/>
                      <a:pt x="6778" y="21011"/>
                      <a:pt x="6697" y="21011"/>
                    </a:cubicBezTo>
                    <a:cubicBezTo>
                      <a:pt x="6371" y="21057"/>
                      <a:pt x="6005" y="21171"/>
                      <a:pt x="5680" y="21262"/>
                    </a:cubicBezTo>
                    <a:cubicBezTo>
                      <a:pt x="5436" y="21353"/>
                      <a:pt x="5151" y="21445"/>
                      <a:pt x="4907" y="21490"/>
                    </a:cubicBezTo>
                    <a:cubicBezTo>
                      <a:pt x="4500" y="21536"/>
                      <a:pt x="4053" y="21331"/>
                      <a:pt x="3971" y="21102"/>
                    </a:cubicBezTo>
                    <a:cubicBezTo>
                      <a:pt x="3890" y="20851"/>
                      <a:pt x="4216" y="20623"/>
                      <a:pt x="4744" y="20577"/>
                    </a:cubicBezTo>
                    <a:cubicBezTo>
                      <a:pt x="4988" y="20577"/>
                      <a:pt x="5273" y="20623"/>
                      <a:pt x="5517" y="20531"/>
                    </a:cubicBezTo>
                    <a:cubicBezTo>
                      <a:pt x="5843" y="20440"/>
                      <a:pt x="5843" y="20212"/>
                      <a:pt x="5761" y="19961"/>
                    </a:cubicBezTo>
                    <a:cubicBezTo>
                      <a:pt x="5924" y="20006"/>
                      <a:pt x="6127" y="19961"/>
                      <a:pt x="6209" y="19869"/>
                    </a:cubicBezTo>
                    <a:cubicBezTo>
                      <a:pt x="6290" y="19778"/>
                      <a:pt x="6290" y="19687"/>
                      <a:pt x="6371" y="19572"/>
                    </a:cubicBezTo>
                    <a:cubicBezTo>
                      <a:pt x="6697" y="19207"/>
                      <a:pt x="7836" y="19253"/>
                      <a:pt x="8243" y="18910"/>
                    </a:cubicBezTo>
                    <a:cubicBezTo>
                      <a:pt x="8934" y="19093"/>
                      <a:pt x="9951" y="18773"/>
                      <a:pt x="9870" y="18339"/>
                    </a:cubicBezTo>
                    <a:cubicBezTo>
                      <a:pt x="10114" y="18339"/>
                      <a:pt x="10480" y="18385"/>
                      <a:pt x="10724" y="18385"/>
                    </a:cubicBezTo>
                    <a:cubicBezTo>
                      <a:pt x="10968" y="18385"/>
                      <a:pt x="11334" y="18248"/>
                      <a:pt x="11131" y="18088"/>
                    </a:cubicBezTo>
                    <a:cubicBezTo>
                      <a:pt x="11049" y="18043"/>
                      <a:pt x="11049" y="17997"/>
                      <a:pt x="10968" y="17997"/>
                    </a:cubicBezTo>
                    <a:cubicBezTo>
                      <a:pt x="10643" y="17906"/>
                      <a:pt x="10277" y="17769"/>
                      <a:pt x="9951" y="17860"/>
                    </a:cubicBezTo>
                    <a:cubicBezTo>
                      <a:pt x="9788" y="17906"/>
                      <a:pt x="9626" y="17951"/>
                      <a:pt x="9504" y="17997"/>
                    </a:cubicBezTo>
                    <a:cubicBezTo>
                      <a:pt x="9097" y="18088"/>
                      <a:pt x="8649" y="18088"/>
                      <a:pt x="8243" y="18088"/>
                    </a:cubicBezTo>
                    <a:cubicBezTo>
                      <a:pt x="7836" y="18088"/>
                      <a:pt x="7388" y="18088"/>
                      <a:pt x="6982" y="18043"/>
                    </a:cubicBezTo>
                    <a:cubicBezTo>
                      <a:pt x="6209" y="18180"/>
                      <a:pt x="5273" y="18088"/>
                      <a:pt x="4582" y="17860"/>
                    </a:cubicBezTo>
                    <a:cubicBezTo>
                      <a:pt x="4744" y="17814"/>
                      <a:pt x="4826" y="17814"/>
                      <a:pt x="4988" y="17814"/>
                    </a:cubicBezTo>
                    <a:cubicBezTo>
                      <a:pt x="5070" y="17609"/>
                      <a:pt x="5151" y="17380"/>
                      <a:pt x="5436" y="17243"/>
                    </a:cubicBezTo>
                    <a:cubicBezTo>
                      <a:pt x="5680" y="17084"/>
                      <a:pt x="6127" y="16992"/>
                      <a:pt x="6371" y="17129"/>
                    </a:cubicBezTo>
                    <a:cubicBezTo>
                      <a:pt x="6371" y="16855"/>
                      <a:pt x="6941" y="16695"/>
                      <a:pt x="7470" y="16695"/>
                    </a:cubicBezTo>
                    <a:cubicBezTo>
                      <a:pt x="7958" y="16695"/>
                      <a:pt x="8487" y="16764"/>
                      <a:pt x="8934" y="16604"/>
                    </a:cubicBezTo>
                    <a:cubicBezTo>
                      <a:pt x="9016" y="16558"/>
                      <a:pt x="9097" y="16558"/>
                      <a:pt x="9097" y="16513"/>
                    </a:cubicBezTo>
                    <a:cubicBezTo>
                      <a:pt x="9178" y="16376"/>
                      <a:pt x="8853" y="16284"/>
                      <a:pt x="8568" y="16170"/>
                    </a:cubicBezTo>
                    <a:cubicBezTo>
                      <a:pt x="8161" y="16079"/>
                      <a:pt x="7917" y="15851"/>
                      <a:pt x="7836" y="15599"/>
                    </a:cubicBezTo>
                    <a:cubicBezTo>
                      <a:pt x="7470" y="15554"/>
                      <a:pt x="7063" y="15554"/>
                      <a:pt x="6778" y="15645"/>
                    </a:cubicBezTo>
                    <a:cubicBezTo>
                      <a:pt x="6697" y="15691"/>
                      <a:pt x="6616" y="15691"/>
                      <a:pt x="6534" y="15691"/>
                    </a:cubicBezTo>
                    <a:cubicBezTo>
                      <a:pt x="6290" y="15691"/>
                      <a:pt x="6290" y="15462"/>
                      <a:pt x="6453" y="15371"/>
                    </a:cubicBezTo>
                    <a:cubicBezTo>
                      <a:pt x="6616" y="15280"/>
                      <a:pt x="6778" y="15166"/>
                      <a:pt x="6778" y="15029"/>
                    </a:cubicBezTo>
                    <a:cubicBezTo>
                      <a:pt x="6778" y="14937"/>
                      <a:pt x="6697" y="14892"/>
                      <a:pt x="6778" y="14800"/>
                    </a:cubicBezTo>
                    <a:cubicBezTo>
                      <a:pt x="6860" y="14732"/>
                      <a:pt x="7063" y="14732"/>
                      <a:pt x="7144" y="14732"/>
                    </a:cubicBezTo>
                    <a:cubicBezTo>
                      <a:pt x="7470" y="14732"/>
                      <a:pt x="7836" y="14549"/>
                      <a:pt x="7714" y="14366"/>
                    </a:cubicBezTo>
                    <a:cubicBezTo>
                      <a:pt x="7999" y="14366"/>
                      <a:pt x="8324" y="14412"/>
                      <a:pt x="8568" y="14412"/>
                    </a:cubicBezTo>
                    <a:cubicBezTo>
                      <a:pt x="9178" y="14458"/>
                      <a:pt x="9788" y="14458"/>
                      <a:pt x="10480" y="14503"/>
                    </a:cubicBezTo>
                    <a:cubicBezTo>
                      <a:pt x="10805" y="14503"/>
                      <a:pt x="11334" y="14458"/>
                      <a:pt x="11334" y="14252"/>
                    </a:cubicBezTo>
                    <a:cubicBezTo>
                      <a:pt x="10968" y="14252"/>
                      <a:pt x="10805" y="14115"/>
                      <a:pt x="10724" y="13933"/>
                    </a:cubicBezTo>
                    <a:cubicBezTo>
                      <a:pt x="10724" y="13727"/>
                      <a:pt x="10805" y="13590"/>
                      <a:pt x="10805" y="13407"/>
                    </a:cubicBezTo>
                    <a:cubicBezTo>
                      <a:pt x="10968" y="13019"/>
                      <a:pt x="10805" y="12631"/>
                      <a:pt x="10561" y="12243"/>
                    </a:cubicBezTo>
                    <a:cubicBezTo>
                      <a:pt x="10480" y="12197"/>
                      <a:pt x="10358" y="12106"/>
                      <a:pt x="10277" y="12106"/>
                    </a:cubicBezTo>
                    <a:cubicBezTo>
                      <a:pt x="10195" y="12106"/>
                      <a:pt x="10114" y="12060"/>
                      <a:pt x="10032" y="12060"/>
                    </a:cubicBezTo>
                    <a:cubicBezTo>
                      <a:pt x="9178" y="11969"/>
                      <a:pt x="9219" y="11101"/>
                      <a:pt x="8405" y="10919"/>
                    </a:cubicBezTo>
                    <a:cubicBezTo>
                      <a:pt x="7958" y="10804"/>
                      <a:pt x="7388" y="10964"/>
                      <a:pt x="6982" y="11101"/>
                    </a:cubicBezTo>
                    <a:cubicBezTo>
                      <a:pt x="6778" y="11010"/>
                      <a:pt x="6616" y="10919"/>
                      <a:pt x="6534" y="10804"/>
                    </a:cubicBezTo>
                    <a:cubicBezTo>
                      <a:pt x="6290" y="11010"/>
                      <a:pt x="6005" y="11238"/>
                      <a:pt x="5843" y="11489"/>
                    </a:cubicBezTo>
                    <a:cubicBezTo>
                      <a:pt x="5599" y="11193"/>
                      <a:pt x="5436" y="10873"/>
                      <a:pt x="5273" y="10531"/>
                    </a:cubicBezTo>
                    <a:cubicBezTo>
                      <a:pt x="5599" y="10439"/>
                      <a:pt x="5924" y="10234"/>
                      <a:pt x="5924" y="10005"/>
                    </a:cubicBezTo>
                    <a:cubicBezTo>
                      <a:pt x="5924" y="9960"/>
                      <a:pt x="5924" y="9846"/>
                      <a:pt x="6005" y="9800"/>
                    </a:cubicBezTo>
                    <a:cubicBezTo>
                      <a:pt x="6127" y="9754"/>
                      <a:pt x="6290" y="9754"/>
                      <a:pt x="6371" y="9709"/>
                    </a:cubicBezTo>
                    <a:cubicBezTo>
                      <a:pt x="6982" y="9617"/>
                      <a:pt x="6982" y="9138"/>
                      <a:pt x="6778" y="8795"/>
                    </a:cubicBezTo>
                    <a:cubicBezTo>
                      <a:pt x="6616" y="8841"/>
                      <a:pt x="6453" y="8955"/>
                      <a:pt x="6290" y="9001"/>
                    </a:cubicBezTo>
                    <a:cubicBezTo>
                      <a:pt x="6005" y="8795"/>
                      <a:pt x="5517" y="8795"/>
                      <a:pt x="5273" y="8955"/>
                    </a:cubicBezTo>
                    <a:cubicBezTo>
                      <a:pt x="4907" y="9092"/>
                      <a:pt x="4744" y="9275"/>
                      <a:pt x="4582" y="9480"/>
                    </a:cubicBezTo>
                    <a:cubicBezTo>
                      <a:pt x="4419" y="9663"/>
                      <a:pt x="4134" y="9846"/>
                      <a:pt x="3727" y="9914"/>
                    </a:cubicBezTo>
                    <a:cubicBezTo>
                      <a:pt x="3727" y="9800"/>
                      <a:pt x="3646" y="9709"/>
                      <a:pt x="3646" y="9617"/>
                    </a:cubicBezTo>
                    <a:cubicBezTo>
                      <a:pt x="3565" y="9366"/>
                      <a:pt x="3199" y="9092"/>
                      <a:pt x="3483" y="8841"/>
                    </a:cubicBezTo>
                    <a:cubicBezTo>
                      <a:pt x="3565" y="8795"/>
                      <a:pt x="3565" y="8750"/>
                      <a:pt x="3646" y="8704"/>
                    </a:cubicBezTo>
                    <a:cubicBezTo>
                      <a:pt x="3727" y="8567"/>
                      <a:pt x="3361" y="8476"/>
                      <a:pt x="3199" y="8567"/>
                    </a:cubicBezTo>
                    <a:cubicBezTo>
                      <a:pt x="3117" y="8613"/>
                      <a:pt x="3117" y="8658"/>
                      <a:pt x="3036" y="8704"/>
                    </a:cubicBezTo>
                    <a:cubicBezTo>
                      <a:pt x="2629" y="8750"/>
                      <a:pt x="2263" y="8430"/>
                      <a:pt x="2629" y="8270"/>
                    </a:cubicBezTo>
                    <a:cubicBezTo>
                      <a:pt x="2629" y="8224"/>
                      <a:pt x="2710" y="8224"/>
                      <a:pt x="2710" y="8179"/>
                    </a:cubicBezTo>
                    <a:cubicBezTo>
                      <a:pt x="2792" y="8087"/>
                      <a:pt x="2588" y="8042"/>
                      <a:pt x="2426" y="7950"/>
                    </a:cubicBezTo>
                    <a:cubicBezTo>
                      <a:pt x="2141" y="7791"/>
                      <a:pt x="2182" y="7562"/>
                      <a:pt x="2344" y="7402"/>
                    </a:cubicBezTo>
                    <a:cubicBezTo>
                      <a:pt x="2182" y="7357"/>
                      <a:pt x="2019" y="7311"/>
                      <a:pt x="1938" y="7220"/>
                    </a:cubicBezTo>
                    <a:cubicBezTo>
                      <a:pt x="1856" y="7128"/>
                      <a:pt x="1775" y="7037"/>
                      <a:pt x="1938" y="6923"/>
                    </a:cubicBezTo>
                    <a:cubicBezTo>
                      <a:pt x="2019" y="6877"/>
                      <a:pt x="2100" y="6877"/>
                      <a:pt x="2182" y="6832"/>
                    </a:cubicBezTo>
                    <a:cubicBezTo>
                      <a:pt x="2710" y="6649"/>
                      <a:pt x="2629" y="6169"/>
                      <a:pt x="3036" y="5987"/>
                    </a:cubicBezTo>
                    <a:cubicBezTo>
                      <a:pt x="2426" y="5781"/>
                      <a:pt x="2507" y="5210"/>
                      <a:pt x="1938" y="4914"/>
                    </a:cubicBezTo>
                    <a:cubicBezTo>
                      <a:pt x="1856" y="4868"/>
                      <a:pt x="1653" y="4822"/>
                      <a:pt x="1571" y="4731"/>
                    </a:cubicBezTo>
                    <a:cubicBezTo>
                      <a:pt x="1490" y="4685"/>
                      <a:pt x="1490" y="4640"/>
                      <a:pt x="1490" y="4548"/>
                    </a:cubicBezTo>
                    <a:cubicBezTo>
                      <a:pt x="1327" y="4388"/>
                      <a:pt x="1002" y="4434"/>
                      <a:pt x="839" y="4594"/>
                    </a:cubicBezTo>
                    <a:cubicBezTo>
                      <a:pt x="636" y="4685"/>
                      <a:pt x="636" y="4868"/>
                      <a:pt x="555" y="5028"/>
                    </a:cubicBezTo>
                    <a:cubicBezTo>
                      <a:pt x="555" y="5165"/>
                      <a:pt x="473" y="5347"/>
                      <a:pt x="310" y="5439"/>
                    </a:cubicBezTo>
                    <a:cubicBezTo>
                      <a:pt x="-137" y="5347"/>
                      <a:pt x="-15" y="4959"/>
                      <a:pt x="148" y="4731"/>
                    </a:cubicBezTo>
                    <a:cubicBezTo>
                      <a:pt x="310" y="4503"/>
                      <a:pt x="392" y="4206"/>
                      <a:pt x="555" y="3955"/>
                    </a:cubicBezTo>
                    <a:cubicBezTo>
                      <a:pt x="555" y="3909"/>
                      <a:pt x="636" y="3863"/>
                      <a:pt x="717" y="3818"/>
                    </a:cubicBezTo>
                    <a:cubicBezTo>
                      <a:pt x="839" y="3772"/>
                      <a:pt x="1002" y="3772"/>
                      <a:pt x="1083" y="3726"/>
                    </a:cubicBezTo>
                    <a:cubicBezTo>
                      <a:pt x="1246" y="3635"/>
                      <a:pt x="1165" y="3475"/>
                      <a:pt x="1165" y="3338"/>
                    </a:cubicBezTo>
                    <a:cubicBezTo>
                      <a:pt x="1246" y="3201"/>
                      <a:pt x="1409" y="3110"/>
                      <a:pt x="1571" y="2950"/>
                    </a:cubicBezTo>
                    <a:cubicBezTo>
                      <a:pt x="1938" y="2767"/>
                      <a:pt x="2182" y="2516"/>
                      <a:pt x="2263" y="2242"/>
                    </a:cubicBezTo>
                    <a:cubicBezTo>
                      <a:pt x="2629" y="2516"/>
                      <a:pt x="2629" y="2950"/>
                      <a:pt x="2263" y="3247"/>
                    </a:cubicBezTo>
                    <a:cubicBezTo>
                      <a:pt x="2263" y="3292"/>
                      <a:pt x="2182" y="3292"/>
                      <a:pt x="2182" y="3338"/>
                    </a:cubicBezTo>
                    <a:cubicBezTo>
                      <a:pt x="2182" y="3384"/>
                      <a:pt x="2222" y="3475"/>
                      <a:pt x="2344" y="3544"/>
                    </a:cubicBezTo>
                    <a:cubicBezTo>
                      <a:pt x="2588" y="3681"/>
                      <a:pt x="2710" y="3909"/>
                      <a:pt x="2629" y="4114"/>
                    </a:cubicBezTo>
                    <a:cubicBezTo>
                      <a:pt x="3036" y="4114"/>
                      <a:pt x="3483" y="4297"/>
                      <a:pt x="3646" y="4548"/>
                    </a:cubicBezTo>
                    <a:cubicBezTo>
                      <a:pt x="3971" y="4434"/>
                      <a:pt x="4216" y="4251"/>
                      <a:pt x="4338" y="4069"/>
                    </a:cubicBezTo>
                    <a:cubicBezTo>
                      <a:pt x="4419" y="3909"/>
                      <a:pt x="4338" y="3772"/>
                      <a:pt x="4338" y="3681"/>
                    </a:cubicBezTo>
                    <a:cubicBezTo>
                      <a:pt x="4338" y="3384"/>
                      <a:pt x="4419" y="3064"/>
                      <a:pt x="4500" y="2767"/>
                    </a:cubicBezTo>
                    <a:lnTo>
                      <a:pt x="4744" y="2059"/>
                    </a:lnTo>
                    <a:cubicBezTo>
                      <a:pt x="4744" y="1945"/>
                      <a:pt x="4826" y="1854"/>
                      <a:pt x="4988" y="1763"/>
                    </a:cubicBezTo>
                    <a:cubicBezTo>
                      <a:pt x="5151" y="1671"/>
                      <a:pt x="5436" y="1717"/>
                      <a:pt x="5680" y="1717"/>
                    </a:cubicBezTo>
                    <a:cubicBezTo>
                      <a:pt x="5924" y="1717"/>
                      <a:pt x="6209" y="1671"/>
                      <a:pt x="6290" y="1580"/>
                    </a:cubicBezTo>
                    <a:cubicBezTo>
                      <a:pt x="6371" y="1671"/>
                      <a:pt x="6616" y="1717"/>
                      <a:pt x="6778" y="1671"/>
                    </a:cubicBezTo>
                    <a:cubicBezTo>
                      <a:pt x="6982" y="1626"/>
                      <a:pt x="7144" y="1580"/>
                      <a:pt x="7307" y="1466"/>
                    </a:cubicBezTo>
                    <a:cubicBezTo>
                      <a:pt x="7388" y="1626"/>
                      <a:pt x="7714" y="1671"/>
                      <a:pt x="7999" y="1671"/>
                    </a:cubicBezTo>
                    <a:cubicBezTo>
                      <a:pt x="8243" y="1671"/>
                      <a:pt x="8568" y="1626"/>
                      <a:pt x="8853" y="1671"/>
                    </a:cubicBezTo>
                    <a:lnTo>
                      <a:pt x="9341" y="1808"/>
                    </a:lnTo>
                    <a:cubicBezTo>
                      <a:pt x="9504" y="1854"/>
                      <a:pt x="9788" y="1808"/>
                      <a:pt x="9788" y="1671"/>
                    </a:cubicBezTo>
                    <a:cubicBezTo>
                      <a:pt x="9788" y="1626"/>
                      <a:pt x="9788" y="1580"/>
                      <a:pt x="9707" y="1511"/>
                    </a:cubicBezTo>
                    <a:cubicBezTo>
                      <a:pt x="9422" y="1237"/>
                      <a:pt x="9422" y="849"/>
                      <a:pt x="9707" y="552"/>
                    </a:cubicBezTo>
                    <a:cubicBezTo>
                      <a:pt x="10032" y="552"/>
                      <a:pt x="10195" y="370"/>
                      <a:pt x="10480" y="233"/>
                    </a:cubicBezTo>
                    <a:cubicBezTo>
                      <a:pt x="10643" y="96"/>
                      <a:pt x="10968" y="-64"/>
                      <a:pt x="11334" y="27"/>
                    </a:cubicBezTo>
                    <a:cubicBezTo>
                      <a:pt x="11416" y="96"/>
                      <a:pt x="11497" y="141"/>
                      <a:pt x="11578" y="233"/>
                    </a:cubicBezTo>
                    <a:cubicBezTo>
                      <a:pt x="11334" y="552"/>
                      <a:pt x="10968" y="895"/>
                      <a:pt x="10724" y="1237"/>
                    </a:cubicBezTo>
                    <a:cubicBezTo>
                      <a:pt x="10643" y="1329"/>
                      <a:pt x="10561" y="1511"/>
                      <a:pt x="10805" y="1511"/>
                    </a:cubicBezTo>
                    <a:cubicBezTo>
                      <a:pt x="10561" y="1671"/>
                      <a:pt x="10521" y="1900"/>
                      <a:pt x="10805" y="2059"/>
                    </a:cubicBezTo>
                    <a:cubicBezTo>
                      <a:pt x="10846" y="2105"/>
                      <a:pt x="11049" y="2151"/>
                      <a:pt x="11049" y="2242"/>
                    </a:cubicBezTo>
                    <a:cubicBezTo>
                      <a:pt x="11049" y="2379"/>
                      <a:pt x="10724" y="2470"/>
                      <a:pt x="10480" y="2470"/>
                    </a:cubicBezTo>
                    <a:cubicBezTo>
                      <a:pt x="9870" y="2516"/>
                      <a:pt x="9341" y="2722"/>
                      <a:pt x="8934" y="2904"/>
                    </a:cubicBezTo>
                    <a:cubicBezTo>
                      <a:pt x="9178" y="2950"/>
                      <a:pt x="9260" y="3110"/>
                      <a:pt x="9097" y="3201"/>
                    </a:cubicBezTo>
                    <a:cubicBezTo>
                      <a:pt x="9016" y="3247"/>
                      <a:pt x="8934" y="3292"/>
                      <a:pt x="8771" y="3338"/>
                    </a:cubicBezTo>
                    <a:cubicBezTo>
                      <a:pt x="8487" y="3475"/>
                      <a:pt x="8405" y="3726"/>
                      <a:pt x="8649" y="3909"/>
                    </a:cubicBezTo>
                    <a:cubicBezTo>
                      <a:pt x="8934" y="4069"/>
                      <a:pt x="9422" y="4069"/>
                      <a:pt x="9707" y="3863"/>
                    </a:cubicBezTo>
                    <a:cubicBezTo>
                      <a:pt x="9707" y="3955"/>
                      <a:pt x="9951" y="4069"/>
                      <a:pt x="10114" y="4069"/>
                    </a:cubicBezTo>
                    <a:cubicBezTo>
                      <a:pt x="10277" y="4069"/>
                      <a:pt x="10480" y="4023"/>
                      <a:pt x="10643" y="3955"/>
                    </a:cubicBezTo>
                    <a:cubicBezTo>
                      <a:pt x="11416" y="3772"/>
                      <a:pt x="12432" y="4023"/>
                      <a:pt x="12758" y="4503"/>
                    </a:cubicBezTo>
                    <a:cubicBezTo>
                      <a:pt x="12432" y="4548"/>
                      <a:pt x="12188" y="4685"/>
                      <a:pt x="12066" y="4868"/>
                    </a:cubicBezTo>
                    <a:cubicBezTo>
                      <a:pt x="12270" y="4914"/>
                      <a:pt x="12432" y="5028"/>
                      <a:pt x="12595" y="5119"/>
                    </a:cubicBezTo>
                    <a:cubicBezTo>
                      <a:pt x="12758" y="5210"/>
                      <a:pt x="12677" y="5347"/>
                      <a:pt x="12595" y="5439"/>
                    </a:cubicBezTo>
                    <a:cubicBezTo>
                      <a:pt x="12514" y="5507"/>
                      <a:pt x="12351" y="5553"/>
                      <a:pt x="12351" y="5599"/>
                    </a:cubicBezTo>
                    <a:cubicBezTo>
                      <a:pt x="12270" y="5736"/>
                      <a:pt x="12595" y="5873"/>
                      <a:pt x="12514" y="6032"/>
                    </a:cubicBezTo>
                    <a:lnTo>
                      <a:pt x="12270" y="6169"/>
                    </a:lnTo>
                    <a:cubicBezTo>
                      <a:pt x="12066" y="6261"/>
                      <a:pt x="12066" y="6352"/>
                      <a:pt x="11985" y="6512"/>
                    </a:cubicBezTo>
                    <a:cubicBezTo>
                      <a:pt x="11985" y="6558"/>
                      <a:pt x="11822" y="6649"/>
                      <a:pt x="11660" y="6603"/>
                    </a:cubicBezTo>
                    <a:close/>
                    <a:moveTo>
                      <a:pt x="9016" y="20531"/>
                    </a:moveTo>
                    <a:cubicBezTo>
                      <a:pt x="9016" y="20531"/>
                      <a:pt x="8975" y="20531"/>
                      <a:pt x="8975" y="20554"/>
                    </a:cubicBezTo>
                    <a:lnTo>
                      <a:pt x="9016" y="20531"/>
                    </a:lnTo>
                    <a:close/>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44" name="Form">
                <a:extLst>
                  <a:ext uri="{FF2B5EF4-FFF2-40B4-BE49-F238E27FC236}">
                    <a16:creationId xmlns:a16="http://schemas.microsoft.com/office/drawing/2014/main" id="{9D67BB79-AD79-41D2-8C2E-1E494C942F19}"/>
                  </a:ext>
                </a:extLst>
              </p:cNvPr>
              <p:cNvSpPr/>
              <p:nvPr/>
            </p:nvSpPr>
            <p:spPr>
              <a:xfrm>
                <a:off x="449026" y="2651185"/>
                <a:ext cx="150449" cy="205074"/>
              </a:xfrm>
              <a:custGeom>
                <a:avLst/>
                <a:gdLst/>
                <a:ahLst/>
                <a:cxnLst>
                  <a:cxn ang="0">
                    <a:pos x="wd2" y="hd2"/>
                  </a:cxn>
                  <a:cxn ang="5400000">
                    <a:pos x="wd2" y="hd2"/>
                  </a:cxn>
                  <a:cxn ang="10800000">
                    <a:pos x="wd2" y="hd2"/>
                  </a:cxn>
                  <a:cxn ang="16200000">
                    <a:pos x="wd2" y="hd2"/>
                  </a:cxn>
                </a:cxnLst>
                <a:rect l="0" t="0" r="r" b="b"/>
                <a:pathLst>
                  <a:path w="21444" h="21392" extrusionOk="0">
                    <a:moveTo>
                      <a:pt x="8500" y="2692"/>
                    </a:moveTo>
                    <a:cubicBezTo>
                      <a:pt x="8656" y="3435"/>
                      <a:pt x="8500" y="4120"/>
                      <a:pt x="7876" y="4749"/>
                    </a:cubicBezTo>
                    <a:cubicBezTo>
                      <a:pt x="8344" y="4978"/>
                      <a:pt x="8032" y="5606"/>
                      <a:pt x="7564" y="5720"/>
                    </a:cubicBezTo>
                    <a:cubicBezTo>
                      <a:pt x="7018" y="5835"/>
                      <a:pt x="6238" y="5720"/>
                      <a:pt x="5770" y="5949"/>
                    </a:cubicBezTo>
                    <a:cubicBezTo>
                      <a:pt x="5536" y="6063"/>
                      <a:pt x="5381" y="6178"/>
                      <a:pt x="5069" y="6178"/>
                    </a:cubicBezTo>
                    <a:cubicBezTo>
                      <a:pt x="4601" y="6178"/>
                      <a:pt x="4289" y="5720"/>
                      <a:pt x="3743" y="5606"/>
                    </a:cubicBezTo>
                    <a:cubicBezTo>
                      <a:pt x="2963" y="5320"/>
                      <a:pt x="2261" y="6063"/>
                      <a:pt x="1638" y="6406"/>
                    </a:cubicBezTo>
                    <a:cubicBezTo>
                      <a:pt x="1482" y="6406"/>
                      <a:pt x="1326" y="6520"/>
                      <a:pt x="1326" y="6692"/>
                    </a:cubicBezTo>
                    <a:cubicBezTo>
                      <a:pt x="1326" y="6806"/>
                      <a:pt x="1170" y="6806"/>
                      <a:pt x="1170" y="6920"/>
                    </a:cubicBezTo>
                    <a:cubicBezTo>
                      <a:pt x="1014" y="7606"/>
                      <a:pt x="624" y="8235"/>
                      <a:pt x="468" y="8920"/>
                    </a:cubicBezTo>
                    <a:cubicBezTo>
                      <a:pt x="1014" y="8920"/>
                      <a:pt x="1482" y="9435"/>
                      <a:pt x="1326" y="9778"/>
                    </a:cubicBezTo>
                    <a:cubicBezTo>
                      <a:pt x="1326" y="9892"/>
                      <a:pt x="1170" y="10006"/>
                      <a:pt x="1170" y="10120"/>
                    </a:cubicBezTo>
                    <a:cubicBezTo>
                      <a:pt x="1170" y="10235"/>
                      <a:pt x="1326" y="10406"/>
                      <a:pt x="1326" y="10406"/>
                    </a:cubicBezTo>
                    <a:cubicBezTo>
                      <a:pt x="1794" y="10863"/>
                      <a:pt x="2495" y="11206"/>
                      <a:pt x="2963" y="11720"/>
                    </a:cubicBezTo>
                    <a:cubicBezTo>
                      <a:pt x="3119" y="11949"/>
                      <a:pt x="2651" y="12235"/>
                      <a:pt x="2651" y="12635"/>
                    </a:cubicBezTo>
                    <a:cubicBezTo>
                      <a:pt x="2651" y="12978"/>
                      <a:pt x="3275" y="13378"/>
                      <a:pt x="3431" y="13720"/>
                    </a:cubicBezTo>
                    <a:cubicBezTo>
                      <a:pt x="3743" y="14463"/>
                      <a:pt x="2261" y="14806"/>
                      <a:pt x="1949" y="15549"/>
                    </a:cubicBezTo>
                    <a:cubicBezTo>
                      <a:pt x="1794" y="15778"/>
                      <a:pt x="1794" y="16006"/>
                      <a:pt x="1638" y="16235"/>
                    </a:cubicBezTo>
                    <a:cubicBezTo>
                      <a:pt x="1482" y="16520"/>
                      <a:pt x="1170" y="16635"/>
                      <a:pt x="858" y="16520"/>
                    </a:cubicBezTo>
                    <a:cubicBezTo>
                      <a:pt x="468" y="17206"/>
                      <a:pt x="312" y="17835"/>
                      <a:pt x="0" y="18520"/>
                    </a:cubicBezTo>
                    <a:cubicBezTo>
                      <a:pt x="468" y="18406"/>
                      <a:pt x="858" y="18749"/>
                      <a:pt x="1014" y="19149"/>
                    </a:cubicBezTo>
                    <a:cubicBezTo>
                      <a:pt x="1170" y="19492"/>
                      <a:pt x="1170" y="19835"/>
                      <a:pt x="1326" y="20235"/>
                    </a:cubicBezTo>
                    <a:cubicBezTo>
                      <a:pt x="1482" y="20578"/>
                      <a:pt x="1794" y="20692"/>
                      <a:pt x="2261" y="20920"/>
                    </a:cubicBezTo>
                    <a:cubicBezTo>
                      <a:pt x="3587" y="21549"/>
                      <a:pt x="5536" y="21549"/>
                      <a:pt x="6862" y="20920"/>
                    </a:cubicBezTo>
                    <a:cubicBezTo>
                      <a:pt x="7876" y="20463"/>
                      <a:pt x="8656" y="19606"/>
                      <a:pt x="9513" y="19035"/>
                    </a:cubicBezTo>
                    <a:cubicBezTo>
                      <a:pt x="9981" y="18635"/>
                      <a:pt x="10839" y="18406"/>
                      <a:pt x="11307" y="18749"/>
                    </a:cubicBezTo>
                    <a:cubicBezTo>
                      <a:pt x="11775" y="18406"/>
                      <a:pt x="12243" y="18063"/>
                      <a:pt x="12788" y="17835"/>
                    </a:cubicBezTo>
                    <a:cubicBezTo>
                      <a:pt x="12944" y="17720"/>
                      <a:pt x="13256" y="17549"/>
                      <a:pt x="13412" y="17549"/>
                    </a:cubicBezTo>
                    <a:cubicBezTo>
                      <a:pt x="13568" y="17549"/>
                      <a:pt x="13724" y="17720"/>
                      <a:pt x="13880" y="17835"/>
                    </a:cubicBezTo>
                    <a:cubicBezTo>
                      <a:pt x="14270" y="17949"/>
                      <a:pt x="14582" y="17835"/>
                      <a:pt x="14738" y="17720"/>
                    </a:cubicBezTo>
                    <a:cubicBezTo>
                      <a:pt x="15518" y="17435"/>
                      <a:pt x="16531" y="17320"/>
                      <a:pt x="17311" y="17320"/>
                    </a:cubicBezTo>
                    <a:cubicBezTo>
                      <a:pt x="17701" y="17320"/>
                      <a:pt x="18013" y="17320"/>
                      <a:pt x="18325" y="17206"/>
                    </a:cubicBezTo>
                    <a:cubicBezTo>
                      <a:pt x="18637" y="17092"/>
                      <a:pt x="18793" y="16749"/>
                      <a:pt x="18793" y="16520"/>
                    </a:cubicBezTo>
                    <a:cubicBezTo>
                      <a:pt x="18949" y="16235"/>
                      <a:pt x="19339" y="15892"/>
                      <a:pt x="19806" y="16006"/>
                    </a:cubicBezTo>
                    <a:cubicBezTo>
                      <a:pt x="19495" y="15549"/>
                      <a:pt x="18325" y="15435"/>
                      <a:pt x="18325" y="14920"/>
                    </a:cubicBezTo>
                    <a:cubicBezTo>
                      <a:pt x="18325" y="14349"/>
                      <a:pt x="19417" y="13835"/>
                      <a:pt x="18949" y="13492"/>
                    </a:cubicBezTo>
                    <a:cubicBezTo>
                      <a:pt x="18715" y="13378"/>
                      <a:pt x="18637" y="13378"/>
                      <a:pt x="18481" y="13263"/>
                    </a:cubicBezTo>
                    <a:cubicBezTo>
                      <a:pt x="18013" y="13035"/>
                      <a:pt x="18169" y="12520"/>
                      <a:pt x="18325" y="12063"/>
                    </a:cubicBezTo>
                    <a:cubicBezTo>
                      <a:pt x="18481" y="11720"/>
                      <a:pt x="18793" y="11206"/>
                      <a:pt x="18481" y="10863"/>
                    </a:cubicBezTo>
                    <a:cubicBezTo>
                      <a:pt x="18325" y="10635"/>
                      <a:pt x="18169" y="10520"/>
                      <a:pt x="18013" y="10406"/>
                    </a:cubicBezTo>
                    <a:cubicBezTo>
                      <a:pt x="17701" y="9892"/>
                      <a:pt x="18325" y="9320"/>
                      <a:pt x="18637" y="8806"/>
                    </a:cubicBezTo>
                    <a:cubicBezTo>
                      <a:pt x="18949" y="8349"/>
                      <a:pt x="18793" y="7606"/>
                      <a:pt x="19495" y="7263"/>
                    </a:cubicBezTo>
                    <a:cubicBezTo>
                      <a:pt x="19962" y="7035"/>
                      <a:pt x="20586" y="7149"/>
                      <a:pt x="20976" y="6920"/>
                    </a:cubicBezTo>
                    <a:cubicBezTo>
                      <a:pt x="21600" y="6520"/>
                      <a:pt x="21132" y="5949"/>
                      <a:pt x="20976" y="5320"/>
                    </a:cubicBezTo>
                    <a:cubicBezTo>
                      <a:pt x="20820" y="4635"/>
                      <a:pt x="21132" y="3778"/>
                      <a:pt x="21444" y="2978"/>
                    </a:cubicBezTo>
                    <a:cubicBezTo>
                      <a:pt x="21444" y="2806"/>
                      <a:pt x="21444" y="2692"/>
                      <a:pt x="21444" y="2578"/>
                    </a:cubicBezTo>
                    <a:cubicBezTo>
                      <a:pt x="21444" y="2463"/>
                      <a:pt x="21288" y="2349"/>
                      <a:pt x="21132" y="2349"/>
                    </a:cubicBezTo>
                    <a:cubicBezTo>
                      <a:pt x="20430" y="2006"/>
                      <a:pt x="19806" y="1606"/>
                      <a:pt x="19183" y="1263"/>
                    </a:cubicBezTo>
                    <a:cubicBezTo>
                      <a:pt x="18793" y="1035"/>
                      <a:pt x="18481" y="692"/>
                      <a:pt x="18481" y="406"/>
                    </a:cubicBezTo>
                    <a:cubicBezTo>
                      <a:pt x="17857" y="-51"/>
                      <a:pt x="16687" y="-51"/>
                      <a:pt x="15908" y="63"/>
                    </a:cubicBezTo>
                    <a:cubicBezTo>
                      <a:pt x="14894" y="178"/>
                      <a:pt x="13724" y="178"/>
                      <a:pt x="12788" y="292"/>
                    </a:cubicBezTo>
                    <a:cubicBezTo>
                      <a:pt x="11619" y="406"/>
                      <a:pt x="10839" y="578"/>
                      <a:pt x="9981" y="806"/>
                    </a:cubicBezTo>
                    <a:cubicBezTo>
                      <a:pt x="9513" y="920"/>
                      <a:pt x="8656" y="806"/>
                      <a:pt x="8344" y="1035"/>
                    </a:cubicBezTo>
                    <a:cubicBezTo>
                      <a:pt x="7720" y="1149"/>
                      <a:pt x="8344" y="2235"/>
                      <a:pt x="8500" y="2692"/>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45" name="Form">
                <a:extLst>
                  <a:ext uri="{FF2B5EF4-FFF2-40B4-BE49-F238E27FC236}">
                    <a16:creationId xmlns:a16="http://schemas.microsoft.com/office/drawing/2014/main" id="{ADB49597-37F2-49AE-B9F8-1FA4DC956851}"/>
                  </a:ext>
                </a:extLst>
              </p:cNvPr>
              <p:cNvSpPr/>
              <p:nvPr/>
            </p:nvSpPr>
            <p:spPr>
              <a:xfrm>
                <a:off x="1154741" y="3437430"/>
                <a:ext cx="100056" cy="73250"/>
              </a:xfrm>
              <a:custGeom>
                <a:avLst/>
                <a:gdLst/>
                <a:ahLst/>
                <a:cxnLst>
                  <a:cxn ang="0">
                    <a:pos x="wd2" y="hd2"/>
                  </a:cxn>
                  <a:cxn ang="5400000">
                    <a:pos x="wd2" y="hd2"/>
                  </a:cxn>
                  <a:cxn ang="10800000">
                    <a:pos x="wd2" y="hd2"/>
                  </a:cxn>
                  <a:cxn ang="16200000">
                    <a:pos x="wd2" y="hd2"/>
                  </a:cxn>
                </a:cxnLst>
                <a:rect l="0" t="0" r="r" b="b"/>
                <a:pathLst>
                  <a:path w="21430" h="20629" extrusionOk="0">
                    <a:moveTo>
                      <a:pt x="6719" y="9257"/>
                    </a:moveTo>
                    <a:cubicBezTo>
                      <a:pt x="8704" y="10509"/>
                      <a:pt x="10338" y="11918"/>
                      <a:pt x="12323" y="13483"/>
                    </a:cubicBezTo>
                    <a:cubicBezTo>
                      <a:pt x="12790" y="13796"/>
                      <a:pt x="13607" y="14579"/>
                      <a:pt x="14074" y="15205"/>
                    </a:cubicBezTo>
                    <a:cubicBezTo>
                      <a:pt x="14541" y="15987"/>
                      <a:pt x="14775" y="16457"/>
                      <a:pt x="15008" y="16770"/>
                    </a:cubicBezTo>
                    <a:cubicBezTo>
                      <a:pt x="15475" y="17396"/>
                      <a:pt x="16059" y="17709"/>
                      <a:pt x="16526" y="18179"/>
                    </a:cubicBezTo>
                    <a:cubicBezTo>
                      <a:pt x="17227" y="18805"/>
                      <a:pt x="17694" y="19118"/>
                      <a:pt x="18511" y="19744"/>
                    </a:cubicBezTo>
                    <a:cubicBezTo>
                      <a:pt x="19445" y="20370"/>
                      <a:pt x="20613" y="20996"/>
                      <a:pt x="21430" y="20370"/>
                    </a:cubicBezTo>
                    <a:cubicBezTo>
                      <a:pt x="20613" y="20057"/>
                      <a:pt x="20146" y="19118"/>
                      <a:pt x="20146" y="18179"/>
                    </a:cubicBezTo>
                    <a:cubicBezTo>
                      <a:pt x="20146" y="17083"/>
                      <a:pt x="20379" y="15831"/>
                      <a:pt x="19912" y="14892"/>
                    </a:cubicBezTo>
                    <a:cubicBezTo>
                      <a:pt x="19679" y="14109"/>
                      <a:pt x="19212" y="13796"/>
                      <a:pt x="19445" y="13170"/>
                    </a:cubicBezTo>
                    <a:cubicBezTo>
                      <a:pt x="19679" y="12857"/>
                      <a:pt x="19912" y="12857"/>
                      <a:pt x="19912" y="12544"/>
                    </a:cubicBezTo>
                    <a:cubicBezTo>
                      <a:pt x="20146" y="12231"/>
                      <a:pt x="20146" y="11605"/>
                      <a:pt x="19912" y="11135"/>
                    </a:cubicBezTo>
                    <a:cubicBezTo>
                      <a:pt x="19679" y="10822"/>
                      <a:pt x="19445" y="10509"/>
                      <a:pt x="19212" y="9883"/>
                    </a:cubicBezTo>
                    <a:cubicBezTo>
                      <a:pt x="18161" y="7535"/>
                      <a:pt x="20963" y="5031"/>
                      <a:pt x="19912" y="2683"/>
                    </a:cubicBezTo>
                    <a:cubicBezTo>
                      <a:pt x="19912" y="2370"/>
                      <a:pt x="19679" y="2370"/>
                      <a:pt x="19679" y="2057"/>
                    </a:cubicBezTo>
                    <a:cubicBezTo>
                      <a:pt x="19212" y="961"/>
                      <a:pt x="17927" y="22"/>
                      <a:pt x="17227" y="648"/>
                    </a:cubicBezTo>
                    <a:cubicBezTo>
                      <a:pt x="16526" y="961"/>
                      <a:pt x="16409" y="2370"/>
                      <a:pt x="16059" y="2996"/>
                    </a:cubicBezTo>
                    <a:cubicBezTo>
                      <a:pt x="15826" y="3622"/>
                      <a:pt x="15242" y="4718"/>
                      <a:pt x="14775" y="5031"/>
                    </a:cubicBezTo>
                    <a:cubicBezTo>
                      <a:pt x="14541" y="5344"/>
                      <a:pt x="14541" y="5344"/>
                      <a:pt x="14308" y="5344"/>
                    </a:cubicBezTo>
                    <a:cubicBezTo>
                      <a:pt x="14074" y="5344"/>
                      <a:pt x="13841" y="5031"/>
                      <a:pt x="13607" y="4718"/>
                    </a:cubicBezTo>
                    <a:cubicBezTo>
                      <a:pt x="12790" y="3935"/>
                      <a:pt x="11856" y="3935"/>
                      <a:pt x="11389" y="4718"/>
                    </a:cubicBezTo>
                    <a:cubicBezTo>
                      <a:pt x="10572" y="2996"/>
                      <a:pt x="8704" y="4718"/>
                      <a:pt x="7419" y="3309"/>
                    </a:cubicBezTo>
                    <a:cubicBezTo>
                      <a:pt x="7186" y="2996"/>
                      <a:pt x="6952" y="2370"/>
                      <a:pt x="6485" y="2370"/>
                    </a:cubicBezTo>
                    <a:cubicBezTo>
                      <a:pt x="6252" y="2370"/>
                      <a:pt x="5668" y="2683"/>
                      <a:pt x="5434" y="2683"/>
                    </a:cubicBezTo>
                    <a:cubicBezTo>
                      <a:pt x="4734" y="2683"/>
                      <a:pt x="4267" y="2057"/>
                      <a:pt x="3800" y="1431"/>
                    </a:cubicBezTo>
                    <a:cubicBezTo>
                      <a:pt x="2982" y="648"/>
                      <a:pt x="1348" y="-604"/>
                      <a:pt x="531" y="335"/>
                    </a:cubicBezTo>
                    <a:cubicBezTo>
                      <a:pt x="297" y="648"/>
                      <a:pt x="-170" y="3309"/>
                      <a:pt x="64" y="3935"/>
                    </a:cubicBezTo>
                    <a:cubicBezTo>
                      <a:pt x="297" y="5344"/>
                      <a:pt x="1815" y="5657"/>
                      <a:pt x="2515" y="5970"/>
                    </a:cubicBezTo>
                    <a:cubicBezTo>
                      <a:pt x="4267" y="7535"/>
                      <a:pt x="5434" y="8318"/>
                      <a:pt x="6719" y="9257"/>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46" name="Form">
                <a:extLst>
                  <a:ext uri="{FF2B5EF4-FFF2-40B4-BE49-F238E27FC236}">
                    <a16:creationId xmlns:a16="http://schemas.microsoft.com/office/drawing/2014/main" id="{2CA1BF2D-565C-4760-84E8-12650095FBCD}"/>
                  </a:ext>
                </a:extLst>
              </p:cNvPr>
              <p:cNvSpPr/>
              <p:nvPr/>
            </p:nvSpPr>
            <p:spPr>
              <a:xfrm>
                <a:off x="1510209" y="3544403"/>
                <a:ext cx="96666" cy="31719"/>
              </a:xfrm>
              <a:custGeom>
                <a:avLst/>
                <a:gdLst/>
                <a:ahLst/>
                <a:cxnLst>
                  <a:cxn ang="0">
                    <a:pos x="wd2" y="hd2"/>
                  </a:cxn>
                  <a:cxn ang="5400000">
                    <a:pos x="wd2" y="hd2"/>
                  </a:cxn>
                  <a:cxn ang="10800000">
                    <a:pos x="wd2" y="hd2"/>
                  </a:cxn>
                  <a:cxn ang="16200000">
                    <a:pos x="wd2" y="hd2"/>
                  </a:cxn>
                </a:cxnLst>
                <a:rect l="0" t="0" r="r" b="b"/>
                <a:pathLst>
                  <a:path w="21213" h="19201" extrusionOk="0">
                    <a:moveTo>
                      <a:pt x="58" y="4371"/>
                    </a:moveTo>
                    <a:cubicBezTo>
                      <a:pt x="1023" y="3727"/>
                      <a:pt x="1989" y="5661"/>
                      <a:pt x="1989" y="8240"/>
                    </a:cubicBezTo>
                    <a:cubicBezTo>
                      <a:pt x="1989" y="9852"/>
                      <a:pt x="1989" y="10497"/>
                      <a:pt x="2230" y="11142"/>
                    </a:cubicBezTo>
                    <a:cubicBezTo>
                      <a:pt x="2592" y="11786"/>
                      <a:pt x="3075" y="11786"/>
                      <a:pt x="3557" y="11786"/>
                    </a:cubicBezTo>
                    <a:cubicBezTo>
                      <a:pt x="4281" y="12431"/>
                      <a:pt x="4523" y="14365"/>
                      <a:pt x="5126" y="15977"/>
                    </a:cubicBezTo>
                    <a:cubicBezTo>
                      <a:pt x="6092" y="18556"/>
                      <a:pt x="7902" y="19201"/>
                      <a:pt x="9108" y="17267"/>
                    </a:cubicBezTo>
                    <a:cubicBezTo>
                      <a:pt x="9350" y="16622"/>
                      <a:pt x="9591" y="16622"/>
                      <a:pt x="9832" y="16622"/>
                    </a:cubicBezTo>
                    <a:cubicBezTo>
                      <a:pt x="10074" y="16622"/>
                      <a:pt x="10436" y="17912"/>
                      <a:pt x="10677" y="18556"/>
                    </a:cubicBezTo>
                    <a:cubicBezTo>
                      <a:pt x="11401" y="19846"/>
                      <a:pt x="12970" y="17267"/>
                      <a:pt x="13452" y="19201"/>
                    </a:cubicBezTo>
                    <a:cubicBezTo>
                      <a:pt x="14176" y="17267"/>
                      <a:pt x="15745" y="16945"/>
                      <a:pt x="16952" y="15977"/>
                    </a:cubicBezTo>
                    <a:cubicBezTo>
                      <a:pt x="18279" y="15333"/>
                      <a:pt x="19486" y="13721"/>
                      <a:pt x="19969" y="11142"/>
                    </a:cubicBezTo>
                    <a:cubicBezTo>
                      <a:pt x="19727" y="10497"/>
                      <a:pt x="19727" y="10174"/>
                      <a:pt x="19969" y="9207"/>
                    </a:cubicBezTo>
                    <a:cubicBezTo>
                      <a:pt x="20210" y="8562"/>
                      <a:pt x="20451" y="8240"/>
                      <a:pt x="20813" y="7595"/>
                    </a:cubicBezTo>
                    <a:cubicBezTo>
                      <a:pt x="21296" y="6306"/>
                      <a:pt x="21296" y="4694"/>
                      <a:pt x="21055" y="3082"/>
                    </a:cubicBezTo>
                    <a:cubicBezTo>
                      <a:pt x="20813" y="1792"/>
                      <a:pt x="19969" y="825"/>
                      <a:pt x="19245" y="1470"/>
                    </a:cubicBezTo>
                    <a:cubicBezTo>
                      <a:pt x="19003" y="2437"/>
                      <a:pt x="18762" y="2437"/>
                      <a:pt x="18521" y="3082"/>
                    </a:cubicBezTo>
                    <a:cubicBezTo>
                      <a:pt x="16469" y="6306"/>
                      <a:pt x="13694" y="-1754"/>
                      <a:pt x="11642" y="1470"/>
                    </a:cubicBezTo>
                    <a:cubicBezTo>
                      <a:pt x="11401" y="2437"/>
                      <a:pt x="10918" y="3082"/>
                      <a:pt x="10677" y="3727"/>
                    </a:cubicBezTo>
                    <a:cubicBezTo>
                      <a:pt x="10074" y="3727"/>
                      <a:pt x="9832" y="3727"/>
                      <a:pt x="9350" y="3727"/>
                    </a:cubicBezTo>
                    <a:cubicBezTo>
                      <a:pt x="7540" y="2437"/>
                      <a:pt x="5609" y="1470"/>
                      <a:pt x="3557" y="825"/>
                    </a:cubicBezTo>
                    <a:cubicBezTo>
                      <a:pt x="3075" y="825"/>
                      <a:pt x="1023" y="-464"/>
                      <a:pt x="782" y="180"/>
                    </a:cubicBezTo>
                    <a:cubicBezTo>
                      <a:pt x="-304" y="-464"/>
                      <a:pt x="58" y="4371"/>
                      <a:pt x="58" y="4371"/>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47" name="Form">
                <a:extLst>
                  <a:ext uri="{FF2B5EF4-FFF2-40B4-BE49-F238E27FC236}">
                    <a16:creationId xmlns:a16="http://schemas.microsoft.com/office/drawing/2014/main" id="{1D6C6899-2B05-4D78-80B4-4E552F83DABE}"/>
                  </a:ext>
                </a:extLst>
              </p:cNvPr>
              <p:cNvSpPr/>
              <p:nvPr/>
            </p:nvSpPr>
            <p:spPr>
              <a:xfrm>
                <a:off x="720232" y="2308148"/>
                <a:ext cx="35801" cy="76449"/>
              </a:xfrm>
              <a:custGeom>
                <a:avLst/>
                <a:gdLst/>
                <a:ahLst/>
                <a:cxnLst>
                  <a:cxn ang="0">
                    <a:pos x="wd2" y="hd2"/>
                  </a:cxn>
                  <a:cxn ang="5400000">
                    <a:pos x="wd2" y="hd2"/>
                  </a:cxn>
                  <a:cxn ang="10800000">
                    <a:pos x="wd2" y="hd2"/>
                  </a:cxn>
                  <a:cxn ang="16200000">
                    <a:pos x="wd2" y="hd2"/>
                  </a:cxn>
                </a:cxnLst>
                <a:rect l="0" t="0" r="r" b="b"/>
                <a:pathLst>
                  <a:path w="19093" h="20871" extrusionOk="0">
                    <a:moveTo>
                      <a:pt x="1728" y="9321"/>
                    </a:moveTo>
                    <a:cubicBezTo>
                      <a:pt x="1152" y="9021"/>
                      <a:pt x="0" y="9621"/>
                      <a:pt x="576" y="10221"/>
                    </a:cubicBezTo>
                    <a:cubicBezTo>
                      <a:pt x="1152" y="10821"/>
                      <a:pt x="1728" y="11121"/>
                      <a:pt x="1728" y="11421"/>
                    </a:cubicBezTo>
                    <a:cubicBezTo>
                      <a:pt x="1728" y="12471"/>
                      <a:pt x="0" y="12921"/>
                      <a:pt x="0" y="13971"/>
                    </a:cubicBezTo>
                    <a:cubicBezTo>
                      <a:pt x="0" y="14871"/>
                      <a:pt x="1152" y="15621"/>
                      <a:pt x="3168" y="15921"/>
                    </a:cubicBezTo>
                    <a:cubicBezTo>
                      <a:pt x="4320" y="16221"/>
                      <a:pt x="6048" y="16521"/>
                      <a:pt x="7200" y="17121"/>
                    </a:cubicBezTo>
                    <a:cubicBezTo>
                      <a:pt x="8640" y="18471"/>
                      <a:pt x="7200" y="19971"/>
                      <a:pt x="8640" y="20871"/>
                    </a:cubicBezTo>
                    <a:cubicBezTo>
                      <a:pt x="10368" y="19371"/>
                      <a:pt x="10944" y="17421"/>
                      <a:pt x="9792" y="15921"/>
                    </a:cubicBezTo>
                    <a:cubicBezTo>
                      <a:pt x="9792" y="15621"/>
                      <a:pt x="9216" y="15021"/>
                      <a:pt x="9792" y="14571"/>
                    </a:cubicBezTo>
                    <a:cubicBezTo>
                      <a:pt x="10368" y="14271"/>
                      <a:pt x="10944" y="13971"/>
                      <a:pt x="12096" y="13671"/>
                    </a:cubicBezTo>
                    <a:cubicBezTo>
                      <a:pt x="15264" y="12471"/>
                      <a:pt x="12096" y="9321"/>
                      <a:pt x="15264" y="8271"/>
                    </a:cubicBezTo>
                    <a:cubicBezTo>
                      <a:pt x="12672" y="7071"/>
                      <a:pt x="12672" y="4521"/>
                      <a:pt x="15840" y="3621"/>
                    </a:cubicBezTo>
                    <a:cubicBezTo>
                      <a:pt x="16992" y="3321"/>
                      <a:pt x="18144" y="3021"/>
                      <a:pt x="18720" y="2721"/>
                    </a:cubicBezTo>
                    <a:cubicBezTo>
                      <a:pt x="19872" y="1671"/>
                      <a:pt x="18144" y="471"/>
                      <a:pt x="16416" y="171"/>
                    </a:cubicBezTo>
                    <a:cubicBezTo>
                      <a:pt x="9216" y="-729"/>
                      <a:pt x="9216" y="2121"/>
                      <a:pt x="6624" y="3921"/>
                    </a:cubicBezTo>
                    <a:cubicBezTo>
                      <a:pt x="4896" y="5121"/>
                      <a:pt x="-1728" y="7371"/>
                      <a:pt x="1728" y="9321"/>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48" name="Form">
                <a:extLst>
                  <a:ext uri="{FF2B5EF4-FFF2-40B4-BE49-F238E27FC236}">
                    <a16:creationId xmlns:a16="http://schemas.microsoft.com/office/drawing/2014/main" id="{59D88CBD-F3FA-4710-9AFB-660675E93797}"/>
                  </a:ext>
                </a:extLst>
              </p:cNvPr>
              <p:cNvSpPr/>
              <p:nvPr/>
            </p:nvSpPr>
            <p:spPr>
              <a:xfrm>
                <a:off x="531849" y="2204087"/>
                <a:ext cx="47840" cy="49514"/>
              </a:xfrm>
              <a:custGeom>
                <a:avLst/>
                <a:gdLst/>
                <a:ahLst/>
                <a:cxnLst>
                  <a:cxn ang="0">
                    <a:pos x="wd2" y="hd2"/>
                  </a:cxn>
                  <a:cxn ang="5400000">
                    <a:pos x="wd2" y="hd2"/>
                  </a:cxn>
                  <a:cxn ang="10800000">
                    <a:pos x="wd2" y="hd2"/>
                  </a:cxn>
                  <a:cxn ang="16200000">
                    <a:pos x="wd2" y="hd2"/>
                  </a:cxn>
                </a:cxnLst>
                <a:rect l="0" t="0" r="r" b="b"/>
                <a:pathLst>
                  <a:path w="18001" h="21325" extrusionOk="0">
                    <a:moveTo>
                      <a:pt x="7694" y="16670"/>
                    </a:moveTo>
                    <a:cubicBezTo>
                      <a:pt x="7694" y="18313"/>
                      <a:pt x="7694" y="19722"/>
                      <a:pt x="7694" y="21130"/>
                    </a:cubicBezTo>
                    <a:cubicBezTo>
                      <a:pt x="8905" y="21600"/>
                      <a:pt x="10116" y="21130"/>
                      <a:pt x="11530" y="20661"/>
                    </a:cubicBezTo>
                    <a:cubicBezTo>
                      <a:pt x="11126" y="20191"/>
                      <a:pt x="10722" y="18783"/>
                      <a:pt x="11530" y="18313"/>
                    </a:cubicBezTo>
                    <a:cubicBezTo>
                      <a:pt x="12337" y="17843"/>
                      <a:pt x="13145" y="17374"/>
                      <a:pt x="13548" y="17843"/>
                    </a:cubicBezTo>
                    <a:cubicBezTo>
                      <a:pt x="13952" y="18313"/>
                      <a:pt x="14356" y="18783"/>
                      <a:pt x="14961" y="19252"/>
                    </a:cubicBezTo>
                    <a:cubicBezTo>
                      <a:pt x="15365" y="19722"/>
                      <a:pt x="16173" y="19252"/>
                      <a:pt x="16576" y="18783"/>
                    </a:cubicBezTo>
                    <a:cubicBezTo>
                      <a:pt x="16980" y="18313"/>
                      <a:pt x="16980" y="17374"/>
                      <a:pt x="16980" y="16200"/>
                    </a:cubicBezTo>
                    <a:cubicBezTo>
                      <a:pt x="16980" y="15730"/>
                      <a:pt x="16980" y="15261"/>
                      <a:pt x="16980" y="15261"/>
                    </a:cubicBezTo>
                    <a:cubicBezTo>
                      <a:pt x="16980" y="14791"/>
                      <a:pt x="16576" y="14791"/>
                      <a:pt x="16173" y="14791"/>
                    </a:cubicBezTo>
                    <a:cubicBezTo>
                      <a:pt x="15365" y="13852"/>
                      <a:pt x="16173" y="12209"/>
                      <a:pt x="16980" y="11270"/>
                    </a:cubicBezTo>
                    <a:cubicBezTo>
                      <a:pt x="17788" y="10096"/>
                      <a:pt x="18595" y="8452"/>
                      <a:pt x="17384" y="7983"/>
                    </a:cubicBezTo>
                    <a:cubicBezTo>
                      <a:pt x="16980" y="7983"/>
                      <a:pt x="16980" y="7983"/>
                      <a:pt x="16576" y="7513"/>
                    </a:cubicBezTo>
                    <a:cubicBezTo>
                      <a:pt x="15769" y="6809"/>
                      <a:pt x="15365" y="5400"/>
                      <a:pt x="14961" y="4461"/>
                    </a:cubicBezTo>
                    <a:cubicBezTo>
                      <a:pt x="13952" y="2583"/>
                      <a:pt x="12337" y="470"/>
                      <a:pt x="10116" y="0"/>
                    </a:cubicBezTo>
                    <a:cubicBezTo>
                      <a:pt x="9713" y="0"/>
                      <a:pt x="9309" y="0"/>
                      <a:pt x="8905" y="0"/>
                    </a:cubicBezTo>
                    <a:cubicBezTo>
                      <a:pt x="8098" y="470"/>
                      <a:pt x="8502" y="2113"/>
                      <a:pt x="8098" y="3522"/>
                    </a:cubicBezTo>
                    <a:cubicBezTo>
                      <a:pt x="7290" y="6809"/>
                      <a:pt x="2244" y="8452"/>
                      <a:pt x="831" y="11739"/>
                    </a:cubicBezTo>
                    <a:cubicBezTo>
                      <a:pt x="-3005" y="19722"/>
                      <a:pt x="7694" y="15730"/>
                      <a:pt x="7694" y="16670"/>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49" name="Form">
                <a:extLst>
                  <a:ext uri="{FF2B5EF4-FFF2-40B4-BE49-F238E27FC236}">
                    <a16:creationId xmlns:a16="http://schemas.microsoft.com/office/drawing/2014/main" id="{4B4C2523-18C7-4BF2-A7B7-AB82A90F192C}"/>
                  </a:ext>
                </a:extLst>
              </p:cNvPr>
              <p:cNvSpPr/>
              <p:nvPr/>
            </p:nvSpPr>
            <p:spPr>
              <a:xfrm>
                <a:off x="0" y="1918443"/>
                <a:ext cx="348571" cy="225912"/>
              </a:xfrm>
              <a:custGeom>
                <a:avLst/>
                <a:gdLst/>
                <a:ahLst/>
                <a:cxnLst>
                  <a:cxn ang="0">
                    <a:pos x="wd2" y="hd2"/>
                  </a:cxn>
                  <a:cxn ang="5400000">
                    <a:pos x="wd2" y="hd2"/>
                  </a:cxn>
                  <a:cxn ang="10800000">
                    <a:pos x="wd2" y="hd2"/>
                  </a:cxn>
                  <a:cxn ang="16200000">
                    <a:pos x="wd2" y="hd2"/>
                  </a:cxn>
                </a:cxnLst>
                <a:rect l="0" t="0" r="r" b="b"/>
                <a:pathLst>
                  <a:path w="21543" h="21105" extrusionOk="0">
                    <a:moveTo>
                      <a:pt x="8952" y="3515"/>
                    </a:moveTo>
                    <a:cubicBezTo>
                      <a:pt x="9155" y="3617"/>
                      <a:pt x="9528" y="3617"/>
                      <a:pt x="9664" y="3311"/>
                    </a:cubicBezTo>
                    <a:cubicBezTo>
                      <a:pt x="9868" y="4024"/>
                      <a:pt x="10444" y="4585"/>
                      <a:pt x="11020" y="4483"/>
                    </a:cubicBezTo>
                    <a:cubicBezTo>
                      <a:pt x="11156" y="4024"/>
                      <a:pt x="11224" y="3515"/>
                      <a:pt x="11156" y="2955"/>
                    </a:cubicBezTo>
                    <a:cubicBezTo>
                      <a:pt x="11529" y="3056"/>
                      <a:pt x="11936" y="2751"/>
                      <a:pt x="12072" y="2241"/>
                    </a:cubicBezTo>
                    <a:lnTo>
                      <a:pt x="12309" y="2853"/>
                    </a:lnTo>
                    <a:cubicBezTo>
                      <a:pt x="12377" y="2649"/>
                      <a:pt x="12512" y="2445"/>
                      <a:pt x="12580" y="2241"/>
                    </a:cubicBezTo>
                    <a:cubicBezTo>
                      <a:pt x="12716" y="2445"/>
                      <a:pt x="12851" y="2649"/>
                      <a:pt x="13089" y="2649"/>
                    </a:cubicBezTo>
                    <a:cubicBezTo>
                      <a:pt x="13292" y="2649"/>
                      <a:pt x="13801" y="2751"/>
                      <a:pt x="13801" y="2445"/>
                    </a:cubicBezTo>
                    <a:cubicBezTo>
                      <a:pt x="14208" y="2955"/>
                      <a:pt x="15056" y="3209"/>
                      <a:pt x="15429" y="2547"/>
                    </a:cubicBezTo>
                    <a:cubicBezTo>
                      <a:pt x="15293" y="2751"/>
                      <a:pt x="15293" y="2241"/>
                      <a:pt x="15361" y="1885"/>
                    </a:cubicBezTo>
                    <a:cubicBezTo>
                      <a:pt x="15429" y="1579"/>
                      <a:pt x="14988" y="1579"/>
                      <a:pt x="15225" y="1477"/>
                    </a:cubicBezTo>
                    <a:cubicBezTo>
                      <a:pt x="15429" y="1375"/>
                      <a:pt x="15700" y="1477"/>
                      <a:pt x="15768" y="1273"/>
                    </a:cubicBezTo>
                    <a:cubicBezTo>
                      <a:pt x="15632" y="917"/>
                      <a:pt x="16073" y="509"/>
                      <a:pt x="15768" y="305"/>
                    </a:cubicBezTo>
                    <a:cubicBezTo>
                      <a:pt x="16141" y="-153"/>
                      <a:pt x="16480" y="204"/>
                      <a:pt x="17124" y="0"/>
                    </a:cubicBezTo>
                    <a:cubicBezTo>
                      <a:pt x="17192" y="815"/>
                      <a:pt x="18141" y="1273"/>
                      <a:pt x="18480" y="509"/>
                    </a:cubicBezTo>
                    <a:cubicBezTo>
                      <a:pt x="18616" y="1070"/>
                      <a:pt x="18548" y="1681"/>
                      <a:pt x="18277" y="1987"/>
                    </a:cubicBezTo>
                    <a:cubicBezTo>
                      <a:pt x="18209" y="2139"/>
                      <a:pt x="18141" y="2241"/>
                      <a:pt x="18141" y="2343"/>
                    </a:cubicBezTo>
                    <a:cubicBezTo>
                      <a:pt x="18141" y="2547"/>
                      <a:pt x="18345" y="2649"/>
                      <a:pt x="18480" y="2751"/>
                    </a:cubicBezTo>
                    <a:cubicBezTo>
                      <a:pt x="18853" y="2955"/>
                      <a:pt x="19057" y="3719"/>
                      <a:pt x="18921" y="4228"/>
                    </a:cubicBezTo>
                    <a:cubicBezTo>
                      <a:pt x="19125" y="4483"/>
                      <a:pt x="19396" y="4687"/>
                      <a:pt x="19565" y="4992"/>
                    </a:cubicBezTo>
                    <a:cubicBezTo>
                      <a:pt x="19701" y="5298"/>
                      <a:pt x="19769" y="5858"/>
                      <a:pt x="19565" y="6164"/>
                    </a:cubicBezTo>
                    <a:cubicBezTo>
                      <a:pt x="19905" y="6724"/>
                      <a:pt x="20481" y="6928"/>
                      <a:pt x="20990" y="6724"/>
                    </a:cubicBezTo>
                    <a:cubicBezTo>
                      <a:pt x="21261" y="7030"/>
                      <a:pt x="21397" y="7438"/>
                      <a:pt x="21532" y="7896"/>
                    </a:cubicBezTo>
                    <a:cubicBezTo>
                      <a:pt x="21125" y="7794"/>
                      <a:pt x="20752" y="8609"/>
                      <a:pt x="20990" y="9170"/>
                    </a:cubicBezTo>
                    <a:cubicBezTo>
                      <a:pt x="21329" y="9068"/>
                      <a:pt x="21600" y="9577"/>
                      <a:pt x="21532" y="10036"/>
                    </a:cubicBezTo>
                    <a:cubicBezTo>
                      <a:pt x="21329" y="10341"/>
                      <a:pt x="20922" y="9832"/>
                      <a:pt x="20617" y="10036"/>
                    </a:cubicBezTo>
                    <a:cubicBezTo>
                      <a:pt x="20481" y="10138"/>
                      <a:pt x="20413" y="10239"/>
                      <a:pt x="20345" y="10443"/>
                    </a:cubicBezTo>
                    <a:cubicBezTo>
                      <a:pt x="20210" y="10749"/>
                      <a:pt x="20108" y="11004"/>
                      <a:pt x="19972" y="11309"/>
                    </a:cubicBezTo>
                    <a:lnTo>
                      <a:pt x="19769" y="11972"/>
                    </a:lnTo>
                    <a:cubicBezTo>
                      <a:pt x="19769" y="12175"/>
                      <a:pt x="19905" y="12481"/>
                      <a:pt x="20040" y="12481"/>
                    </a:cubicBezTo>
                    <a:cubicBezTo>
                      <a:pt x="19769" y="12481"/>
                      <a:pt x="19837" y="13041"/>
                      <a:pt x="19837" y="13449"/>
                    </a:cubicBezTo>
                    <a:cubicBezTo>
                      <a:pt x="19905" y="14060"/>
                      <a:pt x="19735" y="14672"/>
                      <a:pt x="19396" y="15130"/>
                    </a:cubicBezTo>
                    <a:cubicBezTo>
                      <a:pt x="19023" y="15538"/>
                      <a:pt x="18548" y="15589"/>
                      <a:pt x="18209" y="15130"/>
                    </a:cubicBezTo>
                    <a:cubicBezTo>
                      <a:pt x="18141" y="15487"/>
                      <a:pt x="18141" y="15894"/>
                      <a:pt x="18073" y="16200"/>
                    </a:cubicBezTo>
                    <a:cubicBezTo>
                      <a:pt x="17768" y="16353"/>
                      <a:pt x="17497" y="15996"/>
                      <a:pt x="17192" y="15894"/>
                    </a:cubicBezTo>
                    <a:cubicBezTo>
                      <a:pt x="16921" y="15690"/>
                      <a:pt x="16581" y="15690"/>
                      <a:pt x="16344" y="15894"/>
                    </a:cubicBezTo>
                    <a:cubicBezTo>
                      <a:pt x="16208" y="16149"/>
                      <a:pt x="16242" y="16556"/>
                      <a:pt x="16344" y="16709"/>
                    </a:cubicBezTo>
                    <a:cubicBezTo>
                      <a:pt x="16141" y="16760"/>
                      <a:pt x="15971" y="16964"/>
                      <a:pt x="15869" y="17168"/>
                    </a:cubicBezTo>
                    <a:cubicBezTo>
                      <a:pt x="15700" y="17626"/>
                      <a:pt x="15869" y="18034"/>
                      <a:pt x="16141" y="18238"/>
                    </a:cubicBezTo>
                    <a:cubicBezTo>
                      <a:pt x="15768" y="18798"/>
                      <a:pt x="15225" y="19002"/>
                      <a:pt x="14716" y="18798"/>
                    </a:cubicBezTo>
                    <a:cubicBezTo>
                      <a:pt x="14445" y="18696"/>
                      <a:pt x="14140" y="18339"/>
                      <a:pt x="13869" y="18339"/>
                    </a:cubicBezTo>
                    <a:cubicBezTo>
                      <a:pt x="13564" y="18339"/>
                      <a:pt x="13292" y="18900"/>
                      <a:pt x="13496" y="19205"/>
                    </a:cubicBezTo>
                    <a:cubicBezTo>
                      <a:pt x="13089" y="19002"/>
                      <a:pt x="12648" y="19664"/>
                      <a:pt x="12716" y="20275"/>
                    </a:cubicBezTo>
                    <a:cubicBezTo>
                      <a:pt x="12004" y="21447"/>
                      <a:pt x="10580" y="21345"/>
                      <a:pt x="9868" y="20173"/>
                    </a:cubicBezTo>
                    <a:cubicBezTo>
                      <a:pt x="9664" y="20581"/>
                      <a:pt x="9223" y="20734"/>
                      <a:pt x="8884" y="20581"/>
                    </a:cubicBezTo>
                    <a:cubicBezTo>
                      <a:pt x="8240" y="20275"/>
                      <a:pt x="7969" y="18900"/>
                      <a:pt x="7324" y="18594"/>
                    </a:cubicBezTo>
                    <a:cubicBezTo>
                      <a:pt x="6951" y="18339"/>
                      <a:pt x="6612" y="18441"/>
                      <a:pt x="6239" y="18441"/>
                    </a:cubicBezTo>
                    <a:cubicBezTo>
                      <a:pt x="5765" y="18441"/>
                      <a:pt x="5188" y="18238"/>
                      <a:pt x="4747" y="17932"/>
                    </a:cubicBezTo>
                    <a:cubicBezTo>
                      <a:pt x="4612" y="17830"/>
                      <a:pt x="4544" y="17728"/>
                      <a:pt x="4476" y="17524"/>
                    </a:cubicBezTo>
                    <a:cubicBezTo>
                      <a:pt x="4408" y="16964"/>
                      <a:pt x="5052" y="16862"/>
                      <a:pt x="5120" y="16353"/>
                    </a:cubicBezTo>
                    <a:cubicBezTo>
                      <a:pt x="5188" y="15792"/>
                      <a:pt x="4612" y="15487"/>
                      <a:pt x="4612" y="14926"/>
                    </a:cubicBezTo>
                    <a:cubicBezTo>
                      <a:pt x="4612" y="14722"/>
                      <a:pt x="4679" y="14417"/>
                      <a:pt x="4612" y="14213"/>
                    </a:cubicBezTo>
                    <a:cubicBezTo>
                      <a:pt x="4476" y="13856"/>
                      <a:pt x="4103" y="13856"/>
                      <a:pt x="3967" y="13653"/>
                    </a:cubicBezTo>
                    <a:cubicBezTo>
                      <a:pt x="3900" y="13449"/>
                      <a:pt x="3900" y="13245"/>
                      <a:pt x="3832" y="13041"/>
                    </a:cubicBezTo>
                    <a:cubicBezTo>
                      <a:pt x="3764" y="12583"/>
                      <a:pt x="3391" y="12277"/>
                      <a:pt x="3120" y="12175"/>
                    </a:cubicBezTo>
                    <a:cubicBezTo>
                      <a:pt x="2781" y="12073"/>
                      <a:pt x="2475" y="12175"/>
                      <a:pt x="2136" y="12277"/>
                    </a:cubicBezTo>
                    <a:cubicBezTo>
                      <a:pt x="1967" y="12277"/>
                      <a:pt x="1763" y="12379"/>
                      <a:pt x="1628" y="12277"/>
                    </a:cubicBezTo>
                    <a:cubicBezTo>
                      <a:pt x="1289" y="11972"/>
                      <a:pt x="1492" y="11105"/>
                      <a:pt x="1424" y="10443"/>
                    </a:cubicBezTo>
                    <a:cubicBezTo>
                      <a:pt x="2068" y="11105"/>
                      <a:pt x="3120" y="9832"/>
                      <a:pt x="3628" y="10749"/>
                    </a:cubicBezTo>
                    <a:cubicBezTo>
                      <a:pt x="3764" y="10545"/>
                      <a:pt x="3900" y="10341"/>
                      <a:pt x="4103" y="10138"/>
                    </a:cubicBezTo>
                    <a:cubicBezTo>
                      <a:pt x="4103" y="9832"/>
                      <a:pt x="4035" y="9475"/>
                      <a:pt x="3900" y="9272"/>
                    </a:cubicBezTo>
                    <a:lnTo>
                      <a:pt x="4815" y="9272"/>
                    </a:lnTo>
                    <a:cubicBezTo>
                      <a:pt x="4917" y="8762"/>
                      <a:pt x="4679" y="8100"/>
                      <a:pt x="4340" y="7794"/>
                    </a:cubicBezTo>
                    <a:cubicBezTo>
                      <a:pt x="3967" y="7438"/>
                      <a:pt x="3493" y="7692"/>
                      <a:pt x="3255" y="8202"/>
                    </a:cubicBezTo>
                    <a:cubicBezTo>
                      <a:pt x="2340" y="7998"/>
                      <a:pt x="1424" y="7998"/>
                      <a:pt x="576" y="8202"/>
                    </a:cubicBezTo>
                    <a:cubicBezTo>
                      <a:pt x="339" y="8202"/>
                      <a:pt x="136" y="7998"/>
                      <a:pt x="0" y="7692"/>
                    </a:cubicBezTo>
                    <a:lnTo>
                      <a:pt x="848" y="6062"/>
                    </a:lnTo>
                    <a:cubicBezTo>
                      <a:pt x="712" y="5858"/>
                      <a:pt x="576" y="6062"/>
                      <a:pt x="407" y="5858"/>
                    </a:cubicBezTo>
                    <a:cubicBezTo>
                      <a:pt x="644" y="5553"/>
                      <a:pt x="1356" y="5858"/>
                      <a:pt x="1356" y="5298"/>
                    </a:cubicBezTo>
                    <a:cubicBezTo>
                      <a:pt x="1356" y="5094"/>
                      <a:pt x="1289" y="4992"/>
                      <a:pt x="1187" y="4789"/>
                    </a:cubicBezTo>
                    <a:cubicBezTo>
                      <a:pt x="1051" y="4126"/>
                      <a:pt x="1187" y="3311"/>
                      <a:pt x="1628" y="3209"/>
                    </a:cubicBezTo>
                    <a:lnTo>
                      <a:pt x="1967" y="3209"/>
                    </a:lnTo>
                    <a:cubicBezTo>
                      <a:pt x="2340" y="2955"/>
                      <a:pt x="2068" y="1987"/>
                      <a:pt x="2340" y="1681"/>
                    </a:cubicBezTo>
                    <a:cubicBezTo>
                      <a:pt x="2781" y="1375"/>
                      <a:pt x="3052" y="917"/>
                      <a:pt x="3255" y="305"/>
                    </a:cubicBezTo>
                    <a:cubicBezTo>
                      <a:pt x="3493" y="407"/>
                      <a:pt x="3696" y="407"/>
                      <a:pt x="3832" y="509"/>
                    </a:cubicBezTo>
                    <a:cubicBezTo>
                      <a:pt x="3696" y="815"/>
                      <a:pt x="4035" y="1273"/>
                      <a:pt x="4273" y="1273"/>
                    </a:cubicBezTo>
                    <a:cubicBezTo>
                      <a:pt x="4476" y="1273"/>
                      <a:pt x="4917" y="1273"/>
                      <a:pt x="4985" y="1681"/>
                    </a:cubicBezTo>
                    <a:lnTo>
                      <a:pt x="4985" y="2139"/>
                    </a:lnTo>
                    <a:cubicBezTo>
                      <a:pt x="5052" y="2547"/>
                      <a:pt x="5392" y="2649"/>
                      <a:pt x="5697" y="2547"/>
                    </a:cubicBezTo>
                    <a:cubicBezTo>
                      <a:pt x="5595" y="2751"/>
                      <a:pt x="5459" y="2955"/>
                      <a:pt x="5392" y="3209"/>
                    </a:cubicBezTo>
                    <a:cubicBezTo>
                      <a:pt x="5832" y="3056"/>
                      <a:pt x="6477" y="3209"/>
                      <a:pt x="6544" y="3821"/>
                    </a:cubicBezTo>
                    <a:cubicBezTo>
                      <a:pt x="6544" y="4126"/>
                      <a:pt x="6477" y="4381"/>
                      <a:pt x="6477" y="4687"/>
                    </a:cubicBezTo>
                    <a:cubicBezTo>
                      <a:pt x="6477" y="4992"/>
                      <a:pt x="6544" y="5298"/>
                      <a:pt x="6748" y="5298"/>
                    </a:cubicBezTo>
                    <a:cubicBezTo>
                      <a:pt x="6544" y="5655"/>
                      <a:pt x="6307" y="5960"/>
                      <a:pt x="6171" y="6266"/>
                    </a:cubicBezTo>
                    <a:cubicBezTo>
                      <a:pt x="6477" y="6062"/>
                      <a:pt x="6816" y="6368"/>
                      <a:pt x="6951" y="6724"/>
                    </a:cubicBezTo>
                    <a:cubicBezTo>
                      <a:pt x="7189" y="7030"/>
                      <a:pt x="7257" y="7590"/>
                      <a:pt x="7528" y="7896"/>
                    </a:cubicBezTo>
                    <a:cubicBezTo>
                      <a:pt x="7731" y="8202"/>
                      <a:pt x="8172" y="8304"/>
                      <a:pt x="8376" y="7896"/>
                    </a:cubicBezTo>
                    <a:cubicBezTo>
                      <a:pt x="8104" y="7692"/>
                      <a:pt x="7969" y="7234"/>
                      <a:pt x="7969" y="6826"/>
                    </a:cubicBezTo>
                    <a:cubicBezTo>
                      <a:pt x="8613" y="6622"/>
                      <a:pt x="8613" y="6622"/>
                      <a:pt x="8681" y="5858"/>
                    </a:cubicBezTo>
                    <a:cubicBezTo>
                      <a:pt x="8816" y="5756"/>
                      <a:pt x="8816" y="3413"/>
                      <a:pt x="8952" y="3515"/>
                    </a:cubicBezTo>
                    <a:close/>
                    <a:moveTo>
                      <a:pt x="16581" y="16760"/>
                    </a:moveTo>
                    <a:cubicBezTo>
                      <a:pt x="16480" y="16709"/>
                      <a:pt x="16412" y="16709"/>
                      <a:pt x="16344" y="16709"/>
                    </a:cubicBezTo>
                    <a:cubicBezTo>
                      <a:pt x="16412" y="16811"/>
                      <a:pt x="16480" y="16811"/>
                      <a:pt x="16581" y="16760"/>
                    </a:cubicBezTo>
                    <a:close/>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50" name="Form">
                <a:extLst>
                  <a:ext uri="{FF2B5EF4-FFF2-40B4-BE49-F238E27FC236}">
                    <a16:creationId xmlns:a16="http://schemas.microsoft.com/office/drawing/2014/main" id="{7DA24E3B-8570-4DFC-A352-873BE8CD54E0}"/>
                  </a:ext>
                </a:extLst>
              </p:cNvPr>
              <p:cNvSpPr/>
              <p:nvPr/>
            </p:nvSpPr>
            <p:spPr>
              <a:xfrm>
                <a:off x="1096225" y="372290"/>
                <a:ext cx="426537" cy="520384"/>
              </a:xfrm>
              <a:custGeom>
                <a:avLst/>
                <a:gdLst/>
                <a:ahLst/>
                <a:cxnLst>
                  <a:cxn ang="0">
                    <a:pos x="wd2" y="hd2"/>
                  </a:cxn>
                  <a:cxn ang="5400000">
                    <a:pos x="wd2" y="hd2"/>
                  </a:cxn>
                  <a:cxn ang="10800000">
                    <a:pos x="wd2" y="hd2"/>
                  </a:cxn>
                  <a:cxn ang="16200000">
                    <a:pos x="wd2" y="hd2"/>
                  </a:cxn>
                </a:cxnLst>
                <a:rect l="0" t="0" r="r" b="b"/>
                <a:pathLst>
                  <a:path w="19594" h="21186" extrusionOk="0">
                    <a:moveTo>
                      <a:pt x="735" y="2535"/>
                    </a:moveTo>
                    <a:cubicBezTo>
                      <a:pt x="157" y="2825"/>
                      <a:pt x="182" y="3584"/>
                      <a:pt x="458" y="4143"/>
                    </a:cubicBezTo>
                    <a:cubicBezTo>
                      <a:pt x="710" y="4701"/>
                      <a:pt x="1087" y="5260"/>
                      <a:pt x="835" y="5818"/>
                    </a:cubicBezTo>
                    <a:cubicBezTo>
                      <a:pt x="1338" y="5818"/>
                      <a:pt x="1766" y="5304"/>
                      <a:pt x="1590" y="4880"/>
                    </a:cubicBezTo>
                    <a:cubicBezTo>
                      <a:pt x="1917" y="5550"/>
                      <a:pt x="2168" y="6198"/>
                      <a:pt x="2495" y="6913"/>
                    </a:cubicBezTo>
                    <a:cubicBezTo>
                      <a:pt x="2646" y="7181"/>
                      <a:pt x="2696" y="7605"/>
                      <a:pt x="2445" y="7784"/>
                    </a:cubicBezTo>
                    <a:cubicBezTo>
                      <a:pt x="1967" y="8074"/>
                      <a:pt x="1238" y="7426"/>
                      <a:pt x="886" y="7784"/>
                    </a:cubicBezTo>
                    <a:cubicBezTo>
                      <a:pt x="735" y="7985"/>
                      <a:pt x="861" y="8253"/>
                      <a:pt x="1087" y="8409"/>
                    </a:cubicBezTo>
                    <a:cubicBezTo>
                      <a:pt x="1288" y="8543"/>
                      <a:pt x="1590" y="8588"/>
                      <a:pt x="1816" y="8677"/>
                    </a:cubicBezTo>
                    <a:cubicBezTo>
                      <a:pt x="2696" y="9102"/>
                      <a:pt x="2872" y="10174"/>
                      <a:pt x="2872" y="11112"/>
                    </a:cubicBezTo>
                    <a:cubicBezTo>
                      <a:pt x="3023" y="11157"/>
                      <a:pt x="3224" y="11157"/>
                      <a:pt x="3400" y="11201"/>
                    </a:cubicBezTo>
                    <a:cubicBezTo>
                      <a:pt x="3174" y="11536"/>
                      <a:pt x="3652" y="11916"/>
                      <a:pt x="4079" y="11871"/>
                    </a:cubicBezTo>
                    <a:cubicBezTo>
                      <a:pt x="4507" y="11782"/>
                      <a:pt x="4758" y="11447"/>
                      <a:pt x="4984" y="11112"/>
                    </a:cubicBezTo>
                    <a:cubicBezTo>
                      <a:pt x="5236" y="10688"/>
                      <a:pt x="5336" y="10084"/>
                      <a:pt x="4859" y="9861"/>
                    </a:cubicBezTo>
                    <a:cubicBezTo>
                      <a:pt x="5286" y="9705"/>
                      <a:pt x="5663" y="9571"/>
                      <a:pt x="6091" y="9392"/>
                    </a:cubicBezTo>
                    <a:cubicBezTo>
                      <a:pt x="6015" y="9571"/>
                      <a:pt x="6242" y="9816"/>
                      <a:pt x="6443" y="9816"/>
                    </a:cubicBezTo>
                    <a:cubicBezTo>
                      <a:pt x="7147" y="9906"/>
                      <a:pt x="7826" y="9749"/>
                      <a:pt x="8404" y="9392"/>
                    </a:cubicBezTo>
                    <a:cubicBezTo>
                      <a:pt x="8781" y="9816"/>
                      <a:pt x="9033" y="10375"/>
                      <a:pt x="8983" y="10933"/>
                    </a:cubicBezTo>
                    <a:cubicBezTo>
                      <a:pt x="8354" y="10643"/>
                      <a:pt x="7549" y="11023"/>
                      <a:pt x="7348" y="11581"/>
                    </a:cubicBezTo>
                    <a:cubicBezTo>
                      <a:pt x="7298" y="11737"/>
                      <a:pt x="7298" y="11916"/>
                      <a:pt x="7197" y="12005"/>
                    </a:cubicBezTo>
                    <a:cubicBezTo>
                      <a:pt x="6971" y="12206"/>
                      <a:pt x="6669" y="12206"/>
                      <a:pt x="6342" y="12139"/>
                    </a:cubicBezTo>
                    <a:cubicBezTo>
                      <a:pt x="5437" y="12095"/>
                      <a:pt x="4557" y="12430"/>
                      <a:pt x="3979" y="13033"/>
                    </a:cubicBezTo>
                    <a:cubicBezTo>
                      <a:pt x="4557" y="13279"/>
                      <a:pt x="4859" y="13882"/>
                      <a:pt x="4708" y="14396"/>
                    </a:cubicBezTo>
                    <a:cubicBezTo>
                      <a:pt x="4859" y="14641"/>
                      <a:pt x="5336" y="14485"/>
                      <a:pt x="5563" y="14261"/>
                    </a:cubicBezTo>
                    <a:cubicBezTo>
                      <a:pt x="5764" y="14060"/>
                      <a:pt x="6091" y="13792"/>
                      <a:pt x="6393" y="13926"/>
                    </a:cubicBezTo>
                    <a:cubicBezTo>
                      <a:pt x="6493" y="13971"/>
                      <a:pt x="6543" y="14060"/>
                      <a:pt x="6619" y="14127"/>
                    </a:cubicBezTo>
                    <a:cubicBezTo>
                      <a:pt x="6921" y="14530"/>
                      <a:pt x="7021" y="15066"/>
                      <a:pt x="7021" y="15579"/>
                    </a:cubicBezTo>
                    <a:cubicBezTo>
                      <a:pt x="7398" y="15512"/>
                      <a:pt x="7826" y="15847"/>
                      <a:pt x="7826" y="16182"/>
                    </a:cubicBezTo>
                    <a:cubicBezTo>
                      <a:pt x="6870" y="16272"/>
                      <a:pt x="5865" y="16182"/>
                      <a:pt x="4984" y="15937"/>
                    </a:cubicBezTo>
                    <a:cubicBezTo>
                      <a:pt x="5286" y="16451"/>
                      <a:pt x="5613" y="17031"/>
                      <a:pt x="5865" y="17545"/>
                    </a:cubicBezTo>
                    <a:cubicBezTo>
                      <a:pt x="6493" y="17724"/>
                      <a:pt x="6870" y="18439"/>
                      <a:pt x="6719" y="18997"/>
                    </a:cubicBezTo>
                    <a:cubicBezTo>
                      <a:pt x="7021" y="18841"/>
                      <a:pt x="7398" y="19042"/>
                      <a:pt x="7600" y="19310"/>
                    </a:cubicBezTo>
                    <a:cubicBezTo>
                      <a:pt x="7826" y="19555"/>
                      <a:pt x="7926" y="19890"/>
                      <a:pt x="8077" y="20158"/>
                    </a:cubicBezTo>
                    <a:cubicBezTo>
                      <a:pt x="8404" y="20672"/>
                      <a:pt x="8932" y="21052"/>
                      <a:pt x="9511" y="21186"/>
                    </a:cubicBezTo>
                    <a:cubicBezTo>
                      <a:pt x="9662" y="20918"/>
                      <a:pt x="9511" y="20628"/>
                      <a:pt x="9460" y="20293"/>
                    </a:cubicBezTo>
                    <a:cubicBezTo>
                      <a:pt x="9033" y="18707"/>
                      <a:pt x="10240" y="17076"/>
                      <a:pt x="9838" y="15512"/>
                    </a:cubicBezTo>
                    <a:cubicBezTo>
                      <a:pt x="10039" y="15624"/>
                      <a:pt x="10190" y="15669"/>
                      <a:pt x="10416" y="15758"/>
                    </a:cubicBezTo>
                    <a:cubicBezTo>
                      <a:pt x="10667" y="15713"/>
                      <a:pt x="10718" y="15468"/>
                      <a:pt x="10768" y="15244"/>
                    </a:cubicBezTo>
                    <a:cubicBezTo>
                      <a:pt x="10869" y="14440"/>
                      <a:pt x="10869" y="13658"/>
                      <a:pt x="10818" y="12854"/>
                    </a:cubicBezTo>
                    <a:cubicBezTo>
                      <a:pt x="11573" y="12720"/>
                      <a:pt x="12000" y="11961"/>
                      <a:pt x="11723" y="11358"/>
                    </a:cubicBezTo>
                    <a:cubicBezTo>
                      <a:pt x="11623" y="11157"/>
                      <a:pt x="11522" y="11023"/>
                      <a:pt x="11472" y="10799"/>
                    </a:cubicBezTo>
                    <a:cubicBezTo>
                      <a:pt x="11296" y="10174"/>
                      <a:pt x="12101" y="9615"/>
                      <a:pt x="12000" y="9012"/>
                    </a:cubicBezTo>
                    <a:cubicBezTo>
                      <a:pt x="12252" y="9057"/>
                      <a:pt x="12528" y="9102"/>
                      <a:pt x="12729" y="9146"/>
                    </a:cubicBezTo>
                    <a:cubicBezTo>
                      <a:pt x="13106" y="8364"/>
                      <a:pt x="14615" y="8297"/>
                      <a:pt x="14992" y="9102"/>
                    </a:cubicBezTo>
                    <a:cubicBezTo>
                      <a:pt x="14515" y="9146"/>
                      <a:pt x="13936" y="9392"/>
                      <a:pt x="14037" y="9816"/>
                    </a:cubicBezTo>
                    <a:cubicBezTo>
                      <a:pt x="14087" y="9950"/>
                      <a:pt x="14213" y="10040"/>
                      <a:pt x="14313" y="10174"/>
                    </a:cubicBezTo>
                    <a:cubicBezTo>
                      <a:pt x="14565" y="10509"/>
                      <a:pt x="14515" y="10978"/>
                      <a:pt x="14263" y="11313"/>
                    </a:cubicBezTo>
                    <a:cubicBezTo>
                      <a:pt x="14892" y="11782"/>
                      <a:pt x="15420" y="12340"/>
                      <a:pt x="15847" y="12988"/>
                    </a:cubicBezTo>
                    <a:cubicBezTo>
                      <a:pt x="15898" y="13078"/>
                      <a:pt x="15948" y="13189"/>
                      <a:pt x="15948" y="13279"/>
                    </a:cubicBezTo>
                    <a:cubicBezTo>
                      <a:pt x="15948" y="13502"/>
                      <a:pt x="15722" y="13658"/>
                      <a:pt x="15621" y="13837"/>
                    </a:cubicBezTo>
                    <a:cubicBezTo>
                      <a:pt x="15520" y="14016"/>
                      <a:pt x="15621" y="14351"/>
                      <a:pt x="15847" y="14261"/>
                    </a:cubicBezTo>
                    <a:cubicBezTo>
                      <a:pt x="15621" y="14485"/>
                      <a:pt x="15420" y="14686"/>
                      <a:pt x="15143" y="14909"/>
                    </a:cubicBezTo>
                    <a:cubicBezTo>
                      <a:pt x="14791" y="15289"/>
                      <a:pt x="14414" y="15892"/>
                      <a:pt x="14841" y="16227"/>
                    </a:cubicBezTo>
                    <a:cubicBezTo>
                      <a:pt x="15093" y="16406"/>
                      <a:pt x="15470" y="16361"/>
                      <a:pt x="15722" y="16182"/>
                    </a:cubicBezTo>
                    <a:cubicBezTo>
                      <a:pt x="15998" y="15981"/>
                      <a:pt x="16149" y="15758"/>
                      <a:pt x="16250" y="15468"/>
                    </a:cubicBezTo>
                    <a:cubicBezTo>
                      <a:pt x="16577" y="15758"/>
                      <a:pt x="16727" y="16182"/>
                      <a:pt x="16577" y="16562"/>
                    </a:cubicBezTo>
                    <a:cubicBezTo>
                      <a:pt x="16727" y="16406"/>
                      <a:pt x="17054" y="16518"/>
                      <a:pt x="17205" y="16696"/>
                    </a:cubicBezTo>
                    <a:cubicBezTo>
                      <a:pt x="17381" y="16875"/>
                      <a:pt x="17431" y="17076"/>
                      <a:pt x="17633" y="17210"/>
                    </a:cubicBezTo>
                    <a:cubicBezTo>
                      <a:pt x="18060" y="17545"/>
                      <a:pt x="18689" y="17210"/>
                      <a:pt x="18890" y="16741"/>
                    </a:cubicBezTo>
                    <a:cubicBezTo>
                      <a:pt x="19116" y="16317"/>
                      <a:pt x="19016" y="15803"/>
                      <a:pt x="18940" y="15334"/>
                    </a:cubicBezTo>
                    <a:cubicBezTo>
                      <a:pt x="18940" y="14865"/>
                      <a:pt x="19116" y="14306"/>
                      <a:pt x="19594" y="14127"/>
                    </a:cubicBezTo>
                    <a:cubicBezTo>
                      <a:pt x="18689" y="13971"/>
                      <a:pt x="18110" y="13234"/>
                      <a:pt x="17683" y="12564"/>
                    </a:cubicBezTo>
                    <a:cubicBezTo>
                      <a:pt x="17482" y="12251"/>
                      <a:pt x="17255" y="11871"/>
                      <a:pt x="17381" y="11536"/>
                    </a:cubicBezTo>
                    <a:cubicBezTo>
                      <a:pt x="16903" y="11536"/>
                      <a:pt x="16551" y="11157"/>
                      <a:pt x="16375" y="10755"/>
                    </a:cubicBezTo>
                    <a:cubicBezTo>
                      <a:pt x="16225" y="10330"/>
                      <a:pt x="16199" y="9906"/>
                      <a:pt x="16149" y="9481"/>
                    </a:cubicBezTo>
                    <a:cubicBezTo>
                      <a:pt x="15998" y="8543"/>
                      <a:pt x="15420" y="7694"/>
                      <a:pt x="14615" y="7091"/>
                    </a:cubicBezTo>
                    <a:cubicBezTo>
                      <a:pt x="14213" y="6756"/>
                      <a:pt x="13735" y="6578"/>
                      <a:pt x="13308" y="6242"/>
                    </a:cubicBezTo>
                    <a:cubicBezTo>
                      <a:pt x="12880" y="5907"/>
                      <a:pt x="12578" y="5438"/>
                      <a:pt x="12679" y="4969"/>
                    </a:cubicBezTo>
                    <a:cubicBezTo>
                      <a:pt x="12402" y="4969"/>
                      <a:pt x="12201" y="5036"/>
                      <a:pt x="11925" y="5036"/>
                    </a:cubicBezTo>
                    <a:cubicBezTo>
                      <a:pt x="12050" y="3986"/>
                      <a:pt x="11472" y="2959"/>
                      <a:pt x="10516" y="2400"/>
                    </a:cubicBezTo>
                    <a:cubicBezTo>
                      <a:pt x="10567" y="1083"/>
                      <a:pt x="9083" y="-124"/>
                      <a:pt x="7600" y="10"/>
                    </a:cubicBezTo>
                    <a:cubicBezTo>
                      <a:pt x="7499" y="1194"/>
                      <a:pt x="7499" y="2356"/>
                      <a:pt x="7725" y="3473"/>
                    </a:cubicBezTo>
                    <a:cubicBezTo>
                      <a:pt x="7826" y="4187"/>
                      <a:pt x="8027" y="4969"/>
                      <a:pt x="8656" y="5394"/>
                    </a:cubicBezTo>
                    <a:cubicBezTo>
                      <a:pt x="8781" y="5505"/>
                      <a:pt x="8932" y="5595"/>
                      <a:pt x="8983" y="5684"/>
                    </a:cubicBezTo>
                    <a:cubicBezTo>
                      <a:pt x="9083" y="5974"/>
                      <a:pt x="8832" y="6242"/>
                      <a:pt x="8505" y="6376"/>
                    </a:cubicBezTo>
                    <a:cubicBezTo>
                      <a:pt x="8354" y="6488"/>
                      <a:pt x="8128" y="6578"/>
                      <a:pt x="7977" y="6533"/>
                    </a:cubicBezTo>
                    <a:cubicBezTo>
                      <a:pt x="7876" y="6488"/>
                      <a:pt x="7826" y="6376"/>
                      <a:pt x="7776" y="6332"/>
                    </a:cubicBezTo>
                    <a:cubicBezTo>
                      <a:pt x="6971" y="5081"/>
                      <a:pt x="6292" y="3674"/>
                      <a:pt x="6543" y="2266"/>
                    </a:cubicBezTo>
                    <a:cubicBezTo>
                      <a:pt x="6015" y="1887"/>
                      <a:pt x="5437" y="1552"/>
                      <a:pt x="4859" y="1239"/>
                    </a:cubicBezTo>
                    <a:cubicBezTo>
                      <a:pt x="4658" y="1753"/>
                      <a:pt x="4658" y="2356"/>
                      <a:pt x="4909" y="2870"/>
                    </a:cubicBezTo>
                    <a:cubicBezTo>
                      <a:pt x="4557" y="3249"/>
                      <a:pt x="3803" y="2780"/>
                      <a:pt x="3752" y="2311"/>
                    </a:cubicBezTo>
                    <a:cubicBezTo>
                      <a:pt x="3702" y="1820"/>
                      <a:pt x="4104" y="1418"/>
                      <a:pt x="4456" y="1083"/>
                    </a:cubicBezTo>
                    <a:cubicBezTo>
                      <a:pt x="3752" y="1552"/>
                      <a:pt x="-2006" y="-414"/>
                      <a:pt x="735" y="2535"/>
                    </a:cubicBezTo>
                    <a:close/>
                    <a:moveTo>
                      <a:pt x="4507" y="1038"/>
                    </a:moveTo>
                    <a:cubicBezTo>
                      <a:pt x="4482" y="1060"/>
                      <a:pt x="4482" y="1083"/>
                      <a:pt x="4456" y="1083"/>
                    </a:cubicBezTo>
                    <a:cubicBezTo>
                      <a:pt x="4456" y="1083"/>
                      <a:pt x="4482" y="1060"/>
                      <a:pt x="4507" y="1038"/>
                    </a:cubicBezTo>
                    <a:close/>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51" name="Form">
                <a:extLst>
                  <a:ext uri="{FF2B5EF4-FFF2-40B4-BE49-F238E27FC236}">
                    <a16:creationId xmlns:a16="http://schemas.microsoft.com/office/drawing/2014/main" id="{B7B30870-8E4F-4DB8-AD00-524294781196}"/>
                  </a:ext>
                </a:extLst>
              </p:cNvPr>
              <p:cNvSpPr/>
              <p:nvPr/>
            </p:nvSpPr>
            <p:spPr>
              <a:xfrm>
                <a:off x="1335669" y="218270"/>
                <a:ext cx="291192" cy="292044"/>
              </a:xfrm>
              <a:custGeom>
                <a:avLst/>
                <a:gdLst/>
                <a:ahLst/>
                <a:cxnLst>
                  <a:cxn ang="0">
                    <a:pos x="wd2" y="hd2"/>
                  </a:cxn>
                  <a:cxn ang="5400000">
                    <a:pos x="wd2" y="hd2"/>
                  </a:cxn>
                  <a:cxn ang="10800000">
                    <a:pos x="wd2" y="hd2"/>
                  </a:cxn>
                  <a:cxn ang="16200000">
                    <a:pos x="wd2" y="hd2"/>
                  </a:cxn>
                </a:cxnLst>
                <a:rect l="0" t="0" r="r" b="b"/>
                <a:pathLst>
                  <a:path w="20881" h="21458" extrusionOk="0">
                    <a:moveTo>
                      <a:pt x="7236" y="19226"/>
                    </a:moveTo>
                    <a:cubicBezTo>
                      <a:pt x="7589" y="19064"/>
                      <a:pt x="7902" y="18822"/>
                      <a:pt x="8215" y="18822"/>
                    </a:cubicBezTo>
                    <a:cubicBezTo>
                      <a:pt x="8958" y="18903"/>
                      <a:pt x="9232" y="20235"/>
                      <a:pt x="10054" y="20154"/>
                    </a:cubicBezTo>
                    <a:cubicBezTo>
                      <a:pt x="9780" y="20598"/>
                      <a:pt x="10054" y="21164"/>
                      <a:pt x="10523" y="21366"/>
                    </a:cubicBezTo>
                    <a:cubicBezTo>
                      <a:pt x="11032" y="21527"/>
                      <a:pt x="11541" y="21446"/>
                      <a:pt x="11932" y="21366"/>
                    </a:cubicBezTo>
                    <a:cubicBezTo>
                      <a:pt x="12363" y="21244"/>
                      <a:pt x="12676" y="21164"/>
                      <a:pt x="12989" y="20921"/>
                    </a:cubicBezTo>
                    <a:cubicBezTo>
                      <a:pt x="13223" y="20679"/>
                      <a:pt x="13341" y="20397"/>
                      <a:pt x="13497" y="20154"/>
                    </a:cubicBezTo>
                    <a:cubicBezTo>
                      <a:pt x="14045" y="19226"/>
                      <a:pt x="15376" y="18983"/>
                      <a:pt x="16276" y="19589"/>
                    </a:cubicBezTo>
                    <a:cubicBezTo>
                      <a:pt x="15963" y="18216"/>
                      <a:pt x="15767" y="16359"/>
                      <a:pt x="17019" y="15673"/>
                    </a:cubicBezTo>
                    <a:cubicBezTo>
                      <a:pt x="17528" y="15431"/>
                      <a:pt x="17997" y="15511"/>
                      <a:pt x="18428" y="15148"/>
                    </a:cubicBezTo>
                    <a:cubicBezTo>
                      <a:pt x="18976" y="14744"/>
                      <a:pt x="19132" y="13816"/>
                      <a:pt x="19719" y="13573"/>
                    </a:cubicBezTo>
                    <a:cubicBezTo>
                      <a:pt x="20071" y="13371"/>
                      <a:pt x="20384" y="13452"/>
                      <a:pt x="20619" y="13291"/>
                    </a:cubicBezTo>
                    <a:cubicBezTo>
                      <a:pt x="21206" y="12887"/>
                      <a:pt x="20697" y="11878"/>
                      <a:pt x="20149" y="11514"/>
                    </a:cubicBezTo>
                    <a:cubicBezTo>
                      <a:pt x="19484" y="11191"/>
                      <a:pt x="18663" y="11030"/>
                      <a:pt x="18349" y="10424"/>
                    </a:cubicBezTo>
                    <a:cubicBezTo>
                      <a:pt x="18154" y="10182"/>
                      <a:pt x="18076" y="9819"/>
                      <a:pt x="17997" y="9576"/>
                    </a:cubicBezTo>
                    <a:cubicBezTo>
                      <a:pt x="17332" y="8204"/>
                      <a:pt x="15141" y="8123"/>
                      <a:pt x="14397" y="9496"/>
                    </a:cubicBezTo>
                    <a:cubicBezTo>
                      <a:pt x="14397" y="8809"/>
                      <a:pt x="14319" y="8042"/>
                      <a:pt x="14045" y="7477"/>
                    </a:cubicBezTo>
                    <a:cubicBezTo>
                      <a:pt x="13810" y="6871"/>
                      <a:pt x="13067" y="6346"/>
                      <a:pt x="12402" y="6629"/>
                    </a:cubicBezTo>
                    <a:cubicBezTo>
                      <a:pt x="10876" y="7114"/>
                      <a:pt x="11776" y="10343"/>
                      <a:pt x="10210" y="10828"/>
                    </a:cubicBezTo>
                    <a:cubicBezTo>
                      <a:pt x="9310" y="11111"/>
                      <a:pt x="8410" y="9657"/>
                      <a:pt x="9154" y="8971"/>
                    </a:cubicBezTo>
                    <a:cubicBezTo>
                      <a:pt x="8723" y="8890"/>
                      <a:pt x="8332" y="9132"/>
                      <a:pt x="8136" y="9576"/>
                    </a:cubicBezTo>
                    <a:cubicBezTo>
                      <a:pt x="8136" y="8971"/>
                      <a:pt x="7667" y="8567"/>
                      <a:pt x="7158" y="8325"/>
                    </a:cubicBezTo>
                    <a:cubicBezTo>
                      <a:pt x="6689" y="8042"/>
                      <a:pt x="6102" y="7961"/>
                      <a:pt x="5671" y="7558"/>
                    </a:cubicBezTo>
                    <a:cubicBezTo>
                      <a:pt x="5280" y="7114"/>
                      <a:pt x="5280" y="6266"/>
                      <a:pt x="5867" y="6104"/>
                    </a:cubicBezTo>
                    <a:cubicBezTo>
                      <a:pt x="5358" y="6023"/>
                      <a:pt x="4849" y="5862"/>
                      <a:pt x="4536" y="5418"/>
                    </a:cubicBezTo>
                    <a:cubicBezTo>
                      <a:pt x="4145" y="4812"/>
                      <a:pt x="4458" y="4005"/>
                      <a:pt x="4849" y="3480"/>
                    </a:cubicBezTo>
                    <a:cubicBezTo>
                      <a:pt x="5280" y="2874"/>
                      <a:pt x="5867" y="2471"/>
                      <a:pt x="6180" y="1784"/>
                    </a:cubicBezTo>
                    <a:cubicBezTo>
                      <a:pt x="6415" y="1098"/>
                      <a:pt x="6258" y="169"/>
                      <a:pt x="5515" y="8"/>
                    </a:cubicBezTo>
                    <a:cubicBezTo>
                      <a:pt x="4849" y="-73"/>
                      <a:pt x="4380" y="533"/>
                      <a:pt x="4223" y="1179"/>
                    </a:cubicBezTo>
                    <a:cubicBezTo>
                      <a:pt x="4028" y="1784"/>
                      <a:pt x="4028" y="2551"/>
                      <a:pt x="3636" y="3036"/>
                    </a:cubicBezTo>
                    <a:cubicBezTo>
                      <a:pt x="3402" y="3399"/>
                      <a:pt x="3049" y="3561"/>
                      <a:pt x="2815" y="3884"/>
                    </a:cubicBezTo>
                    <a:cubicBezTo>
                      <a:pt x="1836" y="5095"/>
                      <a:pt x="2228" y="6952"/>
                      <a:pt x="2658" y="8486"/>
                    </a:cubicBezTo>
                    <a:cubicBezTo>
                      <a:pt x="1993" y="8406"/>
                      <a:pt x="1328" y="8325"/>
                      <a:pt x="780" y="8325"/>
                    </a:cubicBezTo>
                    <a:cubicBezTo>
                      <a:pt x="349" y="8567"/>
                      <a:pt x="428" y="9132"/>
                      <a:pt x="663" y="9576"/>
                    </a:cubicBezTo>
                    <a:cubicBezTo>
                      <a:pt x="858" y="9980"/>
                      <a:pt x="1171" y="10424"/>
                      <a:pt x="1093" y="10949"/>
                    </a:cubicBezTo>
                    <a:cubicBezTo>
                      <a:pt x="1015" y="11434"/>
                      <a:pt x="271" y="11676"/>
                      <a:pt x="115" y="11272"/>
                    </a:cubicBezTo>
                    <a:cubicBezTo>
                      <a:pt x="-394" y="12806"/>
                      <a:pt x="858" y="14663"/>
                      <a:pt x="2423" y="14744"/>
                    </a:cubicBezTo>
                    <a:cubicBezTo>
                      <a:pt x="2893" y="14744"/>
                      <a:pt x="3480" y="14663"/>
                      <a:pt x="3949" y="14502"/>
                    </a:cubicBezTo>
                    <a:cubicBezTo>
                      <a:pt x="5515" y="14058"/>
                      <a:pt x="7002" y="13735"/>
                      <a:pt x="8567" y="13291"/>
                    </a:cubicBezTo>
                    <a:cubicBezTo>
                      <a:pt x="8645" y="14663"/>
                      <a:pt x="7236" y="15834"/>
                      <a:pt x="5945" y="15592"/>
                    </a:cubicBezTo>
                    <a:cubicBezTo>
                      <a:pt x="5945" y="18741"/>
                      <a:pt x="3128" y="15148"/>
                      <a:pt x="3636" y="17530"/>
                    </a:cubicBezTo>
                    <a:cubicBezTo>
                      <a:pt x="3715" y="18620"/>
                      <a:pt x="6102" y="19831"/>
                      <a:pt x="7236" y="19226"/>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52" name="Form">
                <a:extLst>
                  <a:ext uri="{FF2B5EF4-FFF2-40B4-BE49-F238E27FC236}">
                    <a16:creationId xmlns:a16="http://schemas.microsoft.com/office/drawing/2014/main" id="{1E96FE66-5AC2-407B-AA45-9E3EB7426B14}"/>
                  </a:ext>
                </a:extLst>
              </p:cNvPr>
              <p:cNvSpPr/>
              <p:nvPr/>
            </p:nvSpPr>
            <p:spPr>
              <a:xfrm>
                <a:off x="2382731" y="843253"/>
                <a:ext cx="526090" cy="735005"/>
              </a:xfrm>
              <a:custGeom>
                <a:avLst/>
                <a:gdLst/>
                <a:ahLst/>
                <a:cxnLst>
                  <a:cxn ang="0">
                    <a:pos x="wd2" y="hd2"/>
                  </a:cxn>
                  <a:cxn ang="5400000">
                    <a:pos x="wd2" y="hd2"/>
                  </a:cxn>
                  <a:cxn ang="10800000">
                    <a:pos x="wd2" y="hd2"/>
                  </a:cxn>
                  <a:cxn ang="16200000">
                    <a:pos x="wd2" y="hd2"/>
                  </a:cxn>
                </a:cxnLst>
                <a:rect l="0" t="0" r="r" b="b"/>
                <a:pathLst>
                  <a:path w="21418" h="20892" extrusionOk="0">
                    <a:moveTo>
                      <a:pt x="20662" y="2548"/>
                    </a:moveTo>
                    <a:cubicBezTo>
                      <a:pt x="19947" y="3233"/>
                      <a:pt x="18540" y="3420"/>
                      <a:pt x="17981" y="4152"/>
                    </a:cubicBezTo>
                    <a:cubicBezTo>
                      <a:pt x="17892" y="4246"/>
                      <a:pt x="17847" y="4370"/>
                      <a:pt x="17669" y="4433"/>
                    </a:cubicBezTo>
                    <a:cubicBezTo>
                      <a:pt x="17468" y="4510"/>
                      <a:pt x="17289" y="4433"/>
                      <a:pt x="17088" y="4433"/>
                    </a:cubicBezTo>
                    <a:cubicBezTo>
                      <a:pt x="16440" y="4401"/>
                      <a:pt x="15971" y="4837"/>
                      <a:pt x="15413" y="5055"/>
                    </a:cubicBezTo>
                    <a:cubicBezTo>
                      <a:pt x="14944" y="5289"/>
                      <a:pt x="14340" y="5383"/>
                      <a:pt x="13827" y="5585"/>
                    </a:cubicBezTo>
                    <a:cubicBezTo>
                      <a:pt x="12687" y="5943"/>
                      <a:pt x="11749" y="6628"/>
                      <a:pt x="11325" y="7485"/>
                    </a:cubicBezTo>
                    <a:cubicBezTo>
                      <a:pt x="11280" y="7609"/>
                      <a:pt x="11191" y="7734"/>
                      <a:pt x="11102" y="7812"/>
                    </a:cubicBezTo>
                    <a:cubicBezTo>
                      <a:pt x="10632" y="8092"/>
                      <a:pt x="9694" y="7765"/>
                      <a:pt x="9404" y="8170"/>
                    </a:cubicBezTo>
                    <a:cubicBezTo>
                      <a:pt x="9784" y="8450"/>
                      <a:pt x="9516" y="8886"/>
                      <a:pt x="9225" y="9214"/>
                    </a:cubicBezTo>
                    <a:cubicBezTo>
                      <a:pt x="8622" y="9992"/>
                      <a:pt x="8108" y="10802"/>
                      <a:pt x="7684" y="11627"/>
                    </a:cubicBezTo>
                    <a:cubicBezTo>
                      <a:pt x="7126" y="11861"/>
                      <a:pt x="6790" y="12344"/>
                      <a:pt x="6880" y="12764"/>
                    </a:cubicBezTo>
                    <a:cubicBezTo>
                      <a:pt x="6701" y="12795"/>
                      <a:pt x="6500" y="12842"/>
                      <a:pt x="6321" y="12873"/>
                    </a:cubicBezTo>
                    <a:cubicBezTo>
                      <a:pt x="6500" y="13091"/>
                      <a:pt x="6187" y="13418"/>
                      <a:pt x="5808" y="13387"/>
                    </a:cubicBezTo>
                    <a:cubicBezTo>
                      <a:pt x="6143" y="13683"/>
                      <a:pt x="5473" y="14041"/>
                      <a:pt x="5249" y="14368"/>
                    </a:cubicBezTo>
                    <a:cubicBezTo>
                      <a:pt x="5093" y="14571"/>
                      <a:pt x="5048" y="14789"/>
                      <a:pt x="5004" y="14991"/>
                    </a:cubicBezTo>
                    <a:cubicBezTo>
                      <a:pt x="4869" y="15972"/>
                      <a:pt x="4735" y="16953"/>
                      <a:pt x="4624" y="17934"/>
                    </a:cubicBezTo>
                    <a:cubicBezTo>
                      <a:pt x="4624" y="18168"/>
                      <a:pt x="4579" y="18386"/>
                      <a:pt x="4780" y="18589"/>
                    </a:cubicBezTo>
                    <a:cubicBezTo>
                      <a:pt x="4914" y="18744"/>
                      <a:pt x="5205" y="18853"/>
                      <a:pt x="5473" y="18947"/>
                    </a:cubicBezTo>
                    <a:cubicBezTo>
                      <a:pt x="6143" y="19211"/>
                      <a:pt x="6701" y="19632"/>
                      <a:pt x="6969" y="20115"/>
                    </a:cubicBezTo>
                    <a:cubicBezTo>
                      <a:pt x="7059" y="20255"/>
                      <a:pt x="7126" y="20411"/>
                      <a:pt x="7059" y="20551"/>
                    </a:cubicBezTo>
                    <a:cubicBezTo>
                      <a:pt x="7014" y="20644"/>
                      <a:pt x="6925" y="20738"/>
                      <a:pt x="6790" y="20800"/>
                    </a:cubicBezTo>
                    <a:cubicBezTo>
                      <a:pt x="5808" y="21236"/>
                      <a:pt x="4490" y="19959"/>
                      <a:pt x="3507" y="20411"/>
                    </a:cubicBezTo>
                    <a:cubicBezTo>
                      <a:pt x="3127" y="20317"/>
                      <a:pt x="2770" y="20224"/>
                      <a:pt x="2524" y="20021"/>
                    </a:cubicBezTo>
                    <a:cubicBezTo>
                      <a:pt x="2301" y="19819"/>
                      <a:pt x="2189" y="19507"/>
                      <a:pt x="2479" y="19305"/>
                    </a:cubicBezTo>
                    <a:cubicBezTo>
                      <a:pt x="1832" y="19336"/>
                      <a:pt x="1206" y="18947"/>
                      <a:pt x="1206" y="18480"/>
                    </a:cubicBezTo>
                    <a:cubicBezTo>
                      <a:pt x="648" y="18448"/>
                      <a:pt x="179" y="18121"/>
                      <a:pt x="45" y="17732"/>
                    </a:cubicBezTo>
                    <a:cubicBezTo>
                      <a:pt x="0" y="17607"/>
                      <a:pt x="0" y="17467"/>
                      <a:pt x="0" y="17343"/>
                    </a:cubicBezTo>
                    <a:cubicBezTo>
                      <a:pt x="0" y="16922"/>
                      <a:pt x="0" y="16502"/>
                      <a:pt x="45" y="16066"/>
                    </a:cubicBezTo>
                    <a:cubicBezTo>
                      <a:pt x="268" y="16175"/>
                      <a:pt x="603" y="16066"/>
                      <a:pt x="737" y="15910"/>
                    </a:cubicBezTo>
                    <a:cubicBezTo>
                      <a:pt x="893" y="15739"/>
                      <a:pt x="938" y="15552"/>
                      <a:pt x="938" y="15349"/>
                    </a:cubicBezTo>
                    <a:cubicBezTo>
                      <a:pt x="983" y="14898"/>
                      <a:pt x="1028" y="14399"/>
                      <a:pt x="1028" y="13948"/>
                    </a:cubicBezTo>
                    <a:cubicBezTo>
                      <a:pt x="1296" y="13917"/>
                      <a:pt x="1586" y="13854"/>
                      <a:pt x="1832" y="13808"/>
                    </a:cubicBezTo>
                    <a:cubicBezTo>
                      <a:pt x="2010" y="13590"/>
                      <a:pt x="1363" y="13387"/>
                      <a:pt x="1452" y="13169"/>
                    </a:cubicBezTo>
                    <a:cubicBezTo>
                      <a:pt x="1497" y="12998"/>
                      <a:pt x="1876" y="12998"/>
                      <a:pt x="2144" y="12935"/>
                    </a:cubicBezTo>
                    <a:cubicBezTo>
                      <a:pt x="2278" y="12904"/>
                      <a:pt x="2390" y="12795"/>
                      <a:pt x="2479" y="12733"/>
                    </a:cubicBezTo>
                    <a:cubicBezTo>
                      <a:pt x="2569" y="12640"/>
                      <a:pt x="2703" y="12577"/>
                      <a:pt x="2814" y="12468"/>
                    </a:cubicBezTo>
                    <a:cubicBezTo>
                      <a:pt x="3217" y="12157"/>
                      <a:pt x="3641" y="11752"/>
                      <a:pt x="3686" y="11331"/>
                    </a:cubicBezTo>
                    <a:cubicBezTo>
                      <a:pt x="3373" y="11394"/>
                      <a:pt x="3038" y="11503"/>
                      <a:pt x="2703" y="11565"/>
                    </a:cubicBezTo>
                    <a:cubicBezTo>
                      <a:pt x="2524" y="11129"/>
                      <a:pt x="3127" y="10771"/>
                      <a:pt x="3641" y="10522"/>
                    </a:cubicBezTo>
                    <a:cubicBezTo>
                      <a:pt x="4155" y="10257"/>
                      <a:pt x="4668" y="9727"/>
                      <a:pt x="4266" y="9400"/>
                    </a:cubicBezTo>
                    <a:cubicBezTo>
                      <a:pt x="4579" y="9307"/>
                      <a:pt x="4869" y="9214"/>
                      <a:pt x="5205" y="9104"/>
                    </a:cubicBezTo>
                    <a:cubicBezTo>
                      <a:pt x="5048" y="8886"/>
                      <a:pt x="5249" y="8559"/>
                      <a:pt x="5607" y="8450"/>
                    </a:cubicBezTo>
                    <a:cubicBezTo>
                      <a:pt x="5383" y="8497"/>
                      <a:pt x="5093" y="8388"/>
                      <a:pt x="5004" y="8232"/>
                    </a:cubicBezTo>
                    <a:cubicBezTo>
                      <a:pt x="5249" y="8123"/>
                      <a:pt x="5562" y="8061"/>
                      <a:pt x="5852" y="8123"/>
                    </a:cubicBezTo>
                    <a:cubicBezTo>
                      <a:pt x="5383" y="7703"/>
                      <a:pt x="5138" y="7189"/>
                      <a:pt x="5093" y="6660"/>
                    </a:cubicBezTo>
                    <a:cubicBezTo>
                      <a:pt x="5473" y="6784"/>
                      <a:pt x="5942" y="6597"/>
                      <a:pt x="5986" y="6301"/>
                    </a:cubicBezTo>
                    <a:cubicBezTo>
                      <a:pt x="6366" y="6426"/>
                      <a:pt x="6880" y="6146"/>
                      <a:pt x="6790" y="5850"/>
                    </a:cubicBezTo>
                    <a:cubicBezTo>
                      <a:pt x="6969" y="5943"/>
                      <a:pt x="7215" y="6068"/>
                      <a:pt x="7394" y="6177"/>
                    </a:cubicBezTo>
                    <a:cubicBezTo>
                      <a:pt x="7639" y="5772"/>
                      <a:pt x="7863" y="5351"/>
                      <a:pt x="8153" y="4962"/>
                    </a:cubicBezTo>
                    <a:cubicBezTo>
                      <a:pt x="8510" y="4931"/>
                      <a:pt x="8846" y="4635"/>
                      <a:pt x="8756" y="4370"/>
                    </a:cubicBezTo>
                    <a:cubicBezTo>
                      <a:pt x="8980" y="4401"/>
                      <a:pt x="9270" y="4433"/>
                      <a:pt x="9516" y="4479"/>
                    </a:cubicBezTo>
                    <a:cubicBezTo>
                      <a:pt x="9516" y="4246"/>
                      <a:pt x="9918" y="4183"/>
                      <a:pt x="10208" y="4106"/>
                    </a:cubicBezTo>
                    <a:cubicBezTo>
                      <a:pt x="10543" y="4074"/>
                      <a:pt x="10856" y="3825"/>
                      <a:pt x="10632" y="3654"/>
                    </a:cubicBezTo>
                    <a:cubicBezTo>
                      <a:pt x="11057" y="3685"/>
                      <a:pt x="11526" y="3654"/>
                      <a:pt x="11906" y="3560"/>
                    </a:cubicBezTo>
                    <a:cubicBezTo>
                      <a:pt x="11526" y="3420"/>
                      <a:pt x="11437" y="2953"/>
                      <a:pt x="11749" y="2766"/>
                    </a:cubicBezTo>
                    <a:cubicBezTo>
                      <a:pt x="12084" y="2564"/>
                      <a:pt x="12687" y="2642"/>
                      <a:pt x="12889" y="2938"/>
                    </a:cubicBezTo>
                    <a:cubicBezTo>
                      <a:pt x="13581" y="3000"/>
                      <a:pt x="14296" y="2875"/>
                      <a:pt x="14854" y="2610"/>
                    </a:cubicBezTo>
                    <a:cubicBezTo>
                      <a:pt x="15167" y="2813"/>
                      <a:pt x="15681" y="2673"/>
                      <a:pt x="16060" y="2517"/>
                    </a:cubicBezTo>
                    <a:cubicBezTo>
                      <a:pt x="16686" y="2283"/>
                      <a:pt x="17334" y="2019"/>
                      <a:pt x="17937" y="1801"/>
                    </a:cubicBezTo>
                    <a:cubicBezTo>
                      <a:pt x="18071" y="1723"/>
                      <a:pt x="18272" y="1661"/>
                      <a:pt x="18316" y="1536"/>
                    </a:cubicBezTo>
                    <a:cubicBezTo>
                      <a:pt x="18361" y="1396"/>
                      <a:pt x="18272" y="1240"/>
                      <a:pt x="18071" y="1271"/>
                    </a:cubicBezTo>
                    <a:cubicBezTo>
                      <a:pt x="18495" y="1100"/>
                      <a:pt x="18786" y="820"/>
                      <a:pt x="19121" y="555"/>
                    </a:cubicBezTo>
                    <a:cubicBezTo>
                      <a:pt x="19679" y="88"/>
                      <a:pt x="20997" y="-364"/>
                      <a:pt x="21354" y="446"/>
                    </a:cubicBezTo>
                    <a:cubicBezTo>
                      <a:pt x="21600" y="944"/>
                      <a:pt x="21086" y="2112"/>
                      <a:pt x="20662" y="2548"/>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53" name="Form">
                <a:extLst>
                  <a:ext uri="{FF2B5EF4-FFF2-40B4-BE49-F238E27FC236}">
                    <a16:creationId xmlns:a16="http://schemas.microsoft.com/office/drawing/2014/main" id="{EA0B9E0A-5573-483C-82D8-97693ADA8A71}"/>
                  </a:ext>
                </a:extLst>
              </p:cNvPr>
              <p:cNvSpPr/>
              <p:nvPr/>
            </p:nvSpPr>
            <p:spPr>
              <a:xfrm>
                <a:off x="2619316" y="217270"/>
                <a:ext cx="74284" cy="81260"/>
              </a:xfrm>
              <a:custGeom>
                <a:avLst/>
                <a:gdLst/>
                <a:ahLst/>
                <a:cxnLst>
                  <a:cxn ang="0">
                    <a:pos x="wd2" y="hd2"/>
                  </a:cxn>
                  <a:cxn ang="5400000">
                    <a:pos x="wd2" y="hd2"/>
                  </a:cxn>
                  <a:cxn ang="10800000">
                    <a:pos x="wd2" y="hd2"/>
                  </a:cxn>
                  <a:cxn ang="16200000">
                    <a:pos x="wd2" y="hd2"/>
                  </a:cxn>
                </a:cxnLst>
                <a:rect l="0" t="0" r="r" b="b"/>
                <a:pathLst>
                  <a:path w="21600" h="21528" extrusionOk="0">
                    <a:moveTo>
                      <a:pt x="19988" y="9423"/>
                    </a:moveTo>
                    <a:cubicBezTo>
                      <a:pt x="20633" y="9423"/>
                      <a:pt x="21278" y="9423"/>
                      <a:pt x="21600" y="10003"/>
                    </a:cubicBezTo>
                    <a:cubicBezTo>
                      <a:pt x="20633" y="11887"/>
                      <a:pt x="20955" y="13627"/>
                      <a:pt x="20310" y="15801"/>
                    </a:cubicBezTo>
                    <a:cubicBezTo>
                      <a:pt x="19666" y="17541"/>
                      <a:pt x="17570" y="19426"/>
                      <a:pt x="15958" y="18846"/>
                    </a:cubicBezTo>
                    <a:cubicBezTo>
                      <a:pt x="16603" y="19426"/>
                      <a:pt x="16281" y="21020"/>
                      <a:pt x="15152" y="21310"/>
                    </a:cubicBezTo>
                    <a:cubicBezTo>
                      <a:pt x="14185" y="21600"/>
                      <a:pt x="13218" y="21600"/>
                      <a:pt x="11767" y="21310"/>
                    </a:cubicBezTo>
                    <a:cubicBezTo>
                      <a:pt x="9188" y="20585"/>
                      <a:pt x="6770" y="20295"/>
                      <a:pt x="4030" y="19715"/>
                    </a:cubicBezTo>
                    <a:cubicBezTo>
                      <a:pt x="3385" y="19715"/>
                      <a:pt x="2740" y="19426"/>
                      <a:pt x="2418" y="19136"/>
                    </a:cubicBezTo>
                    <a:cubicBezTo>
                      <a:pt x="2096" y="18846"/>
                      <a:pt x="1612" y="18266"/>
                      <a:pt x="1290" y="17541"/>
                    </a:cubicBezTo>
                    <a:cubicBezTo>
                      <a:pt x="322" y="14932"/>
                      <a:pt x="0" y="12177"/>
                      <a:pt x="0" y="9423"/>
                    </a:cubicBezTo>
                    <a:cubicBezTo>
                      <a:pt x="0" y="7828"/>
                      <a:pt x="322" y="5799"/>
                      <a:pt x="2096" y="5509"/>
                    </a:cubicBezTo>
                    <a:cubicBezTo>
                      <a:pt x="3385" y="4784"/>
                      <a:pt x="4675" y="5799"/>
                      <a:pt x="6448" y="5799"/>
                    </a:cubicBezTo>
                    <a:cubicBezTo>
                      <a:pt x="7737" y="6089"/>
                      <a:pt x="9833" y="5074"/>
                      <a:pt x="9510" y="3914"/>
                    </a:cubicBezTo>
                    <a:cubicBezTo>
                      <a:pt x="11445" y="3914"/>
                      <a:pt x="13540" y="3624"/>
                      <a:pt x="15475" y="3624"/>
                    </a:cubicBezTo>
                    <a:cubicBezTo>
                      <a:pt x="14507" y="3624"/>
                      <a:pt x="16603" y="0"/>
                      <a:pt x="19343" y="0"/>
                    </a:cubicBezTo>
                    <a:cubicBezTo>
                      <a:pt x="18215" y="2754"/>
                      <a:pt x="20633" y="6379"/>
                      <a:pt x="19988" y="9423"/>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54" name="Form">
                <a:extLst>
                  <a:ext uri="{FF2B5EF4-FFF2-40B4-BE49-F238E27FC236}">
                    <a16:creationId xmlns:a16="http://schemas.microsoft.com/office/drawing/2014/main" id="{997F771B-9B01-411C-95E8-335F3BBFFB04}"/>
                  </a:ext>
                </a:extLst>
              </p:cNvPr>
              <p:cNvSpPr/>
              <p:nvPr/>
            </p:nvSpPr>
            <p:spPr>
              <a:xfrm>
                <a:off x="2717811" y="149675"/>
                <a:ext cx="73941" cy="101495"/>
              </a:xfrm>
              <a:custGeom>
                <a:avLst/>
                <a:gdLst/>
                <a:ahLst/>
                <a:cxnLst>
                  <a:cxn ang="0">
                    <a:pos x="wd2" y="hd2"/>
                  </a:cxn>
                  <a:cxn ang="5400000">
                    <a:pos x="wd2" y="hd2"/>
                  </a:cxn>
                  <a:cxn ang="10800000">
                    <a:pos x="wd2" y="hd2"/>
                  </a:cxn>
                  <a:cxn ang="16200000">
                    <a:pos x="wd2" y="hd2"/>
                  </a:cxn>
                </a:cxnLst>
                <a:rect l="0" t="0" r="r" b="b"/>
                <a:pathLst>
                  <a:path w="20823" h="21232" extrusionOk="0">
                    <a:moveTo>
                      <a:pt x="13131" y="21138"/>
                    </a:moveTo>
                    <a:cubicBezTo>
                      <a:pt x="16083" y="20560"/>
                      <a:pt x="18103" y="18712"/>
                      <a:pt x="19036" y="16749"/>
                    </a:cubicBezTo>
                    <a:cubicBezTo>
                      <a:pt x="20434" y="14323"/>
                      <a:pt x="20745" y="11435"/>
                      <a:pt x="20745" y="8779"/>
                    </a:cubicBezTo>
                    <a:cubicBezTo>
                      <a:pt x="20745" y="6815"/>
                      <a:pt x="21056" y="4620"/>
                      <a:pt x="20434" y="2657"/>
                    </a:cubicBezTo>
                    <a:cubicBezTo>
                      <a:pt x="19968" y="1502"/>
                      <a:pt x="18725" y="0"/>
                      <a:pt x="17171" y="0"/>
                    </a:cubicBezTo>
                    <a:cubicBezTo>
                      <a:pt x="14840" y="0"/>
                      <a:pt x="13908" y="2426"/>
                      <a:pt x="14219" y="4158"/>
                    </a:cubicBezTo>
                    <a:cubicBezTo>
                      <a:pt x="14529" y="9241"/>
                      <a:pt x="8624" y="9010"/>
                      <a:pt x="4429" y="12128"/>
                    </a:cubicBezTo>
                    <a:cubicBezTo>
                      <a:pt x="2719" y="13399"/>
                      <a:pt x="-544" y="15016"/>
                      <a:pt x="78" y="16980"/>
                    </a:cubicBezTo>
                    <a:cubicBezTo>
                      <a:pt x="1165" y="19174"/>
                      <a:pt x="4739" y="19174"/>
                      <a:pt x="6915" y="17904"/>
                    </a:cubicBezTo>
                    <a:cubicBezTo>
                      <a:pt x="7692" y="20329"/>
                      <a:pt x="10178" y="21600"/>
                      <a:pt x="13131" y="21138"/>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55" name="Form">
                <a:extLst>
                  <a:ext uri="{FF2B5EF4-FFF2-40B4-BE49-F238E27FC236}">
                    <a16:creationId xmlns:a16="http://schemas.microsoft.com/office/drawing/2014/main" id="{E600A0F3-D9EF-424F-81AA-3C198414B357}"/>
                  </a:ext>
                </a:extLst>
              </p:cNvPr>
              <p:cNvSpPr/>
              <p:nvPr/>
            </p:nvSpPr>
            <p:spPr>
              <a:xfrm>
                <a:off x="2643122" y="171402"/>
                <a:ext cx="39811" cy="30048"/>
              </a:xfrm>
              <a:custGeom>
                <a:avLst/>
                <a:gdLst/>
                <a:ahLst/>
                <a:cxnLst>
                  <a:cxn ang="0">
                    <a:pos x="wd2" y="hd2"/>
                  </a:cxn>
                  <a:cxn ang="5400000">
                    <a:pos x="wd2" y="hd2"/>
                  </a:cxn>
                  <a:cxn ang="10800000">
                    <a:pos x="wd2" y="hd2"/>
                  </a:cxn>
                  <a:cxn ang="16200000">
                    <a:pos x="wd2" y="hd2"/>
                  </a:cxn>
                </a:cxnLst>
                <a:rect l="0" t="0" r="r" b="b"/>
                <a:pathLst>
                  <a:path w="20046" h="21043" extrusionOk="0">
                    <a:moveTo>
                      <a:pt x="2319" y="7200"/>
                    </a:moveTo>
                    <a:cubicBezTo>
                      <a:pt x="-1047" y="8716"/>
                      <a:pt x="-486" y="15916"/>
                      <a:pt x="2319" y="18947"/>
                    </a:cubicBezTo>
                    <a:cubicBezTo>
                      <a:pt x="5405" y="21600"/>
                      <a:pt x="9613" y="21600"/>
                      <a:pt x="12979" y="19705"/>
                    </a:cubicBezTo>
                    <a:cubicBezTo>
                      <a:pt x="16065" y="18947"/>
                      <a:pt x="19431" y="16674"/>
                      <a:pt x="19992" y="12884"/>
                    </a:cubicBezTo>
                    <a:cubicBezTo>
                      <a:pt x="20553" y="7200"/>
                      <a:pt x="16626" y="3032"/>
                      <a:pt x="12979" y="758"/>
                    </a:cubicBezTo>
                    <a:cubicBezTo>
                      <a:pt x="12418" y="758"/>
                      <a:pt x="11857" y="0"/>
                      <a:pt x="11296" y="0"/>
                    </a:cubicBezTo>
                    <a:cubicBezTo>
                      <a:pt x="10174" y="0"/>
                      <a:pt x="9613" y="0"/>
                      <a:pt x="8771" y="758"/>
                    </a:cubicBezTo>
                    <a:cubicBezTo>
                      <a:pt x="5966" y="2274"/>
                      <a:pt x="3722" y="3789"/>
                      <a:pt x="636" y="5684"/>
                    </a:cubicBezTo>
                    <a:cubicBezTo>
                      <a:pt x="-486" y="6442"/>
                      <a:pt x="2319" y="7200"/>
                      <a:pt x="2319" y="7200"/>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56" name="Form">
                <a:extLst>
                  <a:ext uri="{FF2B5EF4-FFF2-40B4-BE49-F238E27FC236}">
                    <a16:creationId xmlns:a16="http://schemas.microsoft.com/office/drawing/2014/main" id="{B27CAC62-370E-46E5-941D-E306F0AD6EBB}"/>
                  </a:ext>
                </a:extLst>
              </p:cNvPr>
              <p:cNvSpPr/>
              <p:nvPr/>
            </p:nvSpPr>
            <p:spPr>
              <a:xfrm>
                <a:off x="2515508" y="284865"/>
                <a:ext cx="75788" cy="69679"/>
              </a:xfrm>
              <a:custGeom>
                <a:avLst/>
                <a:gdLst/>
                <a:ahLst/>
                <a:cxnLst>
                  <a:cxn ang="0">
                    <a:pos x="wd2" y="hd2"/>
                  </a:cxn>
                  <a:cxn ang="5400000">
                    <a:pos x="wd2" y="hd2"/>
                  </a:cxn>
                  <a:cxn ang="10800000">
                    <a:pos x="wd2" y="hd2"/>
                  </a:cxn>
                  <a:cxn ang="16200000">
                    <a:pos x="wd2" y="hd2"/>
                  </a:cxn>
                </a:cxnLst>
                <a:rect l="0" t="0" r="r" b="b"/>
                <a:pathLst>
                  <a:path w="21341" h="20939" extrusionOk="0">
                    <a:moveTo>
                      <a:pt x="9651" y="1473"/>
                    </a:moveTo>
                    <a:cubicBezTo>
                      <a:pt x="9345" y="2127"/>
                      <a:pt x="9345" y="9000"/>
                      <a:pt x="9957" y="9000"/>
                    </a:cubicBezTo>
                    <a:cubicBezTo>
                      <a:pt x="5515" y="8018"/>
                      <a:pt x="306" y="12109"/>
                      <a:pt x="0" y="17182"/>
                    </a:cubicBezTo>
                    <a:cubicBezTo>
                      <a:pt x="1685" y="20291"/>
                      <a:pt x="5515" y="21600"/>
                      <a:pt x="8732" y="20618"/>
                    </a:cubicBezTo>
                    <a:cubicBezTo>
                      <a:pt x="11949" y="19473"/>
                      <a:pt x="14094" y="15873"/>
                      <a:pt x="13481" y="12436"/>
                    </a:cubicBezTo>
                    <a:cubicBezTo>
                      <a:pt x="15166" y="12764"/>
                      <a:pt x="17157" y="13091"/>
                      <a:pt x="18689" y="12436"/>
                    </a:cubicBezTo>
                    <a:cubicBezTo>
                      <a:pt x="20374" y="11782"/>
                      <a:pt x="21600" y="9982"/>
                      <a:pt x="21294" y="8345"/>
                    </a:cubicBezTo>
                    <a:cubicBezTo>
                      <a:pt x="18996" y="8345"/>
                      <a:pt x="17004" y="6218"/>
                      <a:pt x="16698" y="4255"/>
                    </a:cubicBezTo>
                    <a:cubicBezTo>
                      <a:pt x="15166" y="4582"/>
                      <a:pt x="13634" y="4582"/>
                      <a:pt x="12255" y="3927"/>
                    </a:cubicBezTo>
                    <a:cubicBezTo>
                      <a:pt x="11030" y="3109"/>
                      <a:pt x="9651" y="1473"/>
                      <a:pt x="10264" y="0"/>
                    </a:cubicBezTo>
                    <a:cubicBezTo>
                      <a:pt x="9957" y="0"/>
                      <a:pt x="9345" y="1473"/>
                      <a:pt x="9651" y="1473"/>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57" name="Form">
                <a:extLst>
                  <a:ext uri="{FF2B5EF4-FFF2-40B4-BE49-F238E27FC236}">
                    <a16:creationId xmlns:a16="http://schemas.microsoft.com/office/drawing/2014/main" id="{3D221457-316A-4241-AFBF-8E80CC698480}"/>
                  </a:ext>
                </a:extLst>
              </p:cNvPr>
              <p:cNvSpPr/>
              <p:nvPr/>
            </p:nvSpPr>
            <p:spPr>
              <a:xfrm>
                <a:off x="2503491" y="208414"/>
                <a:ext cx="79739" cy="48284"/>
              </a:xfrm>
              <a:custGeom>
                <a:avLst/>
                <a:gdLst/>
                <a:ahLst/>
                <a:cxnLst>
                  <a:cxn ang="0">
                    <a:pos x="wd2" y="hd2"/>
                  </a:cxn>
                  <a:cxn ang="5400000">
                    <a:pos x="wd2" y="hd2"/>
                  </a:cxn>
                  <a:cxn ang="10800000">
                    <a:pos x="wd2" y="hd2"/>
                  </a:cxn>
                  <a:cxn ang="16200000">
                    <a:pos x="wd2" y="hd2"/>
                  </a:cxn>
                </a:cxnLst>
                <a:rect l="0" t="0" r="r" b="b"/>
                <a:pathLst>
                  <a:path w="15934" h="20795" extrusionOk="0">
                    <a:moveTo>
                      <a:pt x="3584" y="20785"/>
                    </a:moveTo>
                    <a:cubicBezTo>
                      <a:pt x="4886" y="20785"/>
                      <a:pt x="6297" y="18907"/>
                      <a:pt x="6731" y="15855"/>
                    </a:cubicBezTo>
                    <a:cubicBezTo>
                      <a:pt x="6948" y="14446"/>
                      <a:pt x="6948" y="13038"/>
                      <a:pt x="7382" y="11864"/>
                    </a:cubicBezTo>
                    <a:cubicBezTo>
                      <a:pt x="7600" y="10455"/>
                      <a:pt x="8359" y="9516"/>
                      <a:pt x="9011" y="9985"/>
                    </a:cubicBezTo>
                    <a:cubicBezTo>
                      <a:pt x="9445" y="9985"/>
                      <a:pt x="9662" y="10925"/>
                      <a:pt x="9879" y="10925"/>
                    </a:cubicBezTo>
                    <a:cubicBezTo>
                      <a:pt x="11507" y="13507"/>
                      <a:pt x="13787" y="9985"/>
                      <a:pt x="15198" y="7168"/>
                    </a:cubicBezTo>
                    <a:cubicBezTo>
                      <a:pt x="15415" y="6464"/>
                      <a:pt x="15632" y="5994"/>
                      <a:pt x="15849" y="5525"/>
                    </a:cubicBezTo>
                    <a:cubicBezTo>
                      <a:pt x="16283" y="3177"/>
                      <a:pt x="14980" y="1533"/>
                      <a:pt x="13787" y="1533"/>
                    </a:cubicBezTo>
                    <a:cubicBezTo>
                      <a:pt x="12701" y="1533"/>
                      <a:pt x="11507" y="2707"/>
                      <a:pt x="10639" y="1533"/>
                    </a:cubicBezTo>
                    <a:cubicBezTo>
                      <a:pt x="10205" y="1064"/>
                      <a:pt x="9879" y="594"/>
                      <a:pt x="9445" y="125"/>
                    </a:cubicBezTo>
                    <a:cubicBezTo>
                      <a:pt x="8794" y="-345"/>
                      <a:pt x="7925" y="594"/>
                      <a:pt x="7165" y="1533"/>
                    </a:cubicBezTo>
                    <a:cubicBezTo>
                      <a:pt x="4886" y="4585"/>
                      <a:pt x="-5317" y="21255"/>
                      <a:pt x="3584" y="20785"/>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58" name="Form">
                <a:extLst>
                  <a:ext uri="{FF2B5EF4-FFF2-40B4-BE49-F238E27FC236}">
                    <a16:creationId xmlns:a16="http://schemas.microsoft.com/office/drawing/2014/main" id="{AA2A4BC3-48EE-406F-8C1A-CDEAA914F1C0}"/>
                  </a:ext>
                </a:extLst>
              </p:cNvPr>
              <p:cNvSpPr/>
              <p:nvPr/>
            </p:nvSpPr>
            <p:spPr>
              <a:xfrm>
                <a:off x="2482993" y="173816"/>
                <a:ext cx="45798" cy="29050"/>
              </a:xfrm>
              <a:custGeom>
                <a:avLst/>
                <a:gdLst/>
                <a:ahLst/>
                <a:cxnLst>
                  <a:cxn ang="0">
                    <a:pos x="wd2" y="hd2"/>
                  </a:cxn>
                  <a:cxn ang="5400000">
                    <a:pos x="wd2" y="hd2"/>
                  </a:cxn>
                  <a:cxn ang="10800000">
                    <a:pos x="wd2" y="hd2"/>
                  </a:cxn>
                  <a:cxn ang="16200000">
                    <a:pos x="wd2" y="hd2"/>
                  </a:cxn>
                </a:cxnLst>
                <a:rect l="0" t="0" r="r" b="b"/>
                <a:pathLst>
                  <a:path w="20721" h="20357" extrusionOk="0">
                    <a:moveTo>
                      <a:pt x="401" y="6676"/>
                    </a:moveTo>
                    <a:cubicBezTo>
                      <a:pt x="-581" y="9033"/>
                      <a:pt x="401" y="13353"/>
                      <a:pt x="1628" y="14924"/>
                    </a:cubicBezTo>
                    <a:cubicBezTo>
                      <a:pt x="3101" y="17280"/>
                      <a:pt x="5064" y="18065"/>
                      <a:pt x="6783" y="18851"/>
                    </a:cubicBezTo>
                    <a:cubicBezTo>
                      <a:pt x="10219" y="20815"/>
                      <a:pt x="15374" y="21600"/>
                      <a:pt x="17583" y="16495"/>
                    </a:cubicBezTo>
                    <a:cubicBezTo>
                      <a:pt x="18074" y="14924"/>
                      <a:pt x="18074" y="13353"/>
                      <a:pt x="19055" y="12567"/>
                    </a:cubicBezTo>
                    <a:cubicBezTo>
                      <a:pt x="19546" y="11782"/>
                      <a:pt x="20037" y="11782"/>
                      <a:pt x="20528" y="10604"/>
                    </a:cubicBezTo>
                    <a:cubicBezTo>
                      <a:pt x="21019" y="9818"/>
                      <a:pt x="20528" y="8247"/>
                      <a:pt x="19546" y="7462"/>
                    </a:cubicBezTo>
                    <a:cubicBezTo>
                      <a:pt x="15864" y="3535"/>
                      <a:pt x="11446" y="1571"/>
                      <a:pt x="7274" y="2356"/>
                    </a:cubicBezTo>
                    <a:cubicBezTo>
                      <a:pt x="4819" y="3142"/>
                      <a:pt x="1874" y="3927"/>
                      <a:pt x="1137" y="785"/>
                    </a:cubicBezTo>
                    <a:cubicBezTo>
                      <a:pt x="1137" y="2356"/>
                      <a:pt x="401" y="5891"/>
                      <a:pt x="401" y="6676"/>
                    </a:cubicBezTo>
                    <a:close/>
                    <a:moveTo>
                      <a:pt x="1137" y="0"/>
                    </a:moveTo>
                    <a:cubicBezTo>
                      <a:pt x="1137" y="393"/>
                      <a:pt x="1137" y="393"/>
                      <a:pt x="1137" y="785"/>
                    </a:cubicBezTo>
                    <a:cubicBezTo>
                      <a:pt x="1137" y="785"/>
                      <a:pt x="1137" y="393"/>
                      <a:pt x="1137" y="0"/>
                    </a:cubicBezTo>
                    <a:close/>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59" name="Form">
                <a:extLst>
                  <a:ext uri="{FF2B5EF4-FFF2-40B4-BE49-F238E27FC236}">
                    <a16:creationId xmlns:a16="http://schemas.microsoft.com/office/drawing/2014/main" id="{7C4F1227-601A-453A-BC29-D535FCCB2B58}"/>
                  </a:ext>
                </a:extLst>
              </p:cNvPr>
              <p:cNvSpPr/>
              <p:nvPr/>
            </p:nvSpPr>
            <p:spPr>
              <a:xfrm>
                <a:off x="2548537" y="62766"/>
                <a:ext cx="44427" cy="40501"/>
              </a:xfrm>
              <a:custGeom>
                <a:avLst/>
                <a:gdLst/>
                <a:ahLst/>
                <a:cxnLst>
                  <a:cxn ang="0">
                    <a:pos x="wd2" y="hd2"/>
                  </a:cxn>
                  <a:cxn ang="5400000">
                    <a:pos x="wd2" y="hd2"/>
                  </a:cxn>
                  <a:cxn ang="10800000">
                    <a:pos x="wd2" y="hd2"/>
                  </a:cxn>
                  <a:cxn ang="16200000">
                    <a:pos x="wd2" y="hd2"/>
                  </a:cxn>
                </a:cxnLst>
                <a:rect l="0" t="0" r="r" b="b"/>
                <a:pathLst>
                  <a:path w="20106" h="21600" extrusionOk="0">
                    <a:moveTo>
                      <a:pt x="260" y="8352"/>
                    </a:moveTo>
                    <a:cubicBezTo>
                      <a:pt x="-745" y="12672"/>
                      <a:pt x="1264" y="16704"/>
                      <a:pt x="4529" y="19296"/>
                    </a:cubicBezTo>
                    <a:cubicBezTo>
                      <a:pt x="7543" y="21024"/>
                      <a:pt x="11813" y="21600"/>
                      <a:pt x="15581" y="21600"/>
                    </a:cubicBezTo>
                    <a:cubicBezTo>
                      <a:pt x="16083" y="21600"/>
                      <a:pt x="17088" y="21600"/>
                      <a:pt x="17590" y="21600"/>
                    </a:cubicBezTo>
                    <a:cubicBezTo>
                      <a:pt x="20855" y="20448"/>
                      <a:pt x="20855" y="14400"/>
                      <a:pt x="18092" y="12096"/>
                    </a:cubicBezTo>
                    <a:cubicBezTo>
                      <a:pt x="15581" y="9504"/>
                      <a:pt x="12064" y="8928"/>
                      <a:pt x="8799" y="7776"/>
                    </a:cubicBezTo>
                    <a:cubicBezTo>
                      <a:pt x="5785" y="6624"/>
                      <a:pt x="1767" y="4032"/>
                      <a:pt x="1767" y="0"/>
                    </a:cubicBezTo>
                    <a:lnTo>
                      <a:pt x="260" y="8352"/>
                    </a:ln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60" name="Form">
                <a:extLst>
                  <a:ext uri="{FF2B5EF4-FFF2-40B4-BE49-F238E27FC236}">
                    <a16:creationId xmlns:a16="http://schemas.microsoft.com/office/drawing/2014/main" id="{5D457AE6-5DEF-4297-833F-B6AE5FA320BD}"/>
                  </a:ext>
                </a:extLst>
              </p:cNvPr>
              <p:cNvSpPr/>
              <p:nvPr/>
            </p:nvSpPr>
            <p:spPr>
              <a:xfrm>
                <a:off x="2569423" y="0"/>
                <a:ext cx="33930" cy="34798"/>
              </a:xfrm>
              <a:custGeom>
                <a:avLst/>
                <a:gdLst/>
                <a:ahLst/>
                <a:cxnLst>
                  <a:cxn ang="0">
                    <a:pos x="wd2" y="hd2"/>
                  </a:cxn>
                  <a:cxn ang="5400000">
                    <a:pos x="wd2" y="hd2"/>
                  </a:cxn>
                  <a:cxn ang="10800000">
                    <a:pos x="wd2" y="hd2"/>
                  </a:cxn>
                  <a:cxn ang="16200000">
                    <a:pos x="wd2" y="hd2"/>
                  </a:cxn>
                </a:cxnLst>
                <a:rect l="0" t="0" r="r" b="b"/>
                <a:pathLst>
                  <a:path w="20550" h="21086" extrusionOk="0">
                    <a:moveTo>
                      <a:pt x="20447" y="8914"/>
                    </a:moveTo>
                    <a:cubicBezTo>
                      <a:pt x="21112" y="13029"/>
                      <a:pt x="18454" y="17486"/>
                      <a:pt x="14798" y="19543"/>
                    </a:cubicBezTo>
                    <a:cubicBezTo>
                      <a:pt x="11475" y="21600"/>
                      <a:pt x="6490" y="21600"/>
                      <a:pt x="2835" y="19543"/>
                    </a:cubicBezTo>
                    <a:cubicBezTo>
                      <a:pt x="1506" y="18857"/>
                      <a:pt x="177" y="17486"/>
                      <a:pt x="177" y="15771"/>
                    </a:cubicBezTo>
                    <a:cubicBezTo>
                      <a:pt x="-488" y="13714"/>
                      <a:pt x="841" y="11657"/>
                      <a:pt x="2170" y="9600"/>
                    </a:cubicBezTo>
                    <a:cubicBezTo>
                      <a:pt x="4829" y="5829"/>
                      <a:pt x="7820" y="3086"/>
                      <a:pt x="10478" y="0"/>
                    </a:cubicBezTo>
                    <a:cubicBezTo>
                      <a:pt x="10478" y="2057"/>
                      <a:pt x="10478" y="4114"/>
                      <a:pt x="10146" y="5829"/>
                    </a:cubicBezTo>
                    <a:cubicBezTo>
                      <a:pt x="13469" y="5829"/>
                      <a:pt x="17124" y="6857"/>
                      <a:pt x="20447" y="8914"/>
                    </a:cubicBez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61" name="Form">
                <a:extLst>
                  <a:ext uri="{FF2B5EF4-FFF2-40B4-BE49-F238E27FC236}">
                    <a16:creationId xmlns:a16="http://schemas.microsoft.com/office/drawing/2014/main" id="{81147904-7511-4CC4-A99C-59666EBD0472}"/>
                  </a:ext>
                </a:extLst>
              </p:cNvPr>
              <p:cNvSpPr/>
              <p:nvPr/>
            </p:nvSpPr>
            <p:spPr>
              <a:xfrm>
                <a:off x="2539781" y="58498"/>
                <a:ext cx="19314" cy="19314"/>
              </a:xfrm>
              <a:custGeom>
                <a:avLst/>
                <a:gdLst/>
                <a:ahLst/>
                <a:cxnLst>
                  <a:cxn ang="0">
                    <a:pos x="wd2" y="hd2"/>
                  </a:cxn>
                  <a:cxn ang="5400000">
                    <a:pos x="wd2" y="hd2"/>
                  </a:cxn>
                  <a:cxn ang="10800000">
                    <a:pos x="wd2" y="hd2"/>
                  </a:cxn>
                  <a:cxn ang="16200000">
                    <a:pos x="wd2" y="hd2"/>
                  </a:cxn>
                </a:cxnLst>
                <a:rect l="0" t="0" r="r" b="b"/>
                <a:pathLst>
                  <a:path w="18138" h="19713" extrusionOk="0">
                    <a:moveTo>
                      <a:pt x="18138" y="513"/>
                    </a:moveTo>
                    <a:cubicBezTo>
                      <a:pt x="9498" y="-1887"/>
                      <a:pt x="-3462" y="4713"/>
                      <a:pt x="858" y="8313"/>
                    </a:cubicBezTo>
                    <a:cubicBezTo>
                      <a:pt x="5178" y="11913"/>
                      <a:pt x="13818" y="16113"/>
                      <a:pt x="5178" y="19713"/>
                    </a:cubicBezTo>
                    <a:lnTo>
                      <a:pt x="18138" y="513"/>
                    </a:lnTo>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sp>
            <p:nvSpPr>
              <p:cNvPr id="62" name="Form">
                <a:extLst>
                  <a:ext uri="{FF2B5EF4-FFF2-40B4-BE49-F238E27FC236}">
                    <a16:creationId xmlns:a16="http://schemas.microsoft.com/office/drawing/2014/main" id="{74F43CD8-472D-4D8A-817F-5B5F122836A3}"/>
                  </a:ext>
                </a:extLst>
              </p:cNvPr>
              <p:cNvSpPr/>
              <p:nvPr/>
            </p:nvSpPr>
            <p:spPr>
              <a:xfrm>
                <a:off x="474770" y="1516848"/>
                <a:ext cx="2343336" cy="2016019"/>
              </a:xfrm>
              <a:custGeom>
                <a:avLst/>
                <a:gdLst/>
                <a:ahLst/>
                <a:cxnLst>
                  <a:cxn ang="0">
                    <a:pos x="wd2" y="hd2"/>
                  </a:cxn>
                  <a:cxn ang="5400000">
                    <a:pos x="wd2" y="hd2"/>
                  </a:cxn>
                  <a:cxn ang="10800000">
                    <a:pos x="wd2" y="hd2"/>
                  </a:cxn>
                  <a:cxn ang="16200000">
                    <a:pos x="wd2" y="hd2"/>
                  </a:cxn>
                </a:cxnLst>
                <a:rect l="0" t="0" r="r" b="b"/>
                <a:pathLst>
                  <a:path w="21576" h="21582" extrusionOk="0">
                    <a:moveTo>
                      <a:pt x="16044" y="19102"/>
                    </a:moveTo>
                    <a:cubicBezTo>
                      <a:pt x="16140" y="19196"/>
                      <a:pt x="16306" y="19295"/>
                      <a:pt x="16382" y="19172"/>
                    </a:cubicBezTo>
                    <a:cubicBezTo>
                      <a:pt x="16412" y="19126"/>
                      <a:pt x="16412" y="19061"/>
                      <a:pt x="16412" y="19003"/>
                    </a:cubicBezTo>
                    <a:cubicBezTo>
                      <a:pt x="16402" y="18780"/>
                      <a:pt x="16372" y="18557"/>
                      <a:pt x="16306" y="18352"/>
                    </a:cubicBezTo>
                    <a:cubicBezTo>
                      <a:pt x="16266" y="18212"/>
                      <a:pt x="16210" y="18083"/>
                      <a:pt x="16200" y="17936"/>
                    </a:cubicBezTo>
                    <a:cubicBezTo>
                      <a:pt x="16170" y="17643"/>
                      <a:pt x="16351" y="17333"/>
                      <a:pt x="16603" y="17251"/>
                    </a:cubicBezTo>
                    <a:cubicBezTo>
                      <a:pt x="16558" y="16970"/>
                      <a:pt x="16306" y="16794"/>
                      <a:pt x="16150" y="16560"/>
                    </a:cubicBezTo>
                    <a:cubicBezTo>
                      <a:pt x="15832" y="16079"/>
                      <a:pt x="16009" y="15329"/>
                      <a:pt x="16422" y="14966"/>
                    </a:cubicBezTo>
                    <a:cubicBezTo>
                      <a:pt x="16477" y="14913"/>
                      <a:pt x="16528" y="14878"/>
                      <a:pt x="16583" y="14843"/>
                    </a:cubicBezTo>
                    <a:cubicBezTo>
                      <a:pt x="16634" y="14790"/>
                      <a:pt x="16699" y="14755"/>
                      <a:pt x="16750" y="14708"/>
                    </a:cubicBezTo>
                    <a:cubicBezTo>
                      <a:pt x="16846" y="14632"/>
                      <a:pt x="16931" y="14556"/>
                      <a:pt x="17037" y="14521"/>
                    </a:cubicBezTo>
                    <a:cubicBezTo>
                      <a:pt x="17249" y="14433"/>
                      <a:pt x="17481" y="14462"/>
                      <a:pt x="17703" y="14497"/>
                    </a:cubicBezTo>
                    <a:cubicBezTo>
                      <a:pt x="18444" y="14609"/>
                      <a:pt x="19185" y="14720"/>
                      <a:pt x="19926" y="14814"/>
                    </a:cubicBezTo>
                    <a:cubicBezTo>
                      <a:pt x="20103" y="14656"/>
                      <a:pt x="20093" y="14339"/>
                      <a:pt x="19997" y="14093"/>
                    </a:cubicBezTo>
                    <a:cubicBezTo>
                      <a:pt x="19901" y="13859"/>
                      <a:pt x="19745" y="13660"/>
                      <a:pt x="19629" y="13437"/>
                    </a:cubicBezTo>
                    <a:cubicBezTo>
                      <a:pt x="19467" y="13109"/>
                      <a:pt x="19417" y="12728"/>
                      <a:pt x="19361" y="12359"/>
                    </a:cubicBezTo>
                    <a:cubicBezTo>
                      <a:pt x="19341" y="12183"/>
                      <a:pt x="19321" y="12025"/>
                      <a:pt x="19301" y="11855"/>
                    </a:cubicBezTo>
                    <a:cubicBezTo>
                      <a:pt x="19246" y="11398"/>
                      <a:pt x="19185" y="10918"/>
                      <a:pt x="19311" y="10479"/>
                    </a:cubicBezTo>
                    <a:cubicBezTo>
                      <a:pt x="19351" y="10320"/>
                      <a:pt x="19417" y="10186"/>
                      <a:pt x="19447" y="10022"/>
                    </a:cubicBezTo>
                    <a:cubicBezTo>
                      <a:pt x="19553" y="9582"/>
                      <a:pt x="19427" y="9102"/>
                      <a:pt x="19493" y="8645"/>
                    </a:cubicBezTo>
                    <a:cubicBezTo>
                      <a:pt x="19533" y="8375"/>
                      <a:pt x="19629" y="8106"/>
                      <a:pt x="19563" y="7848"/>
                    </a:cubicBezTo>
                    <a:cubicBezTo>
                      <a:pt x="19533" y="7737"/>
                      <a:pt x="19477" y="7626"/>
                      <a:pt x="19503" y="7526"/>
                    </a:cubicBezTo>
                    <a:cubicBezTo>
                      <a:pt x="19523" y="7444"/>
                      <a:pt x="19573" y="7379"/>
                      <a:pt x="19619" y="7309"/>
                    </a:cubicBezTo>
                    <a:cubicBezTo>
                      <a:pt x="19669" y="7198"/>
                      <a:pt x="19649" y="7063"/>
                      <a:pt x="19629" y="6940"/>
                    </a:cubicBezTo>
                    <a:cubicBezTo>
                      <a:pt x="19573" y="6606"/>
                      <a:pt x="19533" y="6272"/>
                      <a:pt x="19477" y="5932"/>
                    </a:cubicBezTo>
                    <a:cubicBezTo>
                      <a:pt x="19467" y="5833"/>
                      <a:pt x="19447" y="5722"/>
                      <a:pt x="19493" y="5622"/>
                    </a:cubicBezTo>
                    <a:cubicBezTo>
                      <a:pt x="19563" y="5452"/>
                      <a:pt x="19770" y="5417"/>
                      <a:pt x="19936" y="5440"/>
                    </a:cubicBezTo>
                    <a:cubicBezTo>
                      <a:pt x="20108" y="5464"/>
                      <a:pt x="20274" y="5522"/>
                      <a:pt x="20430" y="5440"/>
                    </a:cubicBezTo>
                    <a:cubicBezTo>
                      <a:pt x="20420" y="5364"/>
                      <a:pt x="20410" y="5276"/>
                      <a:pt x="20390" y="5206"/>
                    </a:cubicBezTo>
                    <a:cubicBezTo>
                      <a:pt x="20486" y="5229"/>
                      <a:pt x="20592" y="5183"/>
                      <a:pt x="20652" y="5095"/>
                    </a:cubicBezTo>
                    <a:lnTo>
                      <a:pt x="20622" y="4321"/>
                    </a:lnTo>
                    <a:cubicBezTo>
                      <a:pt x="20874" y="4146"/>
                      <a:pt x="21121" y="3952"/>
                      <a:pt x="21333" y="3718"/>
                    </a:cubicBezTo>
                    <a:cubicBezTo>
                      <a:pt x="21459" y="3583"/>
                      <a:pt x="21585" y="3413"/>
                      <a:pt x="21575" y="3214"/>
                    </a:cubicBezTo>
                    <a:cubicBezTo>
                      <a:pt x="21575" y="3044"/>
                      <a:pt x="21469" y="2880"/>
                      <a:pt x="21383" y="2734"/>
                    </a:cubicBezTo>
                    <a:cubicBezTo>
                      <a:pt x="21192" y="2394"/>
                      <a:pt x="21086" y="1984"/>
                      <a:pt x="21086" y="1568"/>
                    </a:cubicBezTo>
                    <a:cubicBezTo>
                      <a:pt x="21046" y="1533"/>
                      <a:pt x="20990" y="1492"/>
                      <a:pt x="20950" y="1468"/>
                    </a:cubicBezTo>
                    <a:cubicBezTo>
                      <a:pt x="20919" y="1480"/>
                      <a:pt x="20884" y="1492"/>
                      <a:pt x="20844" y="1503"/>
                    </a:cubicBezTo>
                    <a:cubicBezTo>
                      <a:pt x="20854" y="1480"/>
                      <a:pt x="20854" y="1468"/>
                      <a:pt x="20864" y="1445"/>
                    </a:cubicBezTo>
                    <a:cubicBezTo>
                      <a:pt x="20793" y="1445"/>
                      <a:pt x="20718" y="1421"/>
                      <a:pt x="20652" y="1398"/>
                    </a:cubicBezTo>
                    <a:cubicBezTo>
                      <a:pt x="20602" y="1421"/>
                      <a:pt x="20546" y="1410"/>
                      <a:pt x="20506" y="1357"/>
                    </a:cubicBezTo>
                    <a:cubicBezTo>
                      <a:pt x="20486" y="1380"/>
                      <a:pt x="20451" y="1421"/>
                      <a:pt x="20420" y="1433"/>
                    </a:cubicBezTo>
                    <a:cubicBezTo>
                      <a:pt x="20390" y="1445"/>
                      <a:pt x="20350" y="1445"/>
                      <a:pt x="20324" y="1410"/>
                    </a:cubicBezTo>
                    <a:cubicBezTo>
                      <a:pt x="20314" y="1380"/>
                      <a:pt x="20304" y="1357"/>
                      <a:pt x="20294" y="1345"/>
                    </a:cubicBezTo>
                    <a:cubicBezTo>
                      <a:pt x="20274" y="1334"/>
                      <a:pt x="20244" y="1334"/>
                      <a:pt x="20219" y="1345"/>
                    </a:cubicBezTo>
                    <a:cubicBezTo>
                      <a:pt x="20188" y="1345"/>
                      <a:pt x="20158" y="1322"/>
                      <a:pt x="20168" y="1298"/>
                    </a:cubicBezTo>
                    <a:cubicBezTo>
                      <a:pt x="20219" y="1175"/>
                      <a:pt x="20082" y="1029"/>
                      <a:pt x="19997" y="918"/>
                    </a:cubicBezTo>
                    <a:cubicBezTo>
                      <a:pt x="19977" y="894"/>
                      <a:pt x="19956" y="853"/>
                      <a:pt x="19926" y="841"/>
                    </a:cubicBezTo>
                    <a:cubicBezTo>
                      <a:pt x="19916" y="841"/>
                      <a:pt x="19901" y="830"/>
                      <a:pt x="19891" y="818"/>
                    </a:cubicBezTo>
                    <a:cubicBezTo>
                      <a:pt x="19881" y="806"/>
                      <a:pt x="19871" y="795"/>
                      <a:pt x="19861" y="771"/>
                    </a:cubicBezTo>
                    <a:cubicBezTo>
                      <a:pt x="19840" y="718"/>
                      <a:pt x="19810" y="683"/>
                      <a:pt x="19765" y="660"/>
                    </a:cubicBezTo>
                    <a:cubicBezTo>
                      <a:pt x="19745" y="648"/>
                      <a:pt x="19724" y="636"/>
                      <a:pt x="19689" y="648"/>
                    </a:cubicBezTo>
                    <a:cubicBezTo>
                      <a:pt x="19674" y="654"/>
                      <a:pt x="19664" y="683"/>
                      <a:pt x="19674" y="707"/>
                    </a:cubicBezTo>
                    <a:cubicBezTo>
                      <a:pt x="19669" y="707"/>
                      <a:pt x="19664" y="707"/>
                      <a:pt x="19659" y="707"/>
                    </a:cubicBezTo>
                    <a:cubicBezTo>
                      <a:pt x="19609" y="730"/>
                      <a:pt x="19659" y="824"/>
                      <a:pt x="19619" y="877"/>
                    </a:cubicBezTo>
                    <a:cubicBezTo>
                      <a:pt x="19609" y="888"/>
                      <a:pt x="19573" y="906"/>
                      <a:pt x="19573" y="929"/>
                    </a:cubicBezTo>
                    <a:cubicBezTo>
                      <a:pt x="19573" y="941"/>
                      <a:pt x="19573" y="941"/>
                      <a:pt x="19583" y="953"/>
                    </a:cubicBezTo>
                    <a:lnTo>
                      <a:pt x="19679" y="1140"/>
                    </a:lnTo>
                    <a:cubicBezTo>
                      <a:pt x="19689" y="1152"/>
                      <a:pt x="19704" y="1175"/>
                      <a:pt x="19714" y="1187"/>
                    </a:cubicBezTo>
                    <a:cubicBezTo>
                      <a:pt x="19735" y="1199"/>
                      <a:pt x="19755" y="1199"/>
                      <a:pt x="19765" y="1211"/>
                    </a:cubicBezTo>
                    <a:cubicBezTo>
                      <a:pt x="19795" y="1234"/>
                      <a:pt x="19810" y="1298"/>
                      <a:pt x="19820" y="1334"/>
                    </a:cubicBezTo>
                    <a:cubicBezTo>
                      <a:pt x="19840" y="1380"/>
                      <a:pt x="19901" y="1410"/>
                      <a:pt x="19946" y="1398"/>
                    </a:cubicBezTo>
                    <a:cubicBezTo>
                      <a:pt x="19987" y="1457"/>
                      <a:pt x="20032" y="1521"/>
                      <a:pt x="20062" y="1591"/>
                    </a:cubicBezTo>
                    <a:cubicBezTo>
                      <a:pt x="20072" y="1603"/>
                      <a:pt x="20072" y="1626"/>
                      <a:pt x="20072" y="1644"/>
                    </a:cubicBezTo>
                    <a:cubicBezTo>
                      <a:pt x="20072" y="1679"/>
                      <a:pt x="20052" y="1703"/>
                      <a:pt x="20052" y="1726"/>
                    </a:cubicBezTo>
                    <a:cubicBezTo>
                      <a:pt x="20052" y="1779"/>
                      <a:pt x="20103" y="1814"/>
                      <a:pt x="20093" y="1849"/>
                    </a:cubicBezTo>
                    <a:cubicBezTo>
                      <a:pt x="20123" y="1873"/>
                      <a:pt x="20168" y="1902"/>
                      <a:pt x="20198" y="1925"/>
                    </a:cubicBezTo>
                    <a:cubicBezTo>
                      <a:pt x="20219" y="1960"/>
                      <a:pt x="20198" y="2007"/>
                      <a:pt x="20168" y="2037"/>
                    </a:cubicBezTo>
                    <a:cubicBezTo>
                      <a:pt x="20178" y="2095"/>
                      <a:pt x="20158" y="2171"/>
                      <a:pt x="20103" y="2206"/>
                    </a:cubicBezTo>
                    <a:cubicBezTo>
                      <a:pt x="20123" y="2206"/>
                      <a:pt x="20138" y="2230"/>
                      <a:pt x="20138" y="2242"/>
                    </a:cubicBezTo>
                    <a:cubicBezTo>
                      <a:pt x="20138" y="2271"/>
                      <a:pt x="20113" y="2283"/>
                      <a:pt x="20103" y="2294"/>
                    </a:cubicBezTo>
                    <a:cubicBezTo>
                      <a:pt x="20062" y="2330"/>
                      <a:pt x="20017" y="2353"/>
                      <a:pt x="19977" y="2330"/>
                    </a:cubicBezTo>
                    <a:cubicBezTo>
                      <a:pt x="19901" y="2294"/>
                      <a:pt x="19916" y="2130"/>
                      <a:pt x="19830" y="2095"/>
                    </a:cubicBezTo>
                    <a:cubicBezTo>
                      <a:pt x="19795" y="2119"/>
                      <a:pt x="19755" y="2119"/>
                      <a:pt x="19724" y="2083"/>
                    </a:cubicBezTo>
                    <a:cubicBezTo>
                      <a:pt x="19704" y="2119"/>
                      <a:pt x="19679" y="2160"/>
                      <a:pt x="19649" y="2171"/>
                    </a:cubicBezTo>
                    <a:cubicBezTo>
                      <a:pt x="19619" y="2195"/>
                      <a:pt x="19573" y="2195"/>
                      <a:pt x="19553" y="2171"/>
                    </a:cubicBezTo>
                    <a:cubicBezTo>
                      <a:pt x="19553" y="2230"/>
                      <a:pt x="19493" y="2253"/>
                      <a:pt x="19437" y="2283"/>
                    </a:cubicBezTo>
                    <a:cubicBezTo>
                      <a:pt x="19407" y="2294"/>
                      <a:pt x="19377" y="2306"/>
                      <a:pt x="19361" y="2341"/>
                    </a:cubicBezTo>
                    <a:cubicBezTo>
                      <a:pt x="19341" y="2283"/>
                      <a:pt x="19246" y="2283"/>
                      <a:pt x="19225" y="2353"/>
                    </a:cubicBezTo>
                    <a:cubicBezTo>
                      <a:pt x="19165" y="2253"/>
                      <a:pt x="19059" y="2195"/>
                      <a:pt x="18953" y="2183"/>
                    </a:cubicBezTo>
                    <a:cubicBezTo>
                      <a:pt x="18918" y="2107"/>
                      <a:pt x="18837" y="2060"/>
                      <a:pt x="18761" y="2072"/>
                    </a:cubicBezTo>
                    <a:cubicBezTo>
                      <a:pt x="18761" y="2119"/>
                      <a:pt x="18716" y="2160"/>
                      <a:pt x="18676" y="2148"/>
                    </a:cubicBezTo>
                    <a:cubicBezTo>
                      <a:pt x="18635" y="2148"/>
                      <a:pt x="18600" y="2107"/>
                      <a:pt x="18570" y="2072"/>
                    </a:cubicBezTo>
                    <a:cubicBezTo>
                      <a:pt x="18540" y="2107"/>
                      <a:pt x="18484" y="2095"/>
                      <a:pt x="18464" y="2072"/>
                    </a:cubicBezTo>
                    <a:cubicBezTo>
                      <a:pt x="18454" y="2083"/>
                      <a:pt x="18454" y="2107"/>
                      <a:pt x="18444" y="2119"/>
                    </a:cubicBezTo>
                    <a:cubicBezTo>
                      <a:pt x="18368" y="2107"/>
                      <a:pt x="18308" y="2095"/>
                      <a:pt x="18232" y="2095"/>
                    </a:cubicBezTo>
                    <a:cubicBezTo>
                      <a:pt x="18202" y="2095"/>
                      <a:pt x="18156" y="2095"/>
                      <a:pt x="18136" y="2130"/>
                    </a:cubicBezTo>
                    <a:cubicBezTo>
                      <a:pt x="18167" y="2130"/>
                      <a:pt x="18192" y="2148"/>
                      <a:pt x="18222" y="2148"/>
                    </a:cubicBezTo>
                    <a:cubicBezTo>
                      <a:pt x="18232" y="2183"/>
                      <a:pt x="18192" y="2195"/>
                      <a:pt x="18167" y="2195"/>
                    </a:cubicBezTo>
                    <a:cubicBezTo>
                      <a:pt x="18136" y="2195"/>
                      <a:pt x="18106" y="2183"/>
                      <a:pt x="18086" y="2206"/>
                    </a:cubicBezTo>
                    <a:cubicBezTo>
                      <a:pt x="18071" y="2218"/>
                      <a:pt x="18071" y="2230"/>
                      <a:pt x="18061" y="2242"/>
                    </a:cubicBezTo>
                    <a:cubicBezTo>
                      <a:pt x="18030" y="2306"/>
                      <a:pt x="17955" y="2283"/>
                      <a:pt x="17904" y="2271"/>
                    </a:cubicBezTo>
                    <a:cubicBezTo>
                      <a:pt x="17864" y="2294"/>
                      <a:pt x="17819" y="2365"/>
                      <a:pt x="17849" y="2406"/>
                    </a:cubicBezTo>
                    <a:cubicBezTo>
                      <a:pt x="17798" y="2417"/>
                      <a:pt x="17743" y="2464"/>
                      <a:pt x="17733" y="2529"/>
                    </a:cubicBezTo>
                    <a:cubicBezTo>
                      <a:pt x="17723" y="2488"/>
                      <a:pt x="17682" y="2499"/>
                      <a:pt x="17652" y="2511"/>
                    </a:cubicBezTo>
                    <a:cubicBezTo>
                      <a:pt x="17617" y="2529"/>
                      <a:pt x="17597" y="2552"/>
                      <a:pt x="17567" y="2564"/>
                    </a:cubicBezTo>
                    <a:cubicBezTo>
                      <a:pt x="17531" y="2564"/>
                      <a:pt x="17511" y="2552"/>
                      <a:pt x="17481" y="2552"/>
                    </a:cubicBezTo>
                    <a:cubicBezTo>
                      <a:pt x="17451" y="2552"/>
                      <a:pt x="17430" y="2587"/>
                      <a:pt x="17440" y="2611"/>
                    </a:cubicBezTo>
                    <a:cubicBezTo>
                      <a:pt x="17395" y="2587"/>
                      <a:pt x="17335" y="2634"/>
                      <a:pt x="17335" y="2687"/>
                    </a:cubicBezTo>
                    <a:cubicBezTo>
                      <a:pt x="17299" y="2675"/>
                      <a:pt x="17269" y="2663"/>
                      <a:pt x="17249" y="2699"/>
                    </a:cubicBezTo>
                    <a:cubicBezTo>
                      <a:pt x="17239" y="2710"/>
                      <a:pt x="17239" y="2722"/>
                      <a:pt x="17249" y="2745"/>
                    </a:cubicBezTo>
                    <a:cubicBezTo>
                      <a:pt x="17249" y="2786"/>
                      <a:pt x="17249" y="2822"/>
                      <a:pt x="17259" y="2857"/>
                    </a:cubicBezTo>
                    <a:cubicBezTo>
                      <a:pt x="17183" y="2845"/>
                      <a:pt x="17123" y="2898"/>
                      <a:pt x="17067" y="2945"/>
                    </a:cubicBezTo>
                    <a:cubicBezTo>
                      <a:pt x="17052" y="2962"/>
                      <a:pt x="17027" y="2992"/>
                      <a:pt x="17037" y="3015"/>
                    </a:cubicBezTo>
                    <a:cubicBezTo>
                      <a:pt x="17007" y="2992"/>
                      <a:pt x="16951" y="3027"/>
                      <a:pt x="16931" y="3068"/>
                    </a:cubicBezTo>
                    <a:cubicBezTo>
                      <a:pt x="16901" y="3115"/>
                      <a:pt x="16846" y="3167"/>
                      <a:pt x="16815" y="3126"/>
                    </a:cubicBezTo>
                    <a:cubicBezTo>
                      <a:pt x="16770" y="3191"/>
                      <a:pt x="16740" y="3249"/>
                      <a:pt x="16719" y="3325"/>
                    </a:cubicBezTo>
                    <a:cubicBezTo>
                      <a:pt x="16644" y="3302"/>
                      <a:pt x="16573" y="3302"/>
                      <a:pt x="16508" y="3349"/>
                    </a:cubicBezTo>
                    <a:cubicBezTo>
                      <a:pt x="16488" y="3361"/>
                      <a:pt x="16477" y="3384"/>
                      <a:pt x="16477" y="3413"/>
                    </a:cubicBezTo>
                    <a:cubicBezTo>
                      <a:pt x="16488" y="3437"/>
                      <a:pt x="16518" y="3448"/>
                      <a:pt x="16518" y="3472"/>
                    </a:cubicBezTo>
                    <a:cubicBezTo>
                      <a:pt x="16518" y="3507"/>
                      <a:pt x="16493" y="3525"/>
                      <a:pt x="16467" y="3548"/>
                    </a:cubicBezTo>
                    <a:cubicBezTo>
                      <a:pt x="16427" y="3595"/>
                      <a:pt x="16442" y="3683"/>
                      <a:pt x="16467" y="3753"/>
                    </a:cubicBezTo>
                    <a:cubicBezTo>
                      <a:pt x="16488" y="3818"/>
                      <a:pt x="16498" y="3888"/>
                      <a:pt x="16488" y="3952"/>
                    </a:cubicBezTo>
                    <a:cubicBezTo>
                      <a:pt x="16488" y="3987"/>
                      <a:pt x="16493" y="4028"/>
                      <a:pt x="16467" y="4052"/>
                    </a:cubicBezTo>
                    <a:cubicBezTo>
                      <a:pt x="16447" y="4075"/>
                      <a:pt x="16402" y="4075"/>
                      <a:pt x="16392" y="4040"/>
                    </a:cubicBezTo>
                    <a:cubicBezTo>
                      <a:pt x="16306" y="4110"/>
                      <a:pt x="16200" y="4122"/>
                      <a:pt x="16094" y="4087"/>
                    </a:cubicBezTo>
                    <a:cubicBezTo>
                      <a:pt x="16064" y="4075"/>
                      <a:pt x="16034" y="4052"/>
                      <a:pt x="16009" y="4011"/>
                    </a:cubicBezTo>
                    <a:cubicBezTo>
                      <a:pt x="15998" y="3987"/>
                      <a:pt x="15998" y="3976"/>
                      <a:pt x="15988" y="3952"/>
                    </a:cubicBezTo>
                    <a:cubicBezTo>
                      <a:pt x="15968" y="3905"/>
                      <a:pt x="15903" y="3888"/>
                      <a:pt x="15893" y="3841"/>
                    </a:cubicBezTo>
                    <a:lnTo>
                      <a:pt x="15893" y="3782"/>
                    </a:lnTo>
                    <a:cubicBezTo>
                      <a:pt x="15882" y="3741"/>
                      <a:pt x="15842" y="3730"/>
                      <a:pt x="15812" y="3706"/>
                    </a:cubicBezTo>
                    <a:cubicBezTo>
                      <a:pt x="15756" y="3671"/>
                      <a:pt x="15746" y="3595"/>
                      <a:pt x="15756" y="3525"/>
                    </a:cubicBezTo>
                    <a:cubicBezTo>
                      <a:pt x="15767" y="3460"/>
                      <a:pt x="15797" y="3402"/>
                      <a:pt x="15832" y="3337"/>
                    </a:cubicBezTo>
                    <a:lnTo>
                      <a:pt x="15862" y="3302"/>
                    </a:lnTo>
                    <a:cubicBezTo>
                      <a:pt x="15872" y="3290"/>
                      <a:pt x="15893" y="3290"/>
                      <a:pt x="15903" y="3302"/>
                    </a:cubicBezTo>
                    <a:cubicBezTo>
                      <a:pt x="15968" y="3302"/>
                      <a:pt x="16044" y="3314"/>
                      <a:pt x="16104" y="3337"/>
                    </a:cubicBezTo>
                    <a:cubicBezTo>
                      <a:pt x="16140" y="3349"/>
                      <a:pt x="16180" y="3349"/>
                      <a:pt x="16190" y="3314"/>
                    </a:cubicBezTo>
                    <a:cubicBezTo>
                      <a:pt x="16200" y="3261"/>
                      <a:pt x="16124" y="3238"/>
                      <a:pt x="16114" y="3191"/>
                    </a:cubicBezTo>
                    <a:cubicBezTo>
                      <a:pt x="16104" y="3138"/>
                      <a:pt x="16170" y="3091"/>
                      <a:pt x="16170" y="3044"/>
                    </a:cubicBezTo>
                    <a:cubicBezTo>
                      <a:pt x="16170" y="2980"/>
                      <a:pt x="16104" y="2968"/>
                      <a:pt x="16074" y="2933"/>
                    </a:cubicBezTo>
                    <a:cubicBezTo>
                      <a:pt x="16034" y="2880"/>
                      <a:pt x="16024" y="2804"/>
                      <a:pt x="15998" y="2734"/>
                    </a:cubicBezTo>
                    <a:cubicBezTo>
                      <a:pt x="15978" y="2658"/>
                      <a:pt x="15928" y="2587"/>
                      <a:pt x="15862" y="2611"/>
                    </a:cubicBezTo>
                    <a:cubicBezTo>
                      <a:pt x="15872" y="2576"/>
                      <a:pt x="15857" y="2523"/>
                      <a:pt x="15822" y="2499"/>
                    </a:cubicBezTo>
                    <a:cubicBezTo>
                      <a:pt x="15792" y="2470"/>
                      <a:pt x="15756" y="2464"/>
                      <a:pt x="15716" y="2453"/>
                    </a:cubicBezTo>
                    <a:cubicBezTo>
                      <a:pt x="15640" y="2429"/>
                      <a:pt x="15555" y="2417"/>
                      <a:pt x="15494" y="2453"/>
                    </a:cubicBezTo>
                    <a:cubicBezTo>
                      <a:pt x="15459" y="2394"/>
                      <a:pt x="15398" y="2353"/>
                      <a:pt x="15333" y="2365"/>
                    </a:cubicBezTo>
                    <a:cubicBezTo>
                      <a:pt x="15272" y="2376"/>
                      <a:pt x="15217" y="2429"/>
                      <a:pt x="15197" y="2499"/>
                    </a:cubicBezTo>
                    <a:cubicBezTo>
                      <a:pt x="15187" y="2529"/>
                      <a:pt x="15187" y="2564"/>
                      <a:pt x="15207" y="2587"/>
                    </a:cubicBezTo>
                    <a:cubicBezTo>
                      <a:pt x="15227" y="2622"/>
                      <a:pt x="15282" y="2611"/>
                      <a:pt x="15303" y="2634"/>
                    </a:cubicBezTo>
                    <a:cubicBezTo>
                      <a:pt x="15333" y="2663"/>
                      <a:pt x="15333" y="2710"/>
                      <a:pt x="15343" y="2745"/>
                    </a:cubicBezTo>
                    <a:cubicBezTo>
                      <a:pt x="15353" y="2786"/>
                      <a:pt x="15388" y="2822"/>
                      <a:pt x="15419" y="2810"/>
                    </a:cubicBezTo>
                    <a:cubicBezTo>
                      <a:pt x="15388" y="2868"/>
                      <a:pt x="15459" y="2933"/>
                      <a:pt x="15469" y="3003"/>
                    </a:cubicBezTo>
                    <a:cubicBezTo>
                      <a:pt x="15484" y="3068"/>
                      <a:pt x="15439" y="3126"/>
                      <a:pt x="15419" y="3191"/>
                    </a:cubicBezTo>
                    <a:cubicBezTo>
                      <a:pt x="15398" y="3249"/>
                      <a:pt x="15409" y="3325"/>
                      <a:pt x="15439" y="3372"/>
                    </a:cubicBezTo>
                    <a:cubicBezTo>
                      <a:pt x="15409" y="3349"/>
                      <a:pt x="15378" y="3413"/>
                      <a:pt x="15388" y="3460"/>
                    </a:cubicBezTo>
                    <a:cubicBezTo>
                      <a:pt x="15398" y="3495"/>
                      <a:pt x="15419" y="3548"/>
                      <a:pt x="15398" y="3583"/>
                    </a:cubicBezTo>
                    <a:lnTo>
                      <a:pt x="15363" y="3618"/>
                    </a:lnTo>
                    <a:cubicBezTo>
                      <a:pt x="15323" y="3671"/>
                      <a:pt x="15353" y="3765"/>
                      <a:pt x="15419" y="3765"/>
                    </a:cubicBezTo>
                    <a:cubicBezTo>
                      <a:pt x="15398" y="3806"/>
                      <a:pt x="15388" y="3829"/>
                      <a:pt x="15363" y="3864"/>
                    </a:cubicBezTo>
                    <a:cubicBezTo>
                      <a:pt x="15439" y="3888"/>
                      <a:pt x="15484" y="3999"/>
                      <a:pt x="15439" y="4075"/>
                    </a:cubicBezTo>
                    <a:cubicBezTo>
                      <a:pt x="15484" y="4134"/>
                      <a:pt x="15494" y="4210"/>
                      <a:pt x="15469" y="4286"/>
                    </a:cubicBezTo>
                    <a:cubicBezTo>
                      <a:pt x="15449" y="4357"/>
                      <a:pt x="15398" y="4409"/>
                      <a:pt x="15333" y="4433"/>
                    </a:cubicBezTo>
                    <a:cubicBezTo>
                      <a:pt x="15343" y="4456"/>
                      <a:pt x="15333" y="4503"/>
                      <a:pt x="15303" y="4515"/>
                    </a:cubicBezTo>
                    <a:cubicBezTo>
                      <a:pt x="15272" y="4532"/>
                      <a:pt x="15237" y="4515"/>
                      <a:pt x="15217" y="4503"/>
                    </a:cubicBezTo>
                    <a:cubicBezTo>
                      <a:pt x="15197" y="4491"/>
                      <a:pt x="15187" y="4468"/>
                      <a:pt x="15177" y="4456"/>
                    </a:cubicBezTo>
                    <a:cubicBezTo>
                      <a:pt x="15111" y="4392"/>
                      <a:pt x="15035" y="4357"/>
                      <a:pt x="14955" y="4368"/>
                    </a:cubicBezTo>
                    <a:cubicBezTo>
                      <a:pt x="14945" y="4392"/>
                      <a:pt x="14945" y="4421"/>
                      <a:pt x="14930" y="4444"/>
                    </a:cubicBezTo>
                    <a:cubicBezTo>
                      <a:pt x="14839" y="4444"/>
                      <a:pt x="14743" y="4532"/>
                      <a:pt x="14708" y="4626"/>
                    </a:cubicBezTo>
                    <a:cubicBezTo>
                      <a:pt x="14647" y="4614"/>
                      <a:pt x="14602" y="4749"/>
                      <a:pt x="14541" y="4749"/>
                    </a:cubicBezTo>
                    <a:lnTo>
                      <a:pt x="14496" y="4749"/>
                    </a:lnTo>
                    <a:cubicBezTo>
                      <a:pt x="14476" y="4749"/>
                      <a:pt x="14466" y="4761"/>
                      <a:pt x="14446" y="4761"/>
                    </a:cubicBezTo>
                    <a:cubicBezTo>
                      <a:pt x="14299" y="4837"/>
                      <a:pt x="14193" y="4995"/>
                      <a:pt x="14138" y="5165"/>
                    </a:cubicBezTo>
                    <a:cubicBezTo>
                      <a:pt x="14153" y="5130"/>
                      <a:pt x="14193" y="5159"/>
                      <a:pt x="14203" y="5194"/>
                    </a:cubicBezTo>
                    <a:cubicBezTo>
                      <a:pt x="14203" y="5229"/>
                      <a:pt x="14193" y="5253"/>
                      <a:pt x="14178" y="5294"/>
                    </a:cubicBezTo>
                    <a:cubicBezTo>
                      <a:pt x="14158" y="5388"/>
                      <a:pt x="14254" y="5487"/>
                      <a:pt x="14234" y="5587"/>
                    </a:cubicBezTo>
                    <a:cubicBezTo>
                      <a:pt x="14234" y="5610"/>
                      <a:pt x="14224" y="5634"/>
                      <a:pt x="14224" y="5645"/>
                    </a:cubicBezTo>
                    <a:cubicBezTo>
                      <a:pt x="14234" y="5686"/>
                      <a:pt x="14274" y="5686"/>
                      <a:pt x="14299" y="5710"/>
                    </a:cubicBezTo>
                    <a:cubicBezTo>
                      <a:pt x="14319" y="5745"/>
                      <a:pt x="14284" y="5798"/>
                      <a:pt x="14254" y="5809"/>
                    </a:cubicBezTo>
                    <a:cubicBezTo>
                      <a:pt x="14224" y="5821"/>
                      <a:pt x="14178" y="5809"/>
                      <a:pt x="14148" y="5821"/>
                    </a:cubicBezTo>
                    <a:cubicBezTo>
                      <a:pt x="14118" y="5821"/>
                      <a:pt x="14077" y="5845"/>
                      <a:pt x="14062" y="5891"/>
                    </a:cubicBezTo>
                    <a:cubicBezTo>
                      <a:pt x="14012" y="5798"/>
                      <a:pt x="13916" y="5733"/>
                      <a:pt x="13830" y="5686"/>
                    </a:cubicBezTo>
                    <a:cubicBezTo>
                      <a:pt x="13760" y="5645"/>
                      <a:pt x="13684" y="5599"/>
                      <a:pt x="13609" y="5563"/>
                    </a:cubicBezTo>
                    <a:lnTo>
                      <a:pt x="13356" y="5417"/>
                    </a:lnTo>
                    <a:cubicBezTo>
                      <a:pt x="13336" y="5475"/>
                      <a:pt x="13301" y="5540"/>
                      <a:pt x="13281" y="5599"/>
                    </a:cubicBezTo>
                    <a:cubicBezTo>
                      <a:pt x="13261" y="5634"/>
                      <a:pt x="13251" y="5686"/>
                      <a:pt x="13251" y="5733"/>
                    </a:cubicBezTo>
                    <a:cubicBezTo>
                      <a:pt x="13251" y="5786"/>
                      <a:pt x="13271" y="5833"/>
                      <a:pt x="13311" y="5845"/>
                    </a:cubicBezTo>
                    <a:cubicBezTo>
                      <a:pt x="13336" y="5845"/>
                      <a:pt x="13367" y="5845"/>
                      <a:pt x="13377" y="5856"/>
                    </a:cubicBezTo>
                    <a:cubicBezTo>
                      <a:pt x="13397" y="5880"/>
                      <a:pt x="13387" y="5921"/>
                      <a:pt x="13397" y="5944"/>
                    </a:cubicBezTo>
                    <a:cubicBezTo>
                      <a:pt x="13407" y="6003"/>
                      <a:pt x="13472" y="6014"/>
                      <a:pt x="13513" y="6044"/>
                    </a:cubicBezTo>
                    <a:cubicBezTo>
                      <a:pt x="13609" y="6091"/>
                      <a:pt x="13664" y="6225"/>
                      <a:pt x="13629" y="6337"/>
                    </a:cubicBezTo>
                    <a:cubicBezTo>
                      <a:pt x="13609" y="6337"/>
                      <a:pt x="13598" y="6325"/>
                      <a:pt x="13578" y="6325"/>
                    </a:cubicBezTo>
                    <a:cubicBezTo>
                      <a:pt x="13588" y="6360"/>
                      <a:pt x="13558" y="6407"/>
                      <a:pt x="13523" y="6425"/>
                    </a:cubicBezTo>
                    <a:cubicBezTo>
                      <a:pt x="13493" y="6436"/>
                      <a:pt x="13452" y="6436"/>
                      <a:pt x="13417" y="6425"/>
                    </a:cubicBezTo>
                    <a:cubicBezTo>
                      <a:pt x="13397" y="6425"/>
                      <a:pt x="13387" y="6425"/>
                      <a:pt x="13367" y="6407"/>
                    </a:cubicBezTo>
                    <a:lnTo>
                      <a:pt x="13336" y="6372"/>
                    </a:lnTo>
                    <a:cubicBezTo>
                      <a:pt x="13261" y="6237"/>
                      <a:pt x="13089" y="6214"/>
                      <a:pt x="12998" y="6102"/>
                    </a:cubicBezTo>
                    <a:cubicBezTo>
                      <a:pt x="12983" y="6091"/>
                      <a:pt x="12973" y="6067"/>
                      <a:pt x="12973" y="6044"/>
                    </a:cubicBezTo>
                    <a:cubicBezTo>
                      <a:pt x="12973" y="6026"/>
                      <a:pt x="12983" y="6014"/>
                      <a:pt x="12983" y="6003"/>
                    </a:cubicBezTo>
                    <a:cubicBezTo>
                      <a:pt x="12983" y="5979"/>
                      <a:pt x="12953" y="5968"/>
                      <a:pt x="12933" y="5956"/>
                    </a:cubicBezTo>
                    <a:cubicBezTo>
                      <a:pt x="12893" y="5944"/>
                      <a:pt x="12837" y="5891"/>
                      <a:pt x="12827" y="5845"/>
                    </a:cubicBezTo>
                    <a:cubicBezTo>
                      <a:pt x="12807" y="5798"/>
                      <a:pt x="12827" y="5722"/>
                      <a:pt x="12867" y="5698"/>
                    </a:cubicBezTo>
                    <a:cubicBezTo>
                      <a:pt x="12817" y="5675"/>
                      <a:pt x="12772" y="5587"/>
                      <a:pt x="12807" y="5522"/>
                    </a:cubicBezTo>
                    <a:cubicBezTo>
                      <a:pt x="12751" y="5499"/>
                      <a:pt x="12701" y="5452"/>
                      <a:pt x="12721" y="5399"/>
                    </a:cubicBezTo>
                    <a:lnTo>
                      <a:pt x="12751" y="5364"/>
                    </a:lnTo>
                    <a:cubicBezTo>
                      <a:pt x="12772" y="5329"/>
                      <a:pt x="12772" y="5276"/>
                      <a:pt x="12751" y="5253"/>
                    </a:cubicBezTo>
                    <a:cubicBezTo>
                      <a:pt x="12807" y="5206"/>
                      <a:pt x="12827" y="5101"/>
                      <a:pt x="12807" y="5019"/>
                    </a:cubicBezTo>
                    <a:cubicBezTo>
                      <a:pt x="12787" y="4931"/>
                      <a:pt x="12741" y="4872"/>
                      <a:pt x="12701" y="4802"/>
                    </a:cubicBezTo>
                    <a:cubicBezTo>
                      <a:pt x="12681" y="4772"/>
                      <a:pt x="12656" y="4737"/>
                      <a:pt x="12625" y="4726"/>
                    </a:cubicBezTo>
                    <a:cubicBezTo>
                      <a:pt x="12615" y="4726"/>
                      <a:pt x="12595" y="4726"/>
                      <a:pt x="12585" y="4714"/>
                    </a:cubicBezTo>
                    <a:cubicBezTo>
                      <a:pt x="12540" y="4690"/>
                      <a:pt x="12575" y="4591"/>
                      <a:pt x="12530" y="4567"/>
                    </a:cubicBezTo>
                    <a:cubicBezTo>
                      <a:pt x="12509" y="4556"/>
                      <a:pt x="12489" y="4556"/>
                      <a:pt x="12469" y="4544"/>
                    </a:cubicBezTo>
                    <a:cubicBezTo>
                      <a:pt x="12459" y="4532"/>
                      <a:pt x="12459" y="4503"/>
                      <a:pt x="12434" y="4491"/>
                    </a:cubicBezTo>
                    <a:cubicBezTo>
                      <a:pt x="12424" y="4480"/>
                      <a:pt x="12403" y="4480"/>
                      <a:pt x="12383" y="4480"/>
                    </a:cubicBezTo>
                    <a:cubicBezTo>
                      <a:pt x="12308" y="4468"/>
                      <a:pt x="12277" y="4368"/>
                      <a:pt x="12257" y="4298"/>
                    </a:cubicBezTo>
                    <a:cubicBezTo>
                      <a:pt x="12338" y="4286"/>
                      <a:pt x="12424" y="4269"/>
                      <a:pt x="12499" y="4245"/>
                    </a:cubicBezTo>
                    <a:cubicBezTo>
                      <a:pt x="12530" y="4245"/>
                      <a:pt x="12565" y="4233"/>
                      <a:pt x="12595" y="4245"/>
                    </a:cubicBezTo>
                    <a:cubicBezTo>
                      <a:pt x="12635" y="4257"/>
                      <a:pt x="12671" y="4310"/>
                      <a:pt x="12701" y="4333"/>
                    </a:cubicBezTo>
                    <a:cubicBezTo>
                      <a:pt x="12731" y="4368"/>
                      <a:pt x="12772" y="4392"/>
                      <a:pt x="12817" y="4368"/>
                    </a:cubicBezTo>
                    <a:lnTo>
                      <a:pt x="12817" y="4491"/>
                    </a:lnTo>
                    <a:cubicBezTo>
                      <a:pt x="12847" y="4456"/>
                      <a:pt x="12903" y="4468"/>
                      <a:pt x="12943" y="4491"/>
                    </a:cubicBezTo>
                    <a:cubicBezTo>
                      <a:pt x="12998" y="4515"/>
                      <a:pt x="13049" y="4544"/>
                      <a:pt x="13114" y="4567"/>
                    </a:cubicBezTo>
                    <a:cubicBezTo>
                      <a:pt x="13165" y="4591"/>
                      <a:pt x="13205" y="4614"/>
                      <a:pt x="13261" y="4603"/>
                    </a:cubicBezTo>
                    <a:cubicBezTo>
                      <a:pt x="13291" y="4603"/>
                      <a:pt x="13326" y="4579"/>
                      <a:pt x="13356" y="4591"/>
                    </a:cubicBezTo>
                    <a:cubicBezTo>
                      <a:pt x="13387" y="4591"/>
                      <a:pt x="13432" y="4626"/>
                      <a:pt x="13407" y="4667"/>
                    </a:cubicBezTo>
                    <a:cubicBezTo>
                      <a:pt x="13548" y="4702"/>
                      <a:pt x="13684" y="4726"/>
                      <a:pt x="13820" y="4726"/>
                    </a:cubicBezTo>
                    <a:cubicBezTo>
                      <a:pt x="13800" y="4726"/>
                      <a:pt x="13790" y="4714"/>
                      <a:pt x="13770" y="4714"/>
                    </a:cubicBezTo>
                    <a:cubicBezTo>
                      <a:pt x="13840" y="4702"/>
                      <a:pt x="13926" y="4690"/>
                      <a:pt x="14002" y="4679"/>
                    </a:cubicBezTo>
                    <a:cubicBezTo>
                      <a:pt x="14002" y="4655"/>
                      <a:pt x="14002" y="4626"/>
                      <a:pt x="13992" y="4603"/>
                    </a:cubicBezTo>
                    <a:cubicBezTo>
                      <a:pt x="14052" y="4603"/>
                      <a:pt x="14128" y="4603"/>
                      <a:pt x="14193" y="4579"/>
                    </a:cubicBezTo>
                    <a:cubicBezTo>
                      <a:pt x="14234" y="4556"/>
                      <a:pt x="14274" y="4515"/>
                      <a:pt x="14319" y="4468"/>
                    </a:cubicBezTo>
                    <a:cubicBezTo>
                      <a:pt x="14360" y="4421"/>
                      <a:pt x="14415" y="4368"/>
                      <a:pt x="14456" y="4321"/>
                    </a:cubicBezTo>
                    <a:lnTo>
                      <a:pt x="14425" y="4286"/>
                    </a:lnTo>
                    <a:cubicBezTo>
                      <a:pt x="14486" y="4245"/>
                      <a:pt x="14531" y="4146"/>
                      <a:pt x="14496" y="4064"/>
                    </a:cubicBezTo>
                    <a:cubicBezTo>
                      <a:pt x="14486" y="4064"/>
                      <a:pt x="14476" y="4040"/>
                      <a:pt x="14486" y="4028"/>
                    </a:cubicBezTo>
                    <a:cubicBezTo>
                      <a:pt x="14496" y="4011"/>
                      <a:pt x="14521" y="4011"/>
                      <a:pt x="14531" y="3999"/>
                    </a:cubicBezTo>
                    <a:cubicBezTo>
                      <a:pt x="14561" y="3987"/>
                      <a:pt x="14561" y="3941"/>
                      <a:pt x="14561" y="3888"/>
                    </a:cubicBezTo>
                    <a:lnTo>
                      <a:pt x="14531" y="3782"/>
                    </a:lnTo>
                    <a:cubicBezTo>
                      <a:pt x="14531" y="3741"/>
                      <a:pt x="14541" y="3706"/>
                      <a:pt x="14521" y="3683"/>
                    </a:cubicBezTo>
                    <a:cubicBezTo>
                      <a:pt x="14511" y="3659"/>
                      <a:pt x="14486" y="3642"/>
                      <a:pt x="14476" y="3630"/>
                    </a:cubicBezTo>
                    <a:cubicBezTo>
                      <a:pt x="14456" y="3583"/>
                      <a:pt x="14511" y="3548"/>
                      <a:pt x="14511" y="3495"/>
                    </a:cubicBezTo>
                    <a:cubicBezTo>
                      <a:pt x="14511" y="3448"/>
                      <a:pt x="14456" y="3413"/>
                      <a:pt x="14425" y="3437"/>
                    </a:cubicBezTo>
                    <a:cubicBezTo>
                      <a:pt x="14446" y="3402"/>
                      <a:pt x="14440" y="3349"/>
                      <a:pt x="14415" y="3314"/>
                    </a:cubicBezTo>
                    <a:cubicBezTo>
                      <a:pt x="14395" y="3279"/>
                      <a:pt x="14360" y="3249"/>
                      <a:pt x="14330" y="3226"/>
                    </a:cubicBezTo>
                    <a:cubicBezTo>
                      <a:pt x="14284" y="3167"/>
                      <a:pt x="14264" y="3068"/>
                      <a:pt x="14203" y="3068"/>
                    </a:cubicBezTo>
                    <a:cubicBezTo>
                      <a:pt x="14193" y="3003"/>
                      <a:pt x="14108" y="2980"/>
                      <a:pt x="14052" y="2956"/>
                    </a:cubicBezTo>
                    <a:cubicBezTo>
                      <a:pt x="13982" y="2921"/>
                      <a:pt x="13916" y="2845"/>
                      <a:pt x="13866" y="2775"/>
                    </a:cubicBezTo>
                    <a:cubicBezTo>
                      <a:pt x="13830" y="2722"/>
                      <a:pt x="13800" y="2652"/>
                      <a:pt x="13745" y="2652"/>
                    </a:cubicBezTo>
                    <a:cubicBezTo>
                      <a:pt x="13745" y="2587"/>
                      <a:pt x="13714" y="2540"/>
                      <a:pt x="13664" y="2529"/>
                    </a:cubicBezTo>
                    <a:cubicBezTo>
                      <a:pt x="13629" y="2529"/>
                      <a:pt x="13598" y="2540"/>
                      <a:pt x="13578" y="2511"/>
                    </a:cubicBezTo>
                    <a:cubicBezTo>
                      <a:pt x="13568" y="2499"/>
                      <a:pt x="13558" y="2476"/>
                      <a:pt x="13558" y="2464"/>
                    </a:cubicBezTo>
                    <a:cubicBezTo>
                      <a:pt x="13513" y="2353"/>
                      <a:pt x="13367" y="2330"/>
                      <a:pt x="13326" y="2218"/>
                    </a:cubicBezTo>
                    <a:lnTo>
                      <a:pt x="13104" y="2072"/>
                    </a:lnTo>
                    <a:cubicBezTo>
                      <a:pt x="13079" y="2060"/>
                      <a:pt x="13049" y="2031"/>
                      <a:pt x="13039" y="2007"/>
                    </a:cubicBezTo>
                    <a:cubicBezTo>
                      <a:pt x="13029" y="1978"/>
                      <a:pt x="13019" y="1960"/>
                      <a:pt x="12998" y="1949"/>
                    </a:cubicBezTo>
                    <a:cubicBezTo>
                      <a:pt x="12963" y="1925"/>
                      <a:pt x="12923" y="1925"/>
                      <a:pt x="12877" y="1925"/>
                    </a:cubicBezTo>
                    <a:cubicBezTo>
                      <a:pt x="12837" y="1925"/>
                      <a:pt x="12797" y="1902"/>
                      <a:pt x="12741" y="1884"/>
                    </a:cubicBezTo>
                    <a:cubicBezTo>
                      <a:pt x="12701" y="1873"/>
                      <a:pt x="12646" y="1884"/>
                      <a:pt x="12615" y="1925"/>
                    </a:cubicBezTo>
                    <a:cubicBezTo>
                      <a:pt x="12605" y="1861"/>
                      <a:pt x="12540" y="1849"/>
                      <a:pt x="12489" y="1861"/>
                    </a:cubicBezTo>
                    <a:cubicBezTo>
                      <a:pt x="12414" y="1861"/>
                      <a:pt x="12338" y="1884"/>
                      <a:pt x="12267" y="1914"/>
                    </a:cubicBezTo>
                    <a:cubicBezTo>
                      <a:pt x="12222" y="1884"/>
                      <a:pt x="12212" y="1814"/>
                      <a:pt x="12232" y="1767"/>
                    </a:cubicBezTo>
                    <a:cubicBezTo>
                      <a:pt x="12257" y="1714"/>
                      <a:pt x="12288" y="1679"/>
                      <a:pt x="12318" y="1644"/>
                    </a:cubicBezTo>
                    <a:cubicBezTo>
                      <a:pt x="12288" y="1626"/>
                      <a:pt x="12257" y="1626"/>
                      <a:pt x="12212" y="1615"/>
                    </a:cubicBezTo>
                    <a:cubicBezTo>
                      <a:pt x="12202" y="1615"/>
                      <a:pt x="12202" y="1615"/>
                      <a:pt x="12192" y="1603"/>
                    </a:cubicBezTo>
                    <a:cubicBezTo>
                      <a:pt x="12172" y="1591"/>
                      <a:pt x="12182" y="1556"/>
                      <a:pt x="12202" y="1533"/>
                    </a:cubicBezTo>
                    <a:cubicBezTo>
                      <a:pt x="12212" y="1503"/>
                      <a:pt x="12222" y="1468"/>
                      <a:pt x="12202" y="1457"/>
                    </a:cubicBezTo>
                    <a:cubicBezTo>
                      <a:pt x="12212" y="1398"/>
                      <a:pt x="12131" y="1357"/>
                      <a:pt x="12076" y="1334"/>
                    </a:cubicBezTo>
                    <a:cubicBezTo>
                      <a:pt x="12035" y="1310"/>
                      <a:pt x="11985" y="1298"/>
                      <a:pt x="11940" y="1275"/>
                    </a:cubicBezTo>
                    <a:cubicBezTo>
                      <a:pt x="11899" y="1246"/>
                      <a:pt x="11834" y="1234"/>
                      <a:pt x="11788" y="1263"/>
                    </a:cubicBezTo>
                    <a:cubicBezTo>
                      <a:pt x="11748" y="1287"/>
                      <a:pt x="11748" y="1380"/>
                      <a:pt x="11788" y="1398"/>
                    </a:cubicBezTo>
                    <a:cubicBezTo>
                      <a:pt x="11768" y="1421"/>
                      <a:pt x="11738" y="1445"/>
                      <a:pt x="11718" y="1468"/>
                    </a:cubicBezTo>
                    <a:cubicBezTo>
                      <a:pt x="11738" y="1492"/>
                      <a:pt x="11748" y="1521"/>
                      <a:pt x="11768" y="1544"/>
                    </a:cubicBezTo>
                    <a:cubicBezTo>
                      <a:pt x="11698" y="1568"/>
                      <a:pt x="11612" y="1544"/>
                      <a:pt x="11536" y="1492"/>
                    </a:cubicBezTo>
                    <a:cubicBezTo>
                      <a:pt x="11536" y="1468"/>
                      <a:pt x="11546" y="1433"/>
                      <a:pt x="11567" y="1421"/>
                    </a:cubicBezTo>
                    <a:cubicBezTo>
                      <a:pt x="11461" y="1398"/>
                      <a:pt x="11355" y="1357"/>
                      <a:pt x="11249" y="1298"/>
                    </a:cubicBezTo>
                    <a:cubicBezTo>
                      <a:pt x="11229" y="1263"/>
                      <a:pt x="11219" y="1222"/>
                      <a:pt x="11219" y="1175"/>
                    </a:cubicBezTo>
                    <a:cubicBezTo>
                      <a:pt x="11274" y="1175"/>
                      <a:pt x="11324" y="1111"/>
                      <a:pt x="11314" y="1052"/>
                    </a:cubicBezTo>
                    <a:cubicBezTo>
                      <a:pt x="11365" y="1029"/>
                      <a:pt x="11420" y="1017"/>
                      <a:pt x="11486" y="1017"/>
                    </a:cubicBezTo>
                    <a:cubicBezTo>
                      <a:pt x="11516" y="1017"/>
                      <a:pt x="11561" y="1011"/>
                      <a:pt x="11592" y="1000"/>
                    </a:cubicBezTo>
                    <a:cubicBezTo>
                      <a:pt x="11627" y="982"/>
                      <a:pt x="11652" y="953"/>
                      <a:pt x="11652" y="918"/>
                    </a:cubicBezTo>
                    <a:cubicBezTo>
                      <a:pt x="11652" y="841"/>
                      <a:pt x="11567" y="818"/>
                      <a:pt x="11536" y="759"/>
                    </a:cubicBezTo>
                    <a:cubicBezTo>
                      <a:pt x="11516" y="718"/>
                      <a:pt x="11516" y="683"/>
                      <a:pt x="11496" y="648"/>
                    </a:cubicBezTo>
                    <a:cubicBezTo>
                      <a:pt x="11461" y="607"/>
                      <a:pt x="11410" y="607"/>
                      <a:pt x="11365" y="595"/>
                    </a:cubicBezTo>
                    <a:cubicBezTo>
                      <a:pt x="11324" y="584"/>
                      <a:pt x="11274" y="549"/>
                      <a:pt x="11284" y="496"/>
                    </a:cubicBezTo>
                    <a:cubicBezTo>
                      <a:pt x="11249" y="513"/>
                      <a:pt x="11209" y="537"/>
                      <a:pt x="11178" y="549"/>
                    </a:cubicBezTo>
                    <a:cubicBezTo>
                      <a:pt x="11168" y="484"/>
                      <a:pt x="11143" y="437"/>
                      <a:pt x="11103" y="414"/>
                    </a:cubicBezTo>
                    <a:cubicBezTo>
                      <a:pt x="11082" y="402"/>
                      <a:pt x="11062" y="373"/>
                      <a:pt x="11037" y="361"/>
                    </a:cubicBezTo>
                    <a:cubicBezTo>
                      <a:pt x="11017" y="338"/>
                      <a:pt x="11007" y="302"/>
                      <a:pt x="11027" y="279"/>
                    </a:cubicBezTo>
                    <a:cubicBezTo>
                      <a:pt x="10987" y="314"/>
                      <a:pt x="10921" y="279"/>
                      <a:pt x="10891" y="238"/>
                    </a:cubicBezTo>
                    <a:cubicBezTo>
                      <a:pt x="10861" y="191"/>
                      <a:pt x="10840" y="133"/>
                      <a:pt x="10785" y="103"/>
                    </a:cubicBezTo>
                    <a:cubicBezTo>
                      <a:pt x="10745" y="80"/>
                      <a:pt x="10689" y="92"/>
                      <a:pt x="10649" y="103"/>
                    </a:cubicBezTo>
                    <a:cubicBezTo>
                      <a:pt x="10583" y="115"/>
                      <a:pt x="10533" y="144"/>
                      <a:pt x="10467" y="168"/>
                    </a:cubicBezTo>
                    <a:cubicBezTo>
                      <a:pt x="10488" y="250"/>
                      <a:pt x="10498" y="349"/>
                      <a:pt x="10498" y="449"/>
                    </a:cubicBezTo>
                    <a:cubicBezTo>
                      <a:pt x="10447" y="484"/>
                      <a:pt x="10417" y="560"/>
                      <a:pt x="10417" y="636"/>
                    </a:cubicBezTo>
                    <a:cubicBezTo>
                      <a:pt x="10341" y="560"/>
                      <a:pt x="10256" y="449"/>
                      <a:pt x="10301" y="338"/>
                    </a:cubicBezTo>
                    <a:cubicBezTo>
                      <a:pt x="10311" y="302"/>
                      <a:pt x="10331" y="267"/>
                      <a:pt x="10311" y="238"/>
                    </a:cubicBezTo>
                    <a:cubicBezTo>
                      <a:pt x="10291" y="215"/>
                      <a:pt x="10256" y="226"/>
                      <a:pt x="10235" y="215"/>
                    </a:cubicBezTo>
                    <a:cubicBezTo>
                      <a:pt x="10195" y="191"/>
                      <a:pt x="10205" y="133"/>
                      <a:pt x="10195" y="80"/>
                    </a:cubicBezTo>
                    <a:cubicBezTo>
                      <a:pt x="10160" y="-8"/>
                      <a:pt x="10054" y="-8"/>
                      <a:pt x="9983" y="10"/>
                    </a:cubicBezTo>
                    <a:cubicBezTo>
                      <a:pt x="9958" y="56"/>
                      <a:pt x="9948" y="133"/>
                      <a:pt x="9973" y="179"/>
                    </a:cubicBezTo>
                    <a:cubicBezTo>
                      <a:pt x="9938" y="191"/>
                      <a:pt x="9918" y="215"/>
                      <a:pt x="9898" y="238"/>
                    </a:cubicBezTo>
                    <a:cubicBezTo>
                      <a:pt x="9877" y="215"/>
                      <a:pt x="9852" y="203"/>
                      <a:pt x="9832" y="179"/>
                    </a:cubicBezTo>
                    <a:cubicBezTo>
                      <a:pt x="9802" y="156"/>
                      <a:pt x="9772" y="115"/>
                      <a:pt x="9726" y="103"/>
                    </a:cubicBezTo>
                    <a:cubicBezTo>
                      <a:pt x="9686" y="92"/>
                      <a:pt x="9646" y="115"/>
                      <a:pt x="9630" y="168"/>
                    </a:cubicBezTo>
                    <a:cubicBezTo>
                      <a:pt x="9630" y="203"/>
                      <a:pt x="9656" y="250"/>
                      <a:pt x="9676" y="279"/>
                    </a:cubicBezTo>
                    <a:cubicBezTo>
                      <a:pt x="9630" y="250"/>
                      <a:pt x="9600" y="226"/>
                      <a:pt x="9550" y="226"/>
                    </a:cubicBezTo>
                    <a:cubicBezTo>
                      <a:pt x="9504" y="226"/>
                      <a:pt x="9454" y="267"/>
                      <a:pt x="9464" y="326"/>
                    </a:cubicBezTo>
                    <a:cubicBezTo>
                      <a:pt x="9464" y="361"/>
                      <a:pt x="9494" y="390"/>
                      <a:pt x="9504" y="426"/>
                    </a:cubicBezTo>
                    <a:cubicBezTo>
                      <a:pt x="9514" y="461"/>
                      <a:pt x="9504" y="513"/>
                      <a:pt x="9474" y="496"/>
                    </a:cubicBezTo>
                    <a:cubicBezTo>
                      <a:pt x="9409" y="402"/>
                      <a:pt x="9282" y="361"/>
                      <a:pt x="9187" y="414"/>
                    </a:cubicBezTo>
                    <a:cubicBezTo>
                      <a:pt x="9187" y="437"/>
                      <a:pt x="9197" y="461"/>
                      <a:pt x="9197" y="484"/>
                    </a:cubicBezTo>
                    <a:cubicBezTo>
                      <a:pt x="9167" y="496"/>
                      <a:pt x="9136" y="513"/>
                      <a:pt x="9106" y="537"/>
                    </a:cubicBezTo>
                    <a:cubicBezTo>
                      <a:pt x="9081" y="560"/>
                      <a:pt x="9071" y="607"/>
                      <a:pt x="9091" y="648"/>
                    </a:cubicBezTo>
                    <a:cubicBezTo>
                      <a:pt x="9061" y="595"/>
                      <a:pt x="8985" y="619"/>
                      <a:pt x="8975" y="672"/>
                    </a:cubicBezTo>
                    <a:cubicBezTo>
                      <a:pt x="8955" y="730"/>
                      <a:pt x="8985" y="795"/>
                      <a:pt x="9040" y="818"/>
                    </a:cubicBezTo>
                    <a:cubicBezTo>
                      <a:pt x="9010" y="818"/>
                      <a:pt x="8985" y="841"/>
                      <a:pt x="8975" y="865"/>
                    </a:cubicBezTo>
                    <a:cubicBezTo>
                      <a:pt x="8935" y="841"/>
                      <a:pt x="8894" y="830"/>
                      <a:pt x="8839" y="830"/>
                    </a:cubicBezTo>
                    <a:cubicBezTo>
                      <a:pt x="8798" y="841"/>
                      <a:pt x="8753" y="877"/>
                      <a:pt x="8743" y="929"/>
                    </a:cubicBezTo>
                    <a:lnTo>
                      <a:pt x="8743" y="964"/>
                    </a:lnTo>
                    <a:cubicBezTo>
                      <a:pt x="8723" y="1000"/>
                      <a:pt x="8682" y="941"/>
                      <a:pt x="8647" y="929"/>
                    </a:cubicBezTo>
                    <a:cubicBezTo>
                      <a:pt x="8607" y="918"/>
                      <a:pt x="8577" y="964"/>
                      <a:pt x="8531" y="964"/>
                    </a:cubicBezTo>
                    <a:cubicBezTo>
                      <a:pt x="8491" y="964"/>
                      <a:pt x="8461" y="894"/>
                      <a:pt x="8491" y="853"/>
                    </a:cubicBezTo>
                    <a:cubicBezTo>
                      <a:pt x="8425" y="841"/>
                      <a:pt x="8365" y="865"/>
                      <a:pt x="8299" y="894"/>
                    </a:cubicBezTo>
                    <a:cubicBezTo>
                      <a:pt x="8259" y="853"/>
                      <a:pt x="8188" y="865"/>
                      <a:pt x="8153" y="894"/>
                    </a:cubicBezTo>
                    <a:cubicBezTo>
                      <a:pt x="8123" y="918"/>
                      <a:pt x="8098" y="964"/>
                      <a:pt x="8077" y="1017"/>
                    </a:cubicBezTo>
                    <a:cubicBezTo>
                      <a:pt x="8047" y="1088"/>
                      <a:pt x="7992" y="1152"/>
                      <a:pt x="7931" y="1187"/>
                    </a:cubicBezTo>
                    <a:cubicBezTo>
                      <a:pt x="7951" y="1187"/>
                      <a:pt x="7961" y="1199"/>
                      <a:pt x="7982" y="1222"/>
                    </a:cubicBezTo>
                    <a:cubicBezTo>
                      <a:pt x="7992" y="1234"/>
                      <a:pt x="7992" y="1246"/>
                      <a:pt x="7992" y="1263"/>
                    </a:cubicBezTo>
                    <a:cubicBezTo>
                      <a:pt x="8012" y="1334"/>
                      <a:pt x="7961" y="1410"/>
                      <a:pt x="7906" y="1457"/>
                    </a:cubicBezTo>
                    <a:cubicBezTo>
                      <a:pt x="7856" y="1503"/>
                      <a:pt x="7805" y="1568"/>
                      <a:pt x="7805" y="1644"/>
                    </a:cubicBezTo>
                    <a:cubicBezTo>
                      <a:pt x="7730" y="1626"/>
                      <a:pt x="7659" y="1650"/>
                      <a:pt x="7603" y="1714"/>
                    </a:cubicBezTo>
                    <a:cubicBezTo>
                      <a:pt x="7553" y="1773"/>
                      <a:pt x="7528" y="1873"/>
                      <a:pt x="7548" y="1949"/>
                    </a:cubicBezTo>
                    <a:cubicBezTo>
                      <a:pt x="7528" y="1972"/>
                      <a:pt x="7518" y="2007"/>
                      <a:pt x="7498" y="2037"/>
                    </a:cubicBezTo>
                    <a:cubicBezTo>
                      <a:pt x="7472" y="2072"/>
                      <a:pt x="7452" y="2107"/>
                      <a:pt x="7412" y="2119"/>
                    </a:cubicBezTo>
                    <a:cubicBezTo>
                      <a:pt x="7382" y="2130"/>
                      <a:pt x="7356" y="2119"/>
                      <a:pt x="7326" y="2107"/>
                    </a:cubicBezTo>
                    <a:cubicBezTo>
                      <a:pt x="7296" y="2107"/>
                      <a:pt x="7266" y="2119"/>
                      <a:pt x="7251" y="2148"/>
                    </a:cubicBezTo>
                    <a:cubicBezTo>
                      <a:pt x="7240" y="2095"/>
                      <a:pt x="7190" y="2083"/>
                      <a:pt x="7135" y="2083"/>
                    </a:cubicBezTo>
                    <a:cubicBezTo>
                      <a:pt x="7074" y="2095"/>
                      <a:pt x="7019" y="2130"/>
                      <a:pt x="6978" y="2183"/>
                    </a:cubicBezTo>
                    <a:cubicBezTo>
                      <a:pt x="6948" y="2218"/>
                      <a:pt x="6913" y="2271"/>
                      <a:pt x="6872" y="2271"/>
                    </a:cubicBezTo>
                    <a:lnTo>
                      <a:pt x="6832" y="2271"/>
                    </a:lnTo>
                    <a:cubicBezTo>
                      <a:pt x="6787" y="2294"/>
                      <a:pt x="6807" y="2376"/>
                      <a:pt x="6787" y="2429"/>
                    </a:cubicBezTo>
                    <a:cubicBezTo>
                      <a:pt x="6817" y="2429"/>
                      <a:pt x="6852" y="2453"/>
                      <a:pt x="6852" y="2488"/>
                    </a:cubicBezTo>
                    <a:cubicBezTo>
                      <a:pt x="6852" y="2499"/>
                      <a:pt x="6842" y="2529"/>
                      <a:pt x="6842" y="2540"/>
                    </a:cubicBezTo>
                    <a:cubicBezTo>
                      <a:pt x="6832" y="2587"/>
                      <a:pt x="6852" y="2652"/>
                      <a:pt x="6882" y="2675"/>
                    </a:cubicBezTo>
                    <a:cubicBezTo>
                      <a:pt x="6787" y="2699"/>
                      <a:pt x="6691" y="2734"/>
                      <a:pt x="6595" y="2757"/>
                    </a:cubicBezTo>
                    <a:cubicBezTo>
                      <a:pt x="6575" y="2775"/>
                      <a:pt x="6555" y="2775"/>
                      <a:pt x="6535" y="2786"/>
                    </a:cubicBezTo>
                    <a:cubicBezTo>
                      <a:pt x="6524" y="2798"/>
                      <a:pt x="6514" y="2822"/>
                      <a:pt x="6499" y="2845"/>
                    </a:cubicBezTo>
                    <a:cubicBezTo>
                      <a:pt x="6469" y="2909"/>
                      <a:pt x="6449" y="2968"/>
                      <a:pt x="6419" y="3015"/>
                    </a:cubicBezTo>
                    <a:cubicBezTo>
                      <a:pt x="6439" y="3056"/>
                      <a:pt x="6489" y="3044"/>
                      <a:pt x="6535" y="3033"/>
                    </a:cubicBezTo>
                    <a:cubicBezTo>
                      <a:pt x="6605" y="2992"/>
                      <a:pt x="6671" y="2956"/>
                      <a:pt x="6736" y="2909"/>
                    </a:cubicBezTo>
                    <a:lnTo>
                      <a:pt x="6797" y="2868"/>
                    </a:lnTo>
                    <a:cubicBezTo>
                      <a:pt x="6832" y="2868"/>
                      <a:pt x="6862" y="2880"/>
                      <a:pt x="6893" y="2880"/>
                    </a:cubicBezTo>
                    <a:cubicBezTo>
                      <a:pt x="6923" y="2880"/>
                      <a:pt x="6933" y="2857"/>
                      <a:pt x="6958" y="2833"/>
                    </a:cubicBezTo>
                    <a:cubicBezTo>
                      <a:pt x="6998" y="2798"/>
                      <a:pt x="7064" y="2775"/>
                      <a:pt x="7124" y="2786"/>
                    </a:cubicBezTo>
                    <a:cubicBezTo>
                      <a:pt x="7170" y="2880"/>
                      <a:pt x="7124" y="3015"/>
                      <a:pt x="7039" y="3056"/>
                    </a:cubicBezTo>
                    <a:cubicBezTo>
                      <a:pt x="7009" y="3068"/>
                      <a:pt x="6978" y="3068"/>
                      <a:pt x="6958" y="3091"/>
                    </a:cubicBezTo>
                    <a:cubicBezTo>
                      <a:pt x="6948" y="3103"/>
                      <a:pt x="6933" y="3115"/>
                      <a:pt x="6923" y="3138"/>
                    </a:cubicBezTo>
                    <a:cubicBezTo>
                      <a:pt x="6882" y="3226"/>
                      <a:pt x="6862" y="3337"/>
                      <a:pt x="6862" y="3437"/>
                    </a:cubicBezTo>
                    <a:cubicBezTo>
                      <a:pt x="6862" y="3460"/>
                      <a:pt x="6862" y="3484"/>
                      <a:pt x="6852" y="3507"/>
                    </a:cubicBezTo>
                    <a:cubicBezTo>
                      <a:pt x="6832" y="3583"/>
                      <a:pt x="6736" y="3583"/>
                      <a:pt x="6701" y="3525"/>
                    </a:cubicBezTo>
                    <a:cubicBezTo>
                      <a:pt x="6681" y="3607"/>
                      <a:pt x="6585" y="3642"/>
                      <a:pt x="6555" y="3718"/>
                    </a:cubicBezTo>
                    <a:cubicBezTo>
                      <a:pt x="6535" y="3782"/>
                      <a:pt x="6555" y="3841"/>
                      <a:pt x="6575" y="3905"/>
                    </a:cubicBezTo>
                    <a:cubicBezTo>
                      <a:pt x="6524" y="3941"/>
                      <a:pt x="6449" y="3929"/>
                      <a:pt x="6409" y="3888"/>
                    </a:cubicBezTo>
                    <a:cubicBezTo>
                      <a:pt x="6383" y="3941"/>
                      <a:pt x="6363" y="3987"/>
                      <a:pt x="6343" y="4028"/>
                    </a:cubicBezTo>
                    <a:cubicBezTo>
                      <a:pt x="6333" y="4064"/>
                      <a:pt x="6318" y="4099"/>
                      <a:pt x="6293" y="4122"/>
                    </a:cubicBezTo>
                    <a:cubicBezTo>
                      <a:pt x="6272" y="4146"/>
                      <a:pt x="6227" y="4163"/>
                      <a:pt x="6197" y="4134"/>
                    </a:cubicBezTo>
                    <a:cubicBezTo>
                      <a:pt x="6207" y="4187"/>
                      <a:pt x="6187" y="4233"/>
                      <a:pt x="6151" y="4257"/>
                    </a:cubicBezTo>
                    <a:cubicBezTo>
                      <a:pt x="6141" y="4269"/>
                      <a:pt x="6131" y="4269"/>
                      <a:pt x="6121" y="4286"/>
                    </a:cubicBezTo>
                    <a:cubicBezTo>
                      <a:pt x="6111" y="4298"/>
                      <a:pt x="6121" y="4321"/>
                      <a:pt x="6131" y="4333"/>
                    </a:cubicBezTo>
                    <a:cubicBezTo>
                      <a:pt x="6161" y="4380"/>
                      <a:pt x="6197" y="4433"/>
                      <a:pt x="6217" y="4468"/>
                    </a:cubicBezTo>
                    <a:cubicBezTo>
                      <a:pt x="6187" y="4491"/>
                      <a:pt x="6141" y="4515"/>
                      <a:pt x="6131" y="4556"/>
                    </a:cubicBezTo>
                    <a:cubicBezTo>
                      <a:pt x="6111" y="4591"/>
                      <a:pt x="6121" y="4655"/>
                      <a:pt x="6161" y="4667"/>
                    </a:cubicBezTo>
                    <a:cubicBezTo>
                      <a:pt x="6131" y="4690"/>
                      <a:pt x="6111" y="4726"/>
                      <a:pt x="6101" y="4761"/>
                    </a:cubicBezTo>
                    <a:cubicBezTo>
                      <a:pt x="6025" y="4813"/>
                      <a:pt x="5955" y="4895"/>
                      <a:pt x="5924" y="4995"/>
                    </a:cubicBezTo>
                    <a:cubicBezTo>
                      <a:pt x="5945" y="4972"/>
                      <a:pt x="5990" y="4995"/>
                      <a:pt x="5975" y="5036"/>
                    </a:cubicBezTo>
                    <a:cubicBezTo>
                      <a:pt x="5965" y="5071"/>
                      <a:pt x="5945" y="5095"/>
                      <a:pt x="5914" y="5095"/>
                    </a:cubicBezTo>
                    <a:cubicBezTo>
                      <a:pt x="5924" y="5130"/>
                      <a:pt x="5970" y="5171"/>
                      <a:pt x="6005" y="5159"/>
                    </a:cubicBezTo>
                    <a:cubicBezTo>
                      <a:pt x="5995" y="5241"/>
                      <a:pt x="5995" y="5317"/>
                      <a:pt x="5995" y="5399"/>
                    </a:cubicBezTo>
                    <a:cubicBezTo>
                      <a:pt x="5995" y="5376"/>
                      <a:pt x="5975" y="5364"/>
                      <a:pt x="5955" y="5364"/>
                    </a:cubicBezTo>
                    <a:cubicBezTo>
                      <a:pt x="5930" y="5364"/>
                      <a:pt x="5924" y="5388"/>
                      <a:pt x="5904" y="5399"/>
                    </a:cubicBezTo>
                    <a:cubicBezTo>
                      <a:pt x="5864" y="5452"/>
                      <a:pt x="5819" y="5511"/>
                      <a:pt x="5788" y="5563"/>
                    </a:cubicBezTo>
                    <a:cubicBezTo>
                      <a:pt x="5758" y="5511"/>
                      <a:pt x="5743" y="5440"/>
                      <a:pt x="5768" y="5376"/>
                    </a:cubicBezTo>
                    <a:cubicBezTo>
                      <a:pt x="5723" y="5388"/>
                      <a:pt x="5682" y="5417"/>
                      <a:pt x="5672" y="5452"/>
                    </a:cubicBezTo>
                    <a:cubicBezTo>
                      <a:pt x="5662" y="5499"/>
                      <a:pt x="5693" y="5552"/>
                      <a:pt x="5733" y="5540"/>
                    </a:cubicBezTo>
                    <a:cubicBezTo>
                      <a:pt x="5703" y="5575"/>
                      <a:pt x="5682" y="5622"/>
                      <a:pt x="5682" y="5675"/>
                    </a:cubicBezTo>
                    <a:cubicBezTo>
                      <a:pt x="5682" y="5722"/>
                      <a:pt x="5723" y="5786"/>
                      <a:pt x="5768" y="5757"/>
                    </a:cubicBezTo>
                    <a:cubicBezTo>
                      <a:pt x="5788" y="5798"/>
                      <a:pt x="5763" y="5833"/>
                      <a:pt x="5743" y="5868"/>
                    </a:cubicBezTo>
                    <a:cubicBezTo>
                      <a:pt x="5718" y="5903"/>
                      <a:pt x="5693" y="5932"/>
                      <a:pt x="5703" y="5968"/>
                    </a:cubicBezTo>
                    <a:cubicBezTo>
                      <a:pt x="5682" y="5944"/>
                      <a:pt x="5652" y="5956"/>
                      <a:pt x="5637" y="5968"/>
                    </a:cubicBezTo>
                    <a:cubicBezTo>
                      <a:pt x="5617" y="5979"/>
                      <a:pt x="5607" y="6014"/>
                      <a:pt x="5597" y="6044"/>
                    </a:cubicBezTo>
                    <a:cubicBezTo>
                      <a:pt x="5607" y="6067"/>
                      <a:pt x="5607" y="6079"/>
                      <a:pt x="5617" y="6102"/>
                    </a:cubicBezTo>
                    <a:cubicBezTo>
                      <a:pt x="5567" y="6149"/>
                      <a:pt x="5481" y="6167"/>
                      <a:pt x="5415" y="6126"/>
                    </a:cubicBezTo>
                    <a:lnTo>
                      <a:pt x="5415" y="6137"/>
                    </a:lnTo>
                    <a:cubicBezTo>
                      <a:pt x="5415" y="6149"/>
                      <a:pt x="5405" y="6149"/>
                      <a:pt x="5395" y="6149"/>
                    </a:cubicBezTo>
                    <a:cubicBezTo>
                      <a:pt x="5375" y="6167"/>
                      <a:pt x="5375" y="6202"/>
                      <a:pt x="5385" y="6237"/>
                    </a:cubicBezTo>
                    <a:cubicBezTo>
                      <a:pt x="5395" y="6261"/>
                      <a:pt x="5415" y="6302"/>
                      <a:pt x="5405" y="6325"/>
                    </a:cubicBezTo>
                    <a:cubicBezTo>
                      <a:pt x="5405" y="6337"/>
                      <a:pt x="5395" y="6360"/>
                      <a:pt x="5395" y="6372"/>
                    </a:cubicBezTo>
                    <a:cubicBezTo>
                      <a:pt x="5395" y="6407"/>
                      <a:pt x="5440" y="6436"/>
                      <a:pt x="5440" y="6471"/>
                    </a:cubicBezTo>
                    <a:cubicBezTo>
                      <a:pt x="5440" y="6483"/>
                      <a:pt x="5440" y="6507"/>
                      <a:pt x="5430" y="6518"/>
                    </a:cubicBezTo>
                    <a:cubicBezTo>
                      <a:pt x="5405" y="6571"/>
                      <a:pt x="5385" y="6618"/>
                      <a:pt x="5335" y="6630"/>
                    </a:cubicBezTo>
                    <a:cubicBezTo>
                      <a:pt x="5279" y="6641"/>
                      <a:pt x="5229" y="6571"/>
                      <a:pt x="5239" y="6507"/>
                    </a:cubicBezTo>
                    <a:cubicBezTo>
                      <a:pt x="5239" y="6448"/>
                      <a:pt x="5279" y="6384"/>
                      <a:pt x="5335" y="6360"/>
                    </a:cubicBezTo>
                    <a:cubicBezTo>
                      <a:pt x="5299" y="6325"/>
                      <a:pt x="5249" y="6313"/>
                      <a:pt x="5203" y="6337"/>
                    </a:cubicBezTo>
                    <a:cubicBezTo>
                      <a:pt x="5183" y="6348"/>
                      <a:pt x="5163" y="6395"/>
                      <a:pt x="5183" y="6407"/>
                    </a:cubicBezTo>
                    <a:cubicBezTo>
                      <a:pt x="5133" y="6384"/>
                      <a:pt x="5077" y="6407"/>
                      <a:pt x="5037" y="6448"/>
                    </a:cubicBezTo>
                    <a:cubicBezTo>
                      <a:pt x="5057" y="6507"/>
                      <a:pt x="5088" y="6571"/>
                      <a:pt x="5113" y="6630"/>
                    </a:cubicBezTo>
                    <a:cubicBezTo>
                      <a:pt x="5123" y="6641"/>
                      <a:pt x="5123" y="6653"/>
                      <a:pt x="5123" y="6682"/>
                    </a:cubicBezTo>
                    <a:cubicBezTo>
                      <a:pt x="5123" y="6694"/>
                      <a:pt x="5113" y="6706"/>
                      <a:pt x="5113" y="6717"/>
                    </a:cubicBezTo>
                    <a:cubicBezTo>
                      <a:pt x="5077" y="6753"/>
                      <a:pt x="5027" y="6764"/>
                      <a:pt x="4997" y="6741"/>
                    </a:cubicBezTo>
                    <a:cubicBezTo>
                      <a:pt x="5007" y="6753"/>
                      <a:pt x="5007" y="6764"/>
                      <a:pt x="4997" y="6764"/>
                    </a:cubicBezTo>
                    <a:cubicBezTo>
                      <a:pt x="4982" y="6776"/>
                      <a:pt x="4961" y="6764"/>
                      <a:pt x="4951" y="6764"/>
                    </a:cubicBezTo>
                    <a:cubicBezTo>
                      <a:pt x="4941" y="6753"/>
                      <a:pt x="4931" y="6741"/>
                      <a:pt x="4921" y="6741"/>
                    </a:cubicBezTo>
                    <a:cubicBezTo>
                      <a:pt x="4891" y="6729"/>
                      <a:pt x="4856" y="6764"/>
                      <a:pt x="4866" y="6805"/>
                    </a:cubicBezTo>
                    <a:cubicBezTo>
                      <a:pt x="4866" y="6840"/>
                      <a:pt x="4901" y="6852"/>
                      <a:pt x="4911" y="6887"/>
                    </a:cubicBezTo>
                    <a:cubicBezTo>
                      <a:pt x="4921" y="6940"/>
                      <a:pt x="4866" y="6975"/>
                      <a:pt x="4825" y="6987"/>
                    </a:cubicBezTo>
                    <a:cubicBezTo>
                      <a:pt x="4785" y="6999"/>
                      <a:pt x="4740" y="7051"/>
                      <a:pt x="4760" y="7098"/>
                    </a:cubicBezTo>
                    <a:cubicBezTo>
                      <a:pt x="4730" y="7063"/>
                      <a:pt x="4674" y="7063"/>
                      <a:pt x="4644" y="7098"/>
                    </a:cubicBezTo>
                    <a:cubicBezTo>
                      <a:pt x="4609" y="7133"/>
                      <a:pt x="4593" y="7186"/>
                      <a:pt x="4583" y="7233"/>
                    </a:cubicBezTo>
                    <a:cubicBezTo>
                      <a:pt x="4538" y="7256"/>
                      <a:pt x="4508" y="7309"/>
                      <a:pt x="4477" y="7344"/>
                    </a:cubicBezTo>
                    <a:cubicBezTo>
                      <a:pt x="4442" y="7379"/>
                      <a:pt x="4392" y="7420"/>
                      <a:pt x="4351" y="7403"/>
                    </a:cubicBezTo>
                    <a:cubicBezTo>
                      <a:pt x="4372" y="7444"/>
                      <a:pt x="4346" y="7497"/>
                      <a:pt x="4326" y="7526"/>
                    </a:cubicBezTo>
                    <a:cubicBezTo>
                      <a:pt x="4291" y="7561"/>
                      <a:pt x="4266" y="7590"/>
                      <a:pt x="4246" y="7626"/>
                    </a:cubicBezTo>
                    <a:cubicBezTo>
                      <a:pt x="4230" y="7649"/>
                      <a:pt x="4230" y="7661"/>
                      <a:pt x="4220" y="7690"/>
                    </a:cubicBezTo>
                    <a:cubicBezTo>
                      <a:pt x="4200" y="7725"/>
                      <a:pt x="4160" y="7731"/>
                      <a:pt x="4140" y="7772"/>
                    </a:cubicBezTo>
                    <a:cubicBezTo>
                      <a:pt x="4114" y="7807"/>
                      <a:pt x="4124" y="7860"/>
                      <a:pt x="4124" y="7907"/>
                    </a:cubicBezTo>
                    <a:cubicBezTo>
                      <a:pt x="4124" y="7983"/>
                      <a:pt x="4084" y="8041"/>
                      <a:pt x="4064" y="8118"/>
                    </a:cubicBezTo>
                    <a:cubicBezTo>
                      <a:pt x="4044" y="8194"/>
                      <a:pt x="4024" y="8264"/>
                      <a:pt x="4064" y="8329"/>
                    </a:cubicBezTo>
                    <a:cubicBezTo>
                      <a:pt x="4094" y="8329"/>
                      <a:pt x="4104" y="8364"/>
                      <a:pt x="4104" y="8399"/>
                    </a:cubicBezTo>
                    <a:lnTo>
                      <a:pt x="4104" y="8598"/>
                    </a:lnTo>
                    <a:cubicBezTo>
                      <a:pt x="4104" y="8645"/>
                      <a:pt x="4104" y="8709"/>
                      <a:pt x="4140" y="8733"/>
                    </a:cubicBezTo>
                    <a:cubicBezTo>
                      <a:pt x="4150" y="8733"/>
                      <a:pt x="4150" y="8733"/>
                      <a:pt x="4160" y="8744"/>
                    </a:cubicBezTo>
                    <a:lnTo>
                      <a:pt x="4160" y="8756"/>
                    </a:lnTo>
                    <a:cubicBezTo>
                      <a:pt x="4150" y="8809"/>
                      <a:pt x="4150" y="8856"/>
                      <a:pt x="4140" y="8903"/>
                    </a:cubicBezTo>
                    <a:cubicBezTo>
                      <a:pt x="4140" y="8944"/>
                      <a:pt x="4150" y="8991"/>
                      <a:pt x="4180" y="8991"/>
                    </a:cubicBezTo>
                    <a:cubicBezTo>
                      <a:pt x="4180" y="9067"/>
                      <a:pt x="4170" y="9125"/>
                      <a:pt x="4160" y="9201"/>
                    </a:cubicBezTo>
                    <a:cubicBezTo>
                      <a:pt x="4200" y="9248"/>
                      <a:pt x="4200" y="9336"/>
                      <a:pt x="4160" y="9395"/>
                    </a:cubicBezTo>
                    <a:cubicBezTo>
                      <a:pt x="4230" y="9436"/>
                      <a:pt x="4256" y="9541"/>
                      <a:pt x="4210" y="9617"/>
                    </a:cubicBezTo>
                    <a:cubicBezTo>
                      <a:pt x="4246" y="9641"/>
                      <a:pt x="4286" y="9664"/>
                      <a:pt x="4306" y="9717"/>
                    </a:cubicBezTo>
                    <a:cubicBezTo>
                      <a:pt x="4326" y="9764"/>
                      <a:pt x="4316" y="9828"/>
                      <a:pt x="4276" y="9840"/>
                    </a:cubicBezTo>
                    <a:cubicBezTo>
                      <a:pt x="4336" y="9922"/>
                      <a:pt x="4361" y="10033"/>
                      <a:pt x="4336" y="10145"/>
                    </a:cubicBezTo>
                    <a:cubicBezTo>
                      <a:pt x="4372" y="10145"/>
                      <a:pt x="4392" y="10168"/>
                      <a:pt x="4402" y="10209"/>
                    </a:cubicBezTo>
                    <a:cubicBezTo>
                      <a:pt x="4412" y="10244"/>
                      <a:pt x="4422" y="10268"/>
                      <a:pt x="4442" y="10291"/>
                    </a:cubicBezTo>
                    <a:cubicBezTo>
                      <a:pt x="4477" y="10320"/>
                      <a:pt x="4508" y="10332"/>
                      <a:pt x="4548" y="10344"/>
                    </a:cubicBezTo>
                    <a:cubicBezTo>
                      <a:pt x="4624" y="10367"/>
                      <a:pt x="4664" y="10426"/>
                      <a:pt x="4730" y="10490"/>
                    </a:cubicBezTo>
                    <a:cubicBezTo>
                      <a:pt x="4785" y="10537"/>
                      <a:pt x="4856" y="10590"/>
                      <a:pt x="4931" y="10566"/>
                    </a:cubicBezTo>
                    <a:cubicBezTo>
                      <a:pt x="4982" y="10537"/>
                      <a:pt x="5027" y="10479"/>
                      <a:pt x="5077" y="10455"/>
                    </a:cubicBezTo>
                    <a:cubicBezTo>
                      <a:pt x="5113" y="10426"/>
                      <a:pt x="5153" y="10426"/>
                      <a:pt x="5193" y="10414"/>
                    </a:cubicBezTo>
                    <a:cubicBezTo>
                      <a:pt x="5239" y="10402"/>
                      <a:pt x="5269" y="10367"/>
                      <a:pt x="5259" y="10320"/>
                    </a:cubicBezTo>
                    <a:cubicBezTo>
                      <a:pt x="5259" y="10303"/>
                      <a:pt x="5249" y="10279"/>
                      <a:pt x="5249" y="10268"/>
                    </a:cubicBezTo>
                    <a:cubicBezTo>
                      <a:pt x="5249" y="10233"/>
                      <a:pt x="5274" y="10221"/>
                      <a:pt x="5299" y="10209"/>
                    </a:cubicBezTo>
                    <a:cubicBezTo>
                      <a:pt x="5319" y="10197"/>
                      <a:pt x="5355" y="10197"/>
                      <a:pt x="5375" y="10186"/>
                    </a:cubicBezTo>
                    <a:cubicBezTo>
                      <a:pt x="5405" y="10156"/>
                      <a:pt x="5430" y="10121"/>
                      <a:pt x="5451" y="10086"/>
                    </a:cubicBezTo>
                    <a:cubicBezTo>
                      <a:pt x="5481" y="10033"/>
                      <a:pt x="5531" y="10010"/>
                      <a:pt x="5587" y="9986"/>
                    </a:cubicBezTo>
                    <a:cubicBezTo>
                      <a:pt x="5672" y="9951"/>
                      <a:pt x="5768" y="9899"/>
                      <a:pt x="5849" y="9951"/>
                    </a:cubicBezTo>
                    <a:cubicBezTo>
                      <a:pt x="5884" y="9975"/>
                      <a:pt x="5914" y="10010"/>
                      <a:pt x="5894" y="10045"/>
                    </a:cubicBezTo>
                    <a:cubicBezTo>
                      <a:pt x="5955" y="10121"/>
                      <a:pt x="5995" y="10221"/>
                      <a:pt x="5995" y="10320"/>
                    </a:cubicBezTo>
                    <a:cubicBezTo>
                      <a:pt x="5995" y="10379"/>
                      <a:pt x="5995" y="10455"/>
                      <a:pt x="6046" y="10479"/>
                    </a:cubicBezTo>
                    <a:cubicBezTo>
                      <a:pt x="6005" y="10502"/>
                      <a:pt x="6015" y="10590"/>
                      <a:pt x="6046" y="10625"/>
                    </a:cubicBezTo>
                    <a:cubicBezTo>
                      <a:pt x="6081" y="10660"/>
                      <a:pt x="6111" y="10725"/>
                      <a:pt x="6091" y="10760"/>
                    </a:cubicBezTo>
                    <a:lnTo>
                      <a:pt x="6343" y="11129"/>
                    </a:lnTo>
                    <a:cubicBezTo>
                      <a:pt x="6353" y="11141"/>
                      <a:pt x="6363" y="11164"/>
                      <a:pt x="6373" y="11193"/>
                    </a:cubicBezTo>
                    <a:cubicBezTo>
                      <a:pt x="6373" y="11205"/>
                      <a:pt x="6373" y="11228"/>
                      <a:pt x="6383" y="11240"/>
                    </a:cubicBezTo>
                    <a:cubicBezTo>
                      <a:pt x="6398" y="11275"/>
                      <a:pt x="6449" y="11287"/>
                      <a:pt x="6439" y="11328"/>
                    </a:cubicBezTo>
                    <a:cubicBezTo>
                      <a:pt x="6429" y="11340"/>
                      <a:pt x="6419" y="11340"/>
                      <a:pt x="6398" y="11351"/>
                    </a:cubicBezTo>
                    <a:cubicBezTo>
                      <a:pt x="6429" y="11398"/>
                      <a:pt x="6383" y="11463"/>
                      <a:pt x="6333" y="11498"/>
                    </a:cubicBezTo>
                    <a:cubicBezTo>
                      <a:pt x="6293" y="11533"/>
                      <a:pt x="6237" y="11586"/>
                      <a:pt x="6257" y="11633"/>
                    </a:cubicBezTo>
                    <a:cubicBezTo>
                      <a:pt x="6333" y="11697"/>
                      <a:pt x="6409" y="11721"/>
                      <a:pt x="6489" y="11732"/>
                    </a:cubicBezTo>
                    <a:cubicBezTo>
                      <a:pt x="6514" y="11767"/>
                      <a:pt x="6514" y="11803"/>
                      <a:pt x="6514" y="11844"/>
                    </a:cubicBezTo>
                    <a:cubicBezTo>
                      <a:pt x="6535" y="11832"/>
                      <a:pt x="6565" y="11855"/>
                      <a:pt x="6555" y="11890"/>
                    </a:cubicBezTo>
                    <a:cubicBezTo>
                      <a:pt x="6555" y="11914"/>
                      <a:pt x="6535" y="11943"/>
                      <a:pt x="6514" y="11967"/>
                    </a:cubicBezTo>
                    <a:cubicBezTo>
                      <a:pt x="6585" y="12025"/>
                      <a:pt x="6671" y="12060"/>
                      <a:pt x="6767" y="12060"/>
                    </a:cubicBezTo>
                    <a:cubicBezTo>
                      <a:pt x="6736" y="12037"/>
                      <a:pt x="6746" y="11978"/>
                      <a:pt x="6767" y="11926"/>
                    </a:cubicBezTo>
                    <a:cubicBezTo>
                      <a:pt x="6787" y="11890"/>
                      <a:pt x="6817" y="11844"/>
                      <a:pt x="6807" y="11791"/>
                    </a:cubicBezTo>
                    <a:cubicBezTo>
                      <a:pt x="6807" y="11779"/>
                      <a:pt x="6797" y="11767"/>
                      <a:pt x="6807" y="11756"/>
                    </a:cubicBezTo>
                    <a:cubicBezTo>
                      <a:pt x="6807" y="11732"/>
                      <a:pt x="6832" y="11721"/>
                      <a:pt x="6842" y="11721"/>
                    </a:cubicBezTo>
                    <a:cubicBezTo>
                      <a:pt x="6978" y="11621"/>
                      <a:pt x="7160" y="11621"/>
                      <a:pt x="7296" y="11709"/>
                    </a:cubicBezTo>
                    <a:cubicBezTo>
                      <a:pt x="7286" y="11668"/>
                      <a:pt x="7316" y="11633"/>
                      <a:pt x="7346" y="11609"/>
                    </a:cubicBezTo>
                    <a:cubicBezTo>
                      <a:pt x="7382" y="11598"/>
                      <a:pt x="7422" y="11586"/>
                      <a:pt x="7442" y="11545"/>
                    </a:cubicBezTo>
                    <a:cubicBezTo>
                      <a:pt x="7462" y="11510"/>
                      <a:pt x="7462" y="11475"/>
                      <a:pt x="7472" y="11433"/>
                    </a:cubicBezTo>
                    <a:cubicBezTo>
                      <a:pt x="7488" y="11398"/>
                      <a:pt x="7528" y="11363"/>
                      <a:pt x="7558" y="11398"/>
                    </a:cubicBezTo>
                    <a:cubicBezTo>
                      <a:pt x="7548" y="11340"/>
                      <a:pt x="7538" y="11252"/>
                      <a:pt x="7578" y="11217"/>
                    </a:cubicBezTo>
                    <a:cubicBezTo>
                      <a:pt x="7548" y="11205"/>
                      <a:pt x="7508" y="11176"/>
                      <a:pt x="7518" y="11141"/>
                    </a:cubicBezTo>
                    <a:cubicBezTo>
                      <a:pt x="7518" y="11129"/>
                      <a:pt x="7528" y="11117"/>
                      <a:pt x="7538" y="11105"/>
                    </a:cubicBezTo>
                    <a:cubicBezTo>
                      <a:pt x="7578" y="11029"/>
                      <a:pt x="7578" y="10930"/>
                      <a:pt x="7538" y="10859"/>
                    </a:cubicBezTo>
                    <a:cubicBezTo>
                      <a:pt x="7518" y="10848"/>
                      <a:pt x="7548" y="10824"/>
                      <a:pt x="7558" y="10795"/>
                    </a:cubicBezTo>
                    <a:cubicBezTo>
                      <a:pt x="7614" y="10713"/>
                      <a:pt x="7452" y="10602"/>
                      <a:pt x="7498" y="10514"/>
                    </a:cubicBezTo>
                    <a:cubicBezTo>
                      <a:pt x="7508" y="10502"/>
                      <a:pt x="7528" y="10490"/>
                      <a:pt x="7538" y="10479"/>
                    </a:cubicBezTo>
                    <a:cubicBezTo>
                      <a:pt x="7593" y="10426"/>
                      <a:pt x="7624" y="10344"/>
                      <a:pt x="7603" y="10268"/>
                    </a:cubicBezTo>
                    <a:cubicBezTo>
                      <a:pt x="7593" y="10244"/>
                      <a:pt x="7593" y="10233"/>
                      <a:pt x="7578" y="10209"/>
                    </a:cubicBezTo>
                    <a:cubicBezTo>
                      <a:pt x="7578" y="10121"/>
                      <a:pt x="7664" y="10098"/>
                      <a:pt x="7740" y="10074"/>
                    </a:cubicBezTo>
                    <a:cubicBezTo>
                      <a:pt x="7825" y="10045"/>
                      <a:pt x="7896" y="10010"/>
                      <a:pt x="7972" y="9963"/>
                    </a:cubicBezTo>
                    <a:cubicBezTo>
                      <a:pt x="8027" y="9922"/>
                      <a:pt x="8077" y="9887"/>
                      <a:pt x="8133" y="9840"/>
                    </a:cubicBezTo>
                    <a:cubicBezTo>
                      <a:pt x="8098" y="9828"/>
                      <a:pt x="8098" y="9776"/>
                      <a:pt x="8118" y="9752"/>
                    </a:cubicBezTo>
                    <a:cubicBezTo>
                      <a:pt x="8143" y="9729"/>
                      <a:pt x="8173" y="9717"/>
                      <a:pt x="8193" y="9694"/>
                    </a:cubicBezTo>
                    <a:cubicBezTo>
                      <a:pt x="8259" y="9653"/>
                      <a:pt x="8319" y="9559"/>
                      <a:pt x="8279" y="9494"/>
                    </a:cubicBezTo>
                    <a:cubicBezTo>
                      <a:pt x="8269" y="9483"/>
                      <a:pt x="8259" y="9471"/>
                      <a:pt x="8259" y="9459"/>
                    </a:cubicBezTo>
                    <a:cubicBezTo>
                      <a:pt x="8249" y="9436"/>
                      <a:pt x="8279" y="9406"/>
                      <a:pt x="8289" y="9371"/>
                    </a:cubicBezTo>
                    <a:cubicBezTo>
                      <a:pt x="8309" y="9295"/>
                      <a:pt x="8183" y="9260"/>
                      <a:pt x="8183" y="9172"/>
                    </a:cubicBezTo>
                    <a:cubicBezTo>
                      <a:pt x="8239" y="9149"/>
                      <a:pt x="8214" y="9067"/>
                      <a:pt x="8183" y="9002"/>
                    </a:cubicBezTo>
                    <a:cubicBezTo>
                      <a:pt x="8163" y="8967"/>
                      <a:pt x="8133" y="8914"/>
                      <a:pt x="8088" y="8903"/>
                    </a:cubicBezTo>
                    <a:cubicBezTo>
                      <a:pt x="8047" y="8879"/>
                      <a:pt x="7992" y="8891"/>
                      <a:pt x="7972" y="8944"/>
                    </a:cubicBezTo>
                    <a:cubicBezTo>
                      <a:pt x="7931" y="8879"/>
                      <a:pt x="7866" y="8832"/>
                      <a:pt x="7790" y="8821"/>
                    </a:cubicBezTo>
                    <a:cubicBezTo>
                      <a:pt x="7770" y="8821"/>
                      <a:pt x="7750" y="8809"/>
                      <a:pt x="7730" y="8791"/>
                    </a:cubicBezTo>
                    <a:cubicBezTo>
                      <a:pt x="7674" y="8756"/>
                      <a:pt x="7699" y="8645"/>
                      <a:pt x="7750" y="8633"/>
                    </a:cubicBezTo>
                    <a:cubicBezTo>
                      <a:pt x="7709" y="8633"/>
                      <a:pt x="7674" y="8586"/>
                      <a:pt x="7664" y="8534"/>
                    </a:cubicBezTo>
                    <a:cubicBezTo>
                      <a:pt x="7654" y="8487"/>
                      <a:pt x="7654" y="8428"/>
                      <a:pt x="7634" y="8387"/>
                    </a:cubicBezTo>
                    <a:cubicBezTo>
                      <a:pt x="7664" y="8399"/>
                      <a:pt x="7699" y="8364"/>
                      <a:pt x="7699" y="8329"/>
                    </a:cubicBezTo>
                    <a:cubicBezTo>
                      <a:pt x="7699" y="8288"/>
                      <a:pt x="7684" y="8252"/>
                      <a:pt x="7664" y="8217"/>
                    </a:cubicBezTo>
                    <a:cubicBezTo>
                      <a:pt x="7654" y="8182"/>
                      <a:pt x="7644" y="8141"/>
                      <a:pt x="7664" y="8106"/>
                    </a:cubicBezTo>
                    <a:lnTo>
                      <a:pt x="7740" y="8106"/>
                    </a:lnTo>
                    <a:cubicBezTo>
                      <a:pt x="7740" y="8059"/>
                      <a:pt x="7740" y="7995"/>
                      <a:pt x="7760" y="7948"/>
                    </a:cubicBezTo>
                    <a:cubicBezTo>
                      <a:pt x="7730" y="7883"/>
                      <a:pt x="7825" y="7813"/>
                      <a:pt x="7815" y="7737"/>
                    </a:cubicBezTo>
                    <a:cubicBezTo>
                      <a:pt x="7815" y="7713"/>
                      <a:pt x="7805" y="7702"/>
                      <a:pt x="7790" y="7690"/>
                    </a:cubicBezTo>
                    <a:cubicBezTo>
                      <a:pt x="7770" y="7649"/>
                      <a:pt x="7770" y="7590"/>
                      <a:pt x="7780" y="7555"/>
                    </a:cubicBezTo>
                    <a:cubicBezTo>
                      <a:pt x="7815" y="7567"/>
                      <a:pt x="7825" y="7514"/>
                      <a:pt x="7835" y="7479"/>
                    </a:cubicBezTo>
                    <a:cubicBezTo>
                      <a:pt x="7856" y="7420"/>
                      <a:pt x="7906" y="7391"/>
                      <a:pt x="7961" y="7356"/>
                    </a:cubicBezTo>
                    <a:cubicBezTo>
                      <a:pt x="8002" y="7321"/>
                      <a:pt x="8047" y="7245"/>
                      <a:pt x="8012" y="7198"/>
                    </a:cubicBezTo>
                    <a:cubicBezTo>
                      <a:pt x="8077" y="7210"/>
                      <a:pt x="8143" y="7122"/>
                      <a:pt x="8133" y="7051"/>
                    </a:cubicBezTo>
                    <a:cubicBezTo>
                      <a:pt x="8259" y="7034"/>
                      <a:pt x="8330" y="6876"/>
                      <a:pt x="8375" y="6741"/>
                    </a:cubicBezTo>
                    <a:cubicBezTo>
                      <a:pt x="8385" y="6794"/>
                      <a:pt x="8461" y="6764"/>
                      <a:pt x="8491" y="6717"/>
                    </a:cubicBezTo>
                    <a:lnTo>
                      <a:pt x="8551" y="6641"/>
                    </a:lnTo>
                    <a:cubicBezTo>
                      <a:pt x="8577" y="6618"/>
                      <a:pt x="8607" y="6583"/>
                      <a:pt x="8637" y="6583"/>
                    </a:cubicBezTo>
                    <a:cubicBezTo>
                      <a:pt x="8672" y="6583"/>
                      <a:pt x="8703" y="6618"/>
                      <a:pt x="8693" y="6653"/>
                    </a:cubicBezTo>
                    <a:cubicBezTo>
                      <a:pt x="8713" y="6682"/>
                      <a:pt x="8753" y="6630"/>
                      <a:pt x="8743" y="6594"/>
                    </a:cubicBezTo>
                    <a:cubicBezTo>
                      <a:pt x="8743" y="6559"/>
                      <a:pt x="8723" y="6518"/>
                      <a:pt x="8723" y="6483"/>
                    </a:cubicBezTo>
                    <a:cubicBezTo>
                      <a:pt x="8723" y="6425"/>
                      <a:pt x="8778" y="6395"/>
                      <a:pt x="8809" y="6360"/>
                    </a:cubicBezTo>
                    <a:cubicBezTo>
                      <a:pt x="8839" y="6325"/>
                      <a:pt x="8839" y="6225"/>
                      <a:pt x="8788" y="6237"/>
                    </a:cubicBezTo>
                    <a:cubicBezTo>
                      <a:pt x="8809" y="6178"/>
                      <a:pt x="8904" y="6225"/>
                      <a:pt x="8935" y="6178"/>
                    </a:cubicBezTo>
                    <a:cubicBezTo>
                      <a:pt x="8955" y="6137"/>
                      <a:pt x="8955" y="6079"/>
                      <a:pt x="8985" y="6079"/>
                    </a:cubicBezTo>
                    <a:cubicBezTo>
                      <a:pt x="8985" y="6044"/>
                      <a:pt x="8945" y="6026"/>
                      <a:pt x="8924" y="6003"/>
                    </a:cubicBezTo>
                    <a:cubicBezTo>
                      <a:pt x="8894" y="5968"/>
                      <a:pt x="8894" y="5921"/>
                      <a:pt x="8894" y="5868"/>
                    </a:cubicBezTo>
                    <a:cubicBezTo>
                      <a:pt x="8894" y="5821"/>
                      <a:pt x="8859" y="5768"/>
                      <a:pt x="8819" y="5768"/>
                    </a:cubicBezTo>
                    <a:lnTo>
                      <a:pt x="8924" y="5645"/>
                    </a:lnTo>
                    <a:cubicBezTo>
                      <a:pt x="8955" y="5610"/>
                      <a:pt x="9000" y="5563"/>
                      <a:pt x="9020" y="5511"/>
                    </a:cubicBezTo>
                    <a:cubicBezTo>
                      <a:pt x="9040" y="5464"/>
                      <a:pt x="9040" y="5388"/>
                      <a:pt x="9010" y="5341"/>
                    </a:cubicBezTo>
                    <a:cubicBezTo>
                      <a:pt x="9040" y="5352"/>
                      <a:pt x="9081" y="5317"/>
                      <a:pt x="9081" y="5276"/>
                    </a:cubicBezTo>
                    <a:cubicBezTo>
                      <a:pt x="9091" y="5276"/>
                      <a:pt x="9116" y="5294"/>
                      <a:pt x="9126" y="5294"/>
                    </a:cubicBezTo>
                    <a:cubicBezTo>
                      <a:pt x="9146" y="5241"/>
                      <a:pt x="9177" y="5206"/>
                      <a:pt x="9212" y="5183"/>
                    </a:cubicBezTo>
                    <a:cubicBezTo>
                      <a:pt x="9232" y="5194"/>
                      <a:pt x="9242" y="5206"/>
                      <a:pt x="9262" y="5218"/>
                    </a:cubicBezTo>
                    <a:cubicBezTo>
                      <a:pt x="9303" y="5171"/>
                      <a:pt x="9303" y="5095"/>
                      <a:pt x="9272" y="5048"/>
                    </a:cubicBezTo>
                    <a:cubicBezTo>
                      <a:pt x="9434" y="5036"/>
                      <a:pt x="9590" y="5019"/>
                      <a:pt x="9751" y="5036"/>
                    </a:cubicBezTo>
                    <a:cubicBezTo>
                      <a:pt x="9782" y="5071"/>
                      <a:pt x="9822" y="5095"/>
                      <a:pt x="9852" y="5130"/>
                    </a:cubicBezTo>
                    <a:lnTo>
                      <a:pt x="9908" y="5130"/>
                    </a:lnTo>
                    <a:cubicBezTo>
                      <a:pt x="9852" y="5194"/>
                      <a:pt x="9918" y="5294"/>
                      <a:pt x="9973" y="5352"/>
                    </a:cubicBezTo>
                    <a:cubicBezTo>
                      <a:pt x="9938" y="5364"/>
                      <a:pt x="9918" y="5429"/>
                      <a:pt x="9928" y="5464"/>
                    </a:cubicBezTo>
                    <a:cubicBezTo>
                      <a:pt x="9938" y="5487"/>
                      <a:pt x="9948" y="5511"/>
                      <a:pt x="9948" y="5522"/>
                    </a:cubicBezTo>
                    <a:cubicBezTo>
                      <a:pt x="9938" y="5563"/>
                      <a:pt x="9898" y="5552"/>
                      <a:pt x="9877" y="5540"/>
                    </a:cubicBezTo>
                    <a:cubicBezTo>
                      <a:pt x="9852" y="5511"/>
                      <a:pt x="9832" y="5487"/>
                      <a:pt x="9802" y="5487"/>
                    </a:cubicBezTo>
                    <a:cubicBezTo>
                      <a:pt x="9782" y="5563"/>
                      <a:pt x="9792" y="5663"/>
                      <a:pt x="9832" y="5722"/>
                    </a:cubicBezTo>
                    <a:cubicBezTo>
                      <a:pt x="9782" y="5722"/>
                      <a:pt x="9736" y="5757"/>
                      <a:pt x="9706" y="5798"/>
                    </a:cubicBezTo>
                    <a:cubicBezTo>
                      <a:pt x="9686" y="5821"/>
                      <a:pt x="9666" y="5845"/>
                      <a:pt x="9656" y="5868"/>
                    </a:cubicBezTo>
                    <a:cubicBezTo>
                      <a:pt x="9646" y="5891"/>
                      <a:pt x="9646" y="5944"/>
                      <a:pt x="9666" y="5956"/>
                    </a:cubicBezTo>
                    <a:lnTo>
                      <a:pt x="9600" y="6026"/>
                    </a:lnTo>
                    <a:cubicBezTo>
                      <a:pt x="9610" y="6055"/>
                      <a:pt x="9630" y="6067"/>
                      <a:pt x="9646" y="6091"/>
                    </a:cubicBezTo>
                    <a:cubicBezTo>
                      <a:pt x="9550" y="6126"/>
                      <a:pt x="9474" y="6225"/>
                      <a:pt x="9454" y="6337"/>
                    </a:cubicBezTo>
                    <a:cubicBezTo>
                      <a:pt x="9398" y="6360"/>
                      <a:pt x="9348" y="6395"/>
                      <a:pt x="9303" y="6460"/>
                    </a:cubicBezTo>
                    <a:cubicBezTo>
                      <a:pt x="9303" y="6425"/>
                      <a:pt x="9262" y="6407"/>
                      <a:pt x="9232" y="6436"/>
                    </a:cubicBezTo>
                    <a:cubicBezTo>
                      <a:pt x="9212" y="6460"/>
                      <a:pt x="9197" y="6483"/>
                      <a:pt x="9187" y="6518"/>
                    </a:cubicBezTo>
                    <a:cubicBezTo>
                      <a:pt x="9167" y="6583"/>
                      <a:pt x="9156" y="6641"/>
                      <a:pt x="9136" y="6706"/>
                    </a:cubicBezTo>
                    <a:cubicBezTo>
                      <a:pt x="9071" y="6829"/>
                      <a:pt x="8914" y="6864"/>
                      <a:pt x="8809" y="6794"/>
                    </a:cubicBezTo>
                    <a:cubicBezTo>
                      <a:pt x="8788" y="6805"/>
                      <a:pt x="8763" y="6840"/>
                      <a:pt x="8778" y="6864"/>
                    </a:cubicBezTo>
                    <a:cubicBezTo>
                      <a:pt x="8788" y="6887"/>
                      <a:pt x="8819" y="6917"/>
                      <a:pt x="8839" y="6899"/>
                    </a:cubicBezTo>
                    <a:cubicBezTo>
                      <a:pt x="8849" y="6928"/>
                      <a:pt x="8829" y="6952"/>
                      <a:pt x="8809" y="6964"/>
                    </a:cubicBezTo>
                    <a:cubicBezTo>
                      <a:pt x="8788" y="6964"/>
                      <a:pt x="8753" y="6952"/>
                      <a:pt x="8733" y="6964"/>
                    </a:cubicBezTo>
                    <a:cubicBezTo>
                      <a:pt x="8703" y="6975"/>
                      <a:pt x="8682" y="6993"/>
                      <a:pt x="8682" y="7034"/>
                    </a:cubicBezTo>
                    <a:cubicBezTo>
                      <a:pt x="8682" y="7069"/>
                      <a:pt x="8713" y="7098"/>
                      <a:pt x="8733" y="7110"/>
                    </a:cubicBezTo>
                    <a:cubicBezTo>
                      <a:pt x="8693" y="7157"/>
                      <a:pt x="8693" y="7233"/>
                      <a:pt x="8713" y="7280"/>
                    </a:cubicBezTo>
                    <a:cubicBezTo>
                      <a:pt x="8723" y="7309"/>
                      <a:pt x="8733" y="7321"/>
                      <a:pt x="8743" y="7333"/>
                    </a:cubicBezTo>
                    <a:cubicBezTo>
                      <a:pt x="8763" y="7368"/>
                      <a:pt x="8753" y="7432"/>
                      <a:pt x="8753" y="7479"/>
                    </a:cubicBezTo>
                    <a:cubicBezTo>
                      <a:pt x="8753" y="7526"/>
                      <a:pt x="8788" y="7579"/>
                      <a:pt x="8829" y="7579"/>
                    </a:cubicBezTo>
                    <a:cubicBezTo>
                      <a:pt x="8798" y="7626"/>
                      <a:pt x="8809" y="7690"/>
                      <a:pt x="8839" y="7725"/>
                    </a:cubicBezTo>
                    <a:cubicBezTo>
                      <a:pt x="8819" y="7737"/>
                      <a:pt x="8798" y="7760"/>
                      <a:pt x="8778" y="7772"/>
                    </a:cubicBezTo>
                    <a:cubicBezTo>
                      <a:pt x="8859" y="7860"/>
                      <a:pt x="8904" y="8006"/>
                      <a:pt x="8849" y="8129"/>
                    </a:cubicBezTo>
                    <a:cubicBezTo>
                      <a:pt x="8839" y="8153"/>
                      <a:pt x="8819" y="8194"/>
                      <a:pt x="8829" y="8217"/>
                    </a:cubicBezTo>
                    <a:cubicBezTo>
                      <a:pt x="8829" y="8241"/>
                      <a:pt x="8849" y="8264"/>
                      <a:pt x="8849" y="8276"/>
                    </a:cubicBezTo>
                    <a:cubicBezTo>
                      <a:pt x="8859" y="8329"/>
                      <a:pt x="8839" y="8375"/>
                      <a:pt x="8819" y="8428"/>
                    </a:cubicBezTo>
                    <a:cubicBezTo>
                      <a:pt x="8798" y="8475"/>
                      <a:pt x="8798" y="8551"/>
                      <a:pt x="8849" y="8563"/>
                    </a:cubicBezTo>
                    <a:cubicBezTo>
                      <a:pt x="8788" y="8633"/>
                      <a:pt x="8733" y="8721"/>
                      <a:pt x="8693" y="8809"/>
                    </a:cubicBezTo>
                    <a:cubicBezTo>
                      <a:pt x="8682" y="8791"/>
                      <a:pt x="8657" y="8791"/>
                      <a:pt x="8647" y="8780"/>
                    </a:cubicBezTo>
                    <a:cubicBezTo>
                      <a:pt x="8627" y="8791"/>
                      <a:pt x="8627" y="8821"/>
                      <a:pt x="8627" y="8844"/>
                    </a:cubicBezTo>
                    <a:cubicBezTo>
                      <a:pt x="8567" y="8879"/>
                      <a:pt x="8481" y="8868"/>
                      <a:pt x="8415" y="8832"/>
                    </a:cubicBezTo>
                    <a:cubicBezTo>
                      <a:pt x="8395" y="8809"/>
                      <a:pt x="8355" y="8844"/>
                      <a:pt x="8355" y="8891"/>
                    </a:cubicBezTo>
                    <a:cubicBezTo>
                      <a:pt x="8355" y="8932"/>
                      <a:pt x="8375" y="8979"/>
                      <a:pt x="8355" y="9014"/>
                    </a:cubicBezTo>
                    <a:cubicBezTo>
                      <a:pt x="8345" y="9037"/>
                      <a:pt x="8319" y="9067"/>
                      <a:pt x="8330" y="9090"/>
                    </a:cubicBezTo>
                    <a:cubicBezTo>
                      <a:pt x="8345" y="9102"/>
                      <a:pt x="8355" y="9102"/>
                      <a:pt x="8365" y="9102"/>
                    </a:cubicBezTo>
                    <a:cubicBezTo>
                      <a:pt x="8395" y="9125"/>
                      <a:pt x="8355" y="9190"/>
                      <a:pt x="8375" y="9225"/>
                    </a:cubicBezTo>
                    <a:cubicBezTo>
                      <a:pt x="8385" y="9237"/>
                      <a:pt x="8395" y="9237"/>
                      <a:pt x="8405" y="9248"/>
                    </a:cubicBezTo>
                    <a:cubicBezTo>
                      <a:pt x="8446" y="9260"/>
                      <a:pt x="8491" y="9272"/>
                      <a:pt x="8521" y="9283"/>
                    </a:cubicBezTo>
                    <a:cubicBezTo>
                      <a:pt x="8541" y="9283"/>
                      <a:pt x="8551" y="9295"/>
                      <a:pt x="8577" y="9283"/>
                    </a:cubicBezTo>
                    <a:cubicBezTo>
                      <a:pt x="8587" y="9272"/>
                      <a:pt x="8607" y="9260"/>
                      <a:pt x="8617" y="9260"/>
                    </a:cubicBezTo>
                    <a:cubicBezTo>
                      <a:pt x="8637" y="9248"/>
                      <a:pt x="8672" y="9272"/>
                      <a:pt x="8693" y="9283"/>
                    </a:cubicBezTo>
                    <a:cubicBezTo>
                      <a:pt x="8788" y="9348"/>
                      <a:pt x="8894" y="9324"/>
                      <a:pt x="9000" y="9313"/>
                    </a:cubicBezTo>
                    <a:cubicBezTo>
                      <a:pt x="9071" y="9295"/>
                      <a:pt x="9136" y="9283"/>
                      <a:pt x="9212" y="9272"/>
                    </a:cubicBezTo>
                    <a:cubicBezTo>
                      <a:pt x="9303" y="9260"/>
                      <a:pt x="9419" y="9295"/>
                      <a:pt x="9484" y="9225"/>
                    </a:cubicBezTo>
                    <a:cubicBezTo>
                      <a:pt x="9494" y="9213"/>
                      <a:pt x="9504" y="9201"/>
                      <a:pt x="9524" y="9190"/>
                    </a:cubicBezTo>
                    <a:cubicBezTo>
                      <a:pt x="9560" y="9160"/>
                      <a:pt x="9590" y="9160"/>
                      <a:pt x="9630" y="9160"/>
                    </a:cubicBezTo>
                    <a:lnTo>
                      <a:pt x="9736" y="9160"/>
                    </a:lnTo>
                    <a:cubicBezTo>
                      <a:pt x="9792" y="9160"/>
                      <a:pt x="9852" y="9160"/>
                      <a:pt x="9898" y="9125"/>
                    </a:cubicBezTo>
                    <a:cubicBezTo>
                      <a:pt x="9918" y="9102"/>
                      <a:pt x="9943" y="9067"/>
                      <a:pt x="9958" y="9055"/>
                    </a:cubicBezTo>
                    <a:cubicBezTo>
                      <a:pt x="10009" y="9026"/>
                      <a:pt x="10044" y="9067"/>
                      <a:pt x="10099" y="9067"/>
                    </a:cubicBezTo>
                    <a:cubicBezTo>
                      <a:pt x="10170" y="9078"/>
                      <a:pt x="10256" y="9037"/>
                      <a:pt x="10321" y="8991"/>
                    </a:cubicBezTo>
                    <a:cubicBezTo>
                      <a:pt x="10321" y="9014"/>
                      <a:pt x="10351" y="9002"/>
                      <a:pt x="10361" y="9002"/>
                    </a:cubicBezTo>
                    <a:cubicBezTo>
                      <a:pt x="10392" y="8979"/>
                      <a:pt x="10437" y="8955"/>
                      <a:pt x="10467" y="8944"/>
                    </a:cubicBezTo>
                    <a:cubicBezTo>
                      <a:pt x="10513" y="8944"/>
                      <a:pt x="10553" y="8967"/>
                      <a:pt x="10553" y="9014"/>
                    </a:cubicBezTo>
                    <a:cubicBezTo>
                      <a:pt x="10593" y="9014"/>
                      <a:pt x="10629" y="8991"/>
                      <a:pt x="10649" y="8955"/>
                    </a:cubicBezTo>
                    <a:cubicBezTo>
                      <a:pt x="10659" y="8944"/>
                      <a:pt x="10659" y="8932"/>
                      <a:pt x="10669" y="8932"/>
                    </a:cubicBezTo>
                    <a:cubicBezTo>
                      <a:pt x="10679" y="8914"/>
                      <a:pt x="10689" y="8932"/>
                      <a:pt x="10699" y="8932"/>
                    </a:cubicBezTo>
                    <a:cubicBezTo>
                      <a:pt x="10745" y="8944"/>
                      <a:pt x="10775" y="8944"/>
                      <a:pt x="10815" y="8955"/>
                    </a:cubicBezTo>
                    <a:cubicBezTo>
                      <a:pt x="10911" y="8955"/>
                      <a:pt x="10987" y="9037"/>
                      <a:pt x="11052" y="9114"/>
                    </a:cubicBezTo>
                    <a:cubicBezTo>
                      <a:pt x="11052" y="9160"/>
                      <a:pt x="11027" y="9225"/>
                      <a:pt x="10977" y="9237"/>
                    </a:cubicBezTo>
                    <a:lnTo>
                      <a:pt x="10911" y="9237"/>
                    </a:lnTo>
                    <a:cubicBezTo>
                      <a:pt x="10840" y="9237"/>
                      <a:pt x="10765" y="9336"/>
                      <a:pt x="10785" y="9418"/>
                    </a:cubicBezTo>
                    <a:cubicBezTo>
                      <a:pt x="10724" y="9436"/>
                      <a:pt x="10669" y="9506"/>
                      <a:pt x="10603" y="9506"/>
                    </a:cubicBezTo>
                    <a:cubicBezTo>
                      <a:pt x="10573" y="9506"/>
                      <a:pt x="10553" y="9483"/>
                      <a:pt x="10533" y="9483"/>
                    </a:cubicBezTo>
                    <a:cubicBezTo>
                      <a:pt x="10513" y="9471"/>
                      <a:pt x="10477" y="9483"/>
                      <a:pt x="10457" y="9506"/>
                    </a:cubicBezTo>
                    <a:cubicBezTo>
                      <a:pt x="10407" y="9459"/>
                      <a:pt x="10331" y="9447"/>
                      <a:pt x="10266" y="9436"/>
                    </a:cubicBezTo>
                    <a:lnTo>
                      <a:pt x="10014" y="9395"/>
                    </a:lnTo>
                    <a:lnTo>
                      <a:pt x="10014" y="9459"/>
                    </a:lnTo>
                    <a:cubicBezTo>
                      <a:pt x="9958" y="9471"/>
                      <a:pt x="9898" y="9459"/>
                      <a:pt x="9842" y="9436"/>
                    </a:cubicBezTo>
                    <a:cubicBezTo>
                      <a:pt x="9716" y="9530"/>
                      <a:pt x="9550" y="9571"/>
                      <a:pt x="9464" y="9717"/>
                    </a:cubicBezTo>
                    <a:cubicBezTo>
                      <a:pt x="9484" y="9729"/>
                      <a:pt x="9474" y="9752"/>
                      <a:pt x="9464" y="9764"/>
                    </a:cubicBezTo>
                    <a:cubicBezTo>
                      <a:pt x="9454" y="9776"/>
                      <a:pt x="9434" y="9776"/>
                      <a:pt x="9409" y="9764"/>
                    </a:cubicBezTo>
                    <a:cubicBezTo>
                      <a:pt x="9348" y="9752"/>
                      <a:pt x="9282" y="9740"/>
                      <a:pt x="9212" y="9729"/>
                    </a:cubicBezTo>
                    <a:cubicBezTo>
                      <a:pt x="9212" y="9740"/>
                      <a:pt x="9197" y="9752"/>
                      <a:pt x="9197" y="9776"/>
                    </a:cubicBezTo>
                    <a:cubicBezTo>
                      <a:pt x="9177" y="9776"/>
                      <a:pt x="9156" y="9764"/>
                      <a:pt x="9146" y="9776"/>
                    </a:cubicBezTo>
                    <a:cubicBezTo>
                      <a:pt x="9136" y="9787"/>
                      <a:pt x="9116" y="9799"/>
                      <a:pt x="9116" y="9828"/>
                    </a:cubicBezTo>
                    <a:cubicBezTo>
                      <a:pt x="9071" y="9828"/>
                      <a:pt x="9040" y="9828"/>
                      <a:pt x="9010" y="9863"/>
                    </a:cubicBezTo>
                    <a:cubicBezTo>
                      <a:pt x="8975" y="9887"/>
                      <a:pt x="8975" y="9963"/>
                      <a:pt x="9020" y="9975"/>
                    </a:cubicBezTo>
                    <a:cubicBezTo>
                      <a:pt x="9040" y="9986"/>
                      <a:pt x="9061" y="9975"/>
                      <a:pt x="9071" y="9986"/>
                    </a:cubicBezTo>
                    <a:cubicBezTo>
                      <a:pt x="9106" y="9998"/>
                      <a:pt x="9106" y="10063"/>
                      <a:pt x="9071" y="10086"/>
                    </a:cubicBezTo>
                    <a:cubicBezTo>
                      <a:pt x="9051" y="10109"/>
                      <a:pt x="9020" y="10121"/>
                      <a:pt x="8985" y="10133"/>
                    </a:cubicBezTo>
                    <a:cubicBezTo>
                      <a:pt x="8955" y="10145"/>
                      <a:pt x="8924" y="10168"/>
                      <a:pt x="8914" y="10209"/>
                    </a:cubicBezTo>
                    <a:cubicBezTo>
                      <a:pt x="8924" y="10221"/>
                      <a:pt x="8945" y="10221"/>
                      <a:pt x="8965" y="10221"/>
                    </a:cubicBezTo>
                    <a:cubicBezTo>
                      <a:pt x="8965" y="10244"/>
                      <a:pt x="8945" y="10256"/>
                      <a:pt x="8945" y="10279"/>
                    </a:cubicBezTo>
                    <a:cubicBezTo>
                      <a:pt x="8924" y="10344"/>
                      <a:pt x="9020" y="10402"/>
                      <a:pt x="8985" y="10455"/>
                    </a:cubicBezTo>
                    <a:cubicBezTo>
                      <a:pt x="9010" y="10426"/>
                      <a:pt x="9030" y="10490"/>
                      <a:pt x="9061" y="10490"/>
                    </a:cubicBezTo>
                    <a:cubicBezTo>
                      <a:pt x="9081" y="10490"/>
                      <a:pt x="9096" y="10467"/>
                      <a:pt x="9106" y="10443"/>
                    </a:cubicBezTo>
                    <a:cubicBezTo>
                      <a:pt x="9121" y="10414"/>
                      <a:pt x="9126" y="10391"/>
                      <a:pt x="9146" y="10391"/>
                    </a:cubicBezTo>
                    <a:cubicBezTo>
                      <a:pt x="9156" y="10391"/>
                      <a:pt x="9156" y="10402"/>
                      <a:pt x="9167" y="10414"/>
                    </a:cubicBezTo>
                    <a:cubicBezTo>
                      <a:pt x="9187" y="10426"/>
                      <a:pt x="9212" y="10391"/>
                      <a:pt x="9222" y="10367"/>
                    </a:cubicBezTo>
                    <a:cubicBezTo>
                      <a:pt x="9252" y="10320"/>
                      <a:pt x="9318" y="10303"/>
                      <a:pt x="9358" y="10344"/>
                    </a:cubicBezTo>
                    <a:cubicBezTo>
                      <a:pt x="9358" y="10303"/>
                      <a:pt x="9388" y="10291"/>
                      <a:pt x="9419" y="10291"/>
                    </a:cubicBezTo>
                    <a:cubicBezTo>
                      <a:pt x="9454" y="10291"/>
                      <a:pt x="9484" y="10303"/>
                      <a:pt x="9504" y="10279"/>
                    </a:cubicBezTo>
                    <a:cubicBezTo>
                      <a:pt x="9514" y="10268"/>
                      <a:pt x="9514" y="10268"/>
                      <a:pt x="9524" y="10268"/>
                    </a:cubicBezTo>
                    <a:cubicBezTo>
                      <a:pt x="9540" y="10268"/>
                      <a:pt x="9540" y="10268"/>
                      <a:pt x="9550" y="10279"/>
                    </a:cubicBezTo>
                    <a:cubicBezTo>
                      <a:pt x="9600" y="10320"/>
                      <a:pt x="9630" y="10402"/>
                      <a:pt x="9610" y="10479"/>
                    </a:cubicBezTo>
                    <a:cubicBezTo>
                      <a:pt x="9610" y="10502"/>
                      <a:pt x="9600" y="10514"/>
                      <a:pt x="9600" y="10537"/>
                    </a:cubicBezTo>
                    <a:cubicBezTo>
                      <a:pt x="9600" y="10549"/>
                      <a:pt x="9610" y="10578"/>
                      <a:pt x="9620" y="10590"/>
                    </a:cubicBezTo>
                    <a:cubicBezTo>
                      <a:pt x="9676" y="10672"/>
                      <a:pt x="9696" y="10783"/>
                      <a:pt x="9676" y="10883"/>
                    </a:cubicBezTo>
                    <a:cubicBezTo>
                      <a:pt x="9676" y="10906"/>
                      <a:pt x="9666" y="10930"/>
                      <a:pt x="9676" y="10947"/>
                    </a:cubicBezTo>
                    <a:cubicBezTo>
                      <a:pt x="9686" y="10971"/>
                      <a:pt x="9706" y="10982"/>
                      <a:pt x="9716" y="10971"/>
                    </a:cubicBezTo>
                    <a:cubicBezTo>
                      <a:pt x="9716" y="11006"/>
                      <a:pt x="9686" y="11029"/>
                      <a:pt x="9666" y="11018"/>
                    </a:cubicBezTo>
                    <a:cubicBezTo>
                      <a:pt x="9686" y="11094"/>
                      <a:pt x="9600" y="11164"/>
                      <a:pt x="9540" y="11152"/>
                    </a:cubicBezTo>
                    <a:cubicBezTo>
                      <a:pt x="9474" y="11141"/>
                      <a:pt x="9419" y="11082"/>
                      <a:pt x="9388" y="11006"/>
                    </a:cubicBezTo>
                    <a:cubicBezTo>
                      <a:pt x="9398" y="11006"/>
                      <a:pt x="9409" y="10994"/>
                      <a:pt x="9419" y="10982"/>
                    </a:cubicBezTo>
                    <a:cubicBezTo>
                      <a:pt x="9368" y="10930"/>
                      <a:pt x="9318" y="10883"/>
                      <a:pt x="9252" y="10824"/>
                    </a:cubicBezTo>
                    <a:cubicBezTo>
                      <a:pt x="9242" y="10813"/>
                      <a:pt x="9232" y="10795"/>
                      <a:pt x="9222" y="10771"/>
                    </a:cubicBezTo>
                    <a:cubicBezTo>
                      <a:pt x="9212" y="10748"/>
                      <a:pt x="9222" y="10725"/>
                      <a:pt x="9222" y="10701"/>
                    </a:cubicBezTo>
                    <a:cubicBezTo>
                      <a:pt x="9222" y="10660"/>
                      <a:pt x="9197" y="10613"/>
                      <a:pt x="9167" y="10602"/>
                    </a:cubicBezTo>
                    <a:cubicBezTo>
                      <a:pt x="9156" y="10625"/>
                      <a:pt x="9156" y="10648"/>
                      <a:pt x="9156" y="10689"/>
                    </a:cubicBezTo>
                    <a:cubicBezTo>
                      <a:pt x="9156" y="10713"/>
                      <a:pt x="9136" y="10748"/>
                      <a:pt x="9116" y="10748"/>
                    </a:cubicBezTo>
                    <a:cubicBezTo>
                      <a:pt x="9106" y="10748"/>
                      <a:pt x="9091" y="10736"/>
                      <a:pt x="9071" y="10736"/>
                    </a:cubicBezTo>
                    <a:cubicBezTo>
                      <a:pt x="9010" y="10713"/>
                      <a:pt x="8924" y="10748"/>
                      <a:pt x="8894" y="10836"/>
                    </a:cubicBezTo>
                    <a:cubicBezTo>
                      <a:pt x="8904" y="10848"/>
                      <a:pt x="8914" y="10848"/>
                      <a:pt x="8924" y="10859"/>
                    </a:cubicBezTo>
                    <a:cubicBezTo>
                      <a:pt x="8914" y="10883"/>
                      <a:pt x="8879" y="10895"/>
                      <a:pt x="8859" y="10906"/>
                    </a:cubicBezTo>
                    <a:cubicBezTo>
                      <a:pt x="8839" y="10918"/>
                      <a:pt x="8809" y="10930"/>
                      <a:pt x="8798" y="10959"/>
                    </a:cubicBezTo>
                    <a:cubicBezTo>
                      <a:pt x="8788" y="10982"/>
                      <a:pt x="8819" y="11029"/>
                      <a:pt x="8839" y="11006"/>
                    </a:cubicBezTo>
                    <a:cubicBezTo>
                      <a:pt x="8829" y="11041"/>
                      <a:pt x="8829" y="11094"/>
                      <a:pt x="8839" y="11129"/>
                    </a:cubicBezTo>
                    <a:cubicBezTo>
                      <a:pt x="8798" y="11193"/>
                      <a:pt x="8753" y="11252"/>
                      <a:pt x="8723" y="11299"/>
                    </a:cubicBezTo>
                    <a:cubicBezTo>
                      <a:pt x="8703" y="11340"/>
                      <a:pt x="8693" y="11387"/>
                      <a:pt x="8693" y="11422"/>
                    </a:cubicBezTo>
                    <a:cubicBezTo>
                      <a:pt x="8693" y="11498"/>
                      <a:pt x="8723" y="11557"/>
                      <a:pt x="8733" y="11621"/>
                    </a:cubicBezTo>
                    <a:cubicBezTo>
                      <a:pt x="8743" y="11680"/>
                      <a:pt x="8723" y="11767"/>
                      <a:pt x="8657" y="11779"/>
                    </a:cubicBezTo>
                    <a:cubicBezTo>
                      <a:pt x="8703" y="11890"/>
                      <a:pt x="8723" y="12013"/>
                      <a:pt x="8713" y="12137"/>
                    </a:cubicBezTo>
                    <a:cubicBezTo>
                      <a:pt x="8713" y="12148"/>
                      <a:pt x="8713" y="12160"/>
                      <a:pt x="8703" y="12172"/>
                    </a:cubicBezTo>
                    <a:cubicBezTo>
                      <a:pt x="8693" y="12201"/>
                      <a:pt x="8657" y="12201"/>
                      <a:pt x="8627" y="12213"/>
                    </a:cubicBezTo>
                    <a:cubicBezTo>
                      <a:pt x="8577" y="12224"/>
                      <a:pt x="8521" y="12283"/>
                      <a:pt x="8521" y="12359"/>
                    </a:cubicBezTo>
                    <a:cubicBezTo>
                      <a:pt x="8521" y="12371"/>
                      <a:pt x="8521" y="12394"/>
                      <a:pt x="8511" y="12394"/>
                    </a:cubicBezTo>
                    <a:cubicBezTo>
                      <a:pt x="8501" y="12418"/>
                      <a:pt x="8476" y="12394"/>
                      <a:pt x="8461" y="12371"/>
                    </a:cubicBezTo>
                    <a:cubicBezTo>
                      <a:pt x="8451" y="12347"/>
                      <a:pt x="8435" y="12324"/>
                      <a:pt x="8415" y="12306"/>
                    </a:cubicBezTo>
                    <a:cubicBezTo>
                      <a:pt x="8405" y="12371"/>
                      <a:pt x="8395" y="12429"/>
                      <a:pt x="8405" y="12482"/>
                    </a:cubicBezTo>
                    <a:cubicBezTo>
                      <a:pt x="8355" y="12470"/>
                      <a:pt x="8309" y="12552"/>
                      <a:pt x="8279" y="12605"/>
                    </a:cubicBezTo>
                    <a:cubicBezTo>
                      <a:pt x="8269" y="12617"/>
                      <a:pt x="8259" y="12640"/>
                      <a:pt x="8239" y="12640"/>
                    </a:cubicBezTo>
                    <a:cubicBezTo>
                      <a:pt x="8193" y="12664"/>
                      <a:pt x="8153" y="12664"/>
                      <a:pt x="8108" y="12629"/>
                    </a:cubicBezTo>
                    <a:cubicBezTo>
                      <a:pt x="8077" y="12593"/>
                      <a:pt x="8057" y="12541"/>
                      <a:pt x="8067" y="12494"/>
                    </a:cubicBezTo>
                    <a:cubicBezTo>
                      <a:pt x="8037" y="12482"/>
                      <a:pt x="8002" y="12470"/>
                      <a:pt x="7961" y="12459"/>
                    </a:cubicBezTo>
                    <a:lnTo>
                      <a:pt x="7961" y="12406"/>
                    </a:lnTo>
                    <a:cubicBezTo>
                      <a:pt x="7896" y="12347"/>
                      <a:pt x="7805" y="12347"/>
                      <a:pt x="7740" y="12394"/>
                    </a:cubicBezTo>
                    <a:cubicBezTo>
                      <a:pt x="7719" y="12406"/>
                      <a:pt x="7699" y="12429"/>
                      <a:pt x="7674" y="12429"/>
                    </a:cubicBezTo>
                    <a:cubicBezTo>
                      <a:pt x="7664" y="12429"/>
                      <a:pt x="7644" y="12418"/>
                      <a:pt x="7634" y="12418"/>
                    </a:cubicBezTo>
                    <a:cubicBezTo>
                      <a:pt x="7568" y="12394"/>
                      <a:pt x="7498" y="12429"/>
                      <a:pt x="7472" y="12506"/>
                    </a:cubicBezTo>
                    <a:cubicBezTo>
                      <a:pt x="7442" y="12482"/>
                      <a:pt x="7402" y="12494"/>
                      <a:pt x="7372" y="12517"/>
                    </a:cubicBezTo>
                    <a:cubicBezTo>
                      <a:pt x="7336" y="12541"/>
                      <a:pt x="7316" y="12593"/>
                      <a:pt x="7296" y="12617"/>
                    </a:cubicBezTo>
                    <a:cubicBezTo>
                      <a:pt x="7210" y="12740"/>
                      <a:pt x="7094" y="12828"/>
                      <a:pt x="6958" y="12851"/>
                    </a:cubicBezTo>
                    <a:cubicBezTo>
                      <a:pt x="6903" y="12863"/>
                      <a:pt x="6842" y="12851"/>
                      <a:pt x="6832" y="12787"/>
                    </a:cubicBezTo>
                    <a:lnTo>
                      <a:pt x="6671" y="12787"/>
                    </a:lnTo>
                    <a:cubicBezTo>
                      <a:pt x="6661" y="12787"/>
                      <a:pt x="6640" y="12787"/>
                      <a:pt x="6630" y="12775"/>
                    </a:cubicBezTo>
                    <a:cubicBezTo>
                      <a:pt x="6595" y="12752"/>
                      <a:pt x="6630" y="12705"/>
                      <a:pt x="6651" y="12664"/>
                    </a:cubicBezTo>
                    <a:cubicBezTo>
                      <a:pt x="6585" y="12675"/>
                      <a:pt x="6545" y="12582"/>
                      <a:pt x="6575" y="12517"/>
                    </a:cubicBezTo>
                    <a:cubicBezTo>
                      <a:pt x="6535" y="12506"/>
                      <a:pt x="6489" y="12494"/>
                      <a:pt x="6459" y="12494"/>
                    </a:cubicBezTo>
                    <a:cubicBezTo>
                      <a:pt x="6429" y="12494"/>
                      <a:pt x="6398" y="12494"/>
                      <a:pt x="6373" y="12517"/>
                    </a:cubicBezTo>
                    <a:cubicBezTo>
                      <a:pt x="6353" y="12541"/>
                      <a:pt x="6343" y="12582"/>
                      <a:pt x="6353" y="12617"/>
                    </a:cubicBezTo>
                    <a:cubicBezTo>
                      <a:pt x="6313" y="12640"/>
                      <a:pt x="6247" y="12629"/>
                      <a:pt x="6207" y="12593"/>
                    </a:cubicBezTo>
                    <a:cubicBezTo>
                      <a:pt x="6161" y="12728"/>
                      <a:pt x="6015" y="12787"/>
                      <a:pt x="5894" y="12810"/>
                    </a:cubicBezTo>
                    <a:cubicBezTo>
                      <a:pt x="5874" y="12799"/>
                      <a:pt x="5849" y="12787"/>
                      <a:pt x="5829" y="12763"/>
                    </a:cubicBezTo>
                    <a:cubicBezTo>
                      <a:pt x="5819" y="12740"/>
                      <a:pt x="5819" y="12705"/>
                      <a:pt x="5839" y="12687"/>
                    </a:cubicBezTo>
                    <a:cubicBezTo>
                      <a:pt x="5829" y="12652"/>
                      <a:pt x="5788" y="12617"/>
                      <a:pt x="5758" y="12629"/>
                    </a:cubicBezTo>
                    <a:cubicBezTo>
                      <a:pt x="5723" y="12640"/>
                      <a:pt x="5733" y="12775"/>
                      <a:pt x="5627" y="12640"/>
                    </a:cubicBezTo>
                    <a:cubicBezTo>
                      <a:pt x="5617" y="12629"/>
                      <a:pt x="5587" y="12605"/>
                      <a:pt x="5577" y="12582"/>
                    </a:cubicBezTo>
                    <a:cubicBezTo>
                      <a:pt x="5567" y="12552"/>
                      <a:pt x="5577" y="12494"/>
                      <a:pt x="5567" y="12470"/>
                    </a:cubicBezTo>
                    <a:cubicBezTo>
                      <a:pt x="5556" y="12447"/>
                      <a:pt x="5546" y="12406"/>
                      <a:pt x="5567" y="12383"/>
                    </a:cubicBezTo>
                    <a:cubicBezTo>
                      <a:pt x="5556" y="12336"/>
                      <a:pt x="5521" y="12213"/>
                      <a:pt x="5617" y="12324"/>
                    </a:cubicBezTo>
                    <a:cubicBezTo>
                      <a:pt x="5637" y="12347"/>
                      <a:pt x="5637" y="12271"/>
                      <a:pt x="5672" y="12260"/>
                    </a:cubicBezTo>
                    <a:cubicBezTo>
                      <a:pt x="5693" y="12248"/>
                      <a:pt x="5743" y="12248"/>
                      <a:pt x="5758" y="12224"/>
                    </a:cubicBezTo>
                    <a:cubicBezTo>
                      <a:pt x="5778" y="12183"/>
                      <a:pt x="5809" y="12224"/>
                      <a:pt x="5839" y="12201"/>
                    </a:cubicBezTo>
                    <a:cubicBezTo>
                      <a:pt x="5935" y="12125"/>
                      <a:pt x="5924" y="12049"/>
                      <a:pt x="5894" y="12037"/>
                    </a:cubicBezTo>
                    <a:cubicBezTo>
                      <a:pt x="5839" y="12025"/>
                      <a:pt x="5809" y="11967"/>
                      <a:pt x="5743" y="12060"/>
                    </a:cubicBezTo>
                    <a:cubicBezTo>
                      <a:pt x="5723" y="12090"/>
                      <a:pt x="5682" y="12025"/>
                      <a:pt x="5703" y="11990"/>
                    </a:cubicBezTo>
                    <a:cubicBezTo>
                      <a:pt x="5713" y="11978"/>
                      <a:pt x="5723" y="11967"/>
                      <a:pt x="5723" y="11955"/>
                    </a:cubicBezTo>
                    <a:cubicBezTo>
                      <a:pt x="5713" y="11914"/>
                      <a:pt x="5733" y="11955"/>
                      <a:pt x="5617" y="11943"/>
                    </a:cubicBezTo>
                    <a:cubicBezTo>
                      <a:pt x="5597" y="11943"/>
                      <a:pt x="5567" y="11879"/>
                      <a:pt x="5577" y="11855"/>
                    </a:cubicBezTo>
                    <a:cubicBezTo>
                      <a:pt x="5587" y="11832"/>
                      <a:pt x="5652" y="11820"/>
                      <a:pt x="5662" y="11779"/>
                    </a:cubicBezTo>
                    <a:cubicBezTo>
                      <a:pt x="5637" y="11791"/>
                      <a:pt x="5607" y="11756"/>
                      <a:pt x="5617" y="11732"/>
                    </a:cubicBezTo>
                    <a:cubicBezTo>
                      <a:pt x="5627" y="11709"/>
                      <a:pt x="5652" y="11697"/>
                      <a:pt x="5672" y="11680"/>
                    </a:cubicBezTo>
                    <a:lnTo>
                      <a:pt x="5743" y="11680"/>
                    </a:lnTo>
                    <a:cubicBezTo>
                      <a:pt x="5768" y="11680"/>
                      <a:pt x="5798" y="11656"/>
                      <a:pt x="5798" y="11633"/>
                    </a:cubicBezTo>
                    <a:cubicBezTo>
                      <a:pt x="5798" y="11609"/>
                      <a:pt x="5788" y="11586"/>
                      <a:pt x="5768" y="11574"/>
                    </a:cubicBezTo>
                    <a:lnTo>
                      <a:pt x="5864" y="11498"/>
                    </a:lnTo>
                    <a:cubicBezTo>
                      <a:pt x="5839" y="11475"/>
                      <a:pt x="5809" y="11463"/>
                      <a:pt x="5778" y="11463"/>
                    </a:cubicBezTo>
                    <a:cubicBezTo>
                      <a:pt x="5788" y="11433"/>
                      <a:pt x="5798" y="11410"/>
                      <a:pt x="5798" y="11387"/>
                    </a:cubicBezTo>
                    <a:cubicBezTo>
                      <a:pt x="5733" y="11398"/>
                      <a:pt x="5672" y="11316"/>
                      <a:pt x="5682" y="11240"/>
                    </a:cubicBezTo>
                    <a:cubicBezTo>
                      <a:pt x="5652" y="11252"/>
                      <a:pt x="5622" y="11199"/>
                      <a:pt x="5637" y="11164"/>
                    </a:cubicBezTo>
                    <a:cubicBezTo>
                      <a:pt x="5647" y="11123"/>
                      <a:pt x="5682" y="11117"/>
                      <a:pt x="5713" y="11094"/>
                    </a:cubicBezTo>
                    <a:cubicBezTo>
                      <a:pt x="5733" y="11070"/>
                      <a:pt x="5758" y="11029"/>
                      <a:pt x="5743" y="11006"/>
                    </a:cubicBezTo>
                    <a:cubicBezTo>
                      <a:pt x="5733" y="10994"/>
                      <a:pt x="5723" y="10982"/>
                      <a:pt x="5723" y="10959"/>
                    </a:cubicBezTo>
                    <a:cubicBezTo>
                      <a:pt x="5723" y="10947"/>
                      <a:pt x="5743" y="10930"/>
                      <a:pt x="5758" y="10930"/>
                    </a:cubicBezTo>
                    <a:cubicBezTo>
                      <a:pt x="5798" y="10918"/>
                      <a:pt x="5839" y="10930"/>
                      <a:pt x="5884" y="10971"/>
                    </a:cubicBezTo>
                    <a:cubicBezTo>
                      <a:pt x="5904" y="10918"/>
                      <a:pt x="5864" y="10871"/>
                      <a:pt x="5819" y="10848"/>
                    </a:cubicBezTo>
                    <a:cubicBezTo>
                      <a:pt x="5778" y="10824"/>
                      <a:pt x="5723" y="10795"/>
                      <a:pt x="5723" y="10736"/>
                    </a:cubicBezTo>
                    <a:cubicBezTo>
                      <a:pt x="5723" y="10713"/>
                      <a:pt x="5733" y="10701"/>
                      <a:pt x="5723" y="10689"/>
                    </a:cubicBezTo>
                    <a:cubicBezTo>
                      <a:pt x="5713" y="10648"/>
                      <a:pt x="5682" y="10637"/>
                      <a:pt x="5652" y="10625"/>
                    </a:cubicBezTo>
                    <a:cubicBezTo>
                      <a:pt x="5597" y="10613"/>
                      <a:pt x="5541" y="10596"/>
                      <a:pt x="5501" y="10648"/>
                    </a:cubicBezTo>
                    <a:cubicBezTo>
                      <a:pt x="5476" y="10666"/>
                      <a:pt x="5481" y="10701"/>
                      <a:pt x="5471" y="10725"/>
                    </a:cubicBezTo>
                    <a:cubicBezTo>
                      <a:pt x="5461" y="10771"/>
                      <a:pt x="5440" y="10824"/>
                      <a:pt x="5430" y="10871"/>
                    </a:cubicBezTo>
                    <a:cubicBezTo>
                      <a:pt x="5430" y="10883"/>
                      <a:pt x="5415" y="10906"/>
                      <a:pt x="5405" y="10918"/>
                    </a:cubicBezTo>
                    <a:cubicBezTo>
                      <a:pt x="5385" y="10930"/>
                      <a:pt x="5375" y="10918"/>
                      <a:pt x="5355" y="10918"/>
                    </a:cubicBezTo>
                    <a:cubicBezTo>
                      <a:pt x="5335" y="10930"/>
                      <a:pt x="5324" y="10947"/>
                      <a:pt x="5309" y="10971"/>
                    </a:cubicBezTo>
                    <a:cubicBezTo>
                      <a:pt x="5279" y="11006"/>
                      <a:pt x="5224" y="10982"/>
                      <a:pt x="5183" y="10971"/>
                    </a:cubicBezTo>
                    <a:cubicBezTo>
                      <a:pt x="5138" y="10959"/>
                      <a:pt x="5077" y="10982"/>
                      <a:pt x="5077" y="11029"/>
                    </a:cubicBezTo>
                    <a:cubicBezTo>
                      <a:pt x="5077" y="11053"/>
                      <a:pt x="5098" y="11082"/>
                      <a:pt x="5098" y="11105"/>
                    </a:cubicBezTo>
                    <a:cubicBezTo>
                      <a:pt x="5098" y="11152"/>
                      <a:pt x="5057" y="11176"/>
                      <a:pt x="5037" y="11228"/>
                    </a:cubicBezTo>
                    <a:cubicBezTo>
                      <a:pt x="5017" y="11275"/>
                      <a:pt x="5037" y="11340"/>
                      <a:pt x="5027" y="11387"/>
                    </a:cubicBezTo>
                    <a:cubicBezTo>
                      <a:pt x="5007" y="11451"/>
                      <a:pt x="4941" y="11498"/>
                      <a:pt x="4951" y="11574"/>
                    </a:cubicBezTo>
                    <a:cubicBezTo>
                      <a:pt x="4972" y="11574"/>
                      <a:pt x="4997" y="11586"/>
                      <a:pt x="5017" y="11586"/>
                    </a:cubicBezTo>
                    <a:cubicBezTo>
                      <a:pt x="4982" y="11680"/>
                      <a:pt x="5017" y="11791"/>
                      <a:pt x="5047" y="11902"/>
                    </a:cubicBezTo>
                    <a:cubicBezTo>
                      <a:pt x="5077" y="12002"/>
                      <a:pt x="5098" y="12125"/>
                      <a:pt x="5057" y="12213"/>
                    </a:cubicBezTo>
                    <a:cubicBezTo>
                      <a:pt x="5088" y="12224"/>
                      <a:pt x="5123" y="12224"/>
                      <a:pt x="5153" y="12236"/>
                    </a:cubicBezTo>
                    <a:cubicBezTo>
                      <a:pt x="5133" y="12306"/>
                      <a:pt x="5123" y="12394"/>
                      <a:pt x="5143" y="12470"/>
                    </a:cubicBezTo>
                    <a:cubicBezTo>
                      <a:pt x="5143" y="12482"/>
                      <a:pt x="5153" y="12494"/>
                      <a:pt x="5143" y="12506"/>
                    </a:cubicBezTo>
                    <a:cubicBezTo>
                      <a:pt x="5133" y="12529"/>
                      <a:pt x="5113" y="12541"/>
                      <a:pt x="5088" y="12564"/>
                    </a:cubicBezTo>
                    <a:cubicBezTo>
                      <a:pt x="5067" y="12605"/>
                      <a:pt x="5098" y="12640"/>
                      <a:pt x="5113" y="12675"/>
                    </a:cubicBezTo>
                    <a:cubicBezTo>
                      <a:pt x="5153" y="12775"/>
                      <a:pt x="5133" y="12910"/>
                      <a:pt x="5047" y="12986"/>
                    </a:cubicBezTo>
                    <a:cubicBezTo>
                      <a:pt x="5007" y="12963"/>
                      <a:pt x="4941" y="12922"/>
                      <a:pt x="4901" y="12974"/>
                    </a:cubicBezTo>
                    <a:lnTo>
                      <a:pt x="4866" y="13009"/>
                    </a:lnTo>
                    <a:cubicBezTo>
                      <a:pt x="4835" y="13045"/>
                      <a:pt x="4770" y="13009"/>
                      <a:pt x="4740" y="13033"/>
                    </a:cubicBezTo>
                    <a:cubicBezTo>
                      <a:pt x="4719" y="13021"/>
                      <a:pt x="4740" y="13021"/>
                      <a:pt x="4730" y="13009"/>
                    </a:cubicBezTo>
                    <a:cubicBezTo>
                      <a:pt x="4699" y="12986"/>
                      <a:pt x="4699" y="12974"/>
                      <a:pt x="4679" y="13009"/>
                    </a:cubicBezTo>
                    <a:cubicBezTo>
                      <a:pt x="4679" y="13021"/>
                      <a:pt x="4664" y="13033"/>
                      <a:pt x="4664" y="13045"/>
                    </a:cubicBezTo>
                    <a:cubicBezTo>
                      <a:pt x="4654" y="13056"/>
                      <a:pt x="4644" y="13056"/>
                      <a:pt x="4644" y="13056"/>
                    </a:cubicBezTo>
                    <a:cubicBezTo>
                      <a:pt x="4573" y="13086"/>
                      <a:pt x="4488" y="13109"/>
                      <a:pt x="4412" y="13132"/>
                    </a:cubicBezTo>
                    <a:cubicBezTo>
                      <a:pt x="4402" y="13132"/>
                      <a:pt x="4392" y="13144"/>
                      <a:pt x="4382" y="13156"/>
                    </a:cubicBezTo>
                    <a:cubicBezTo>
                      <a:pt x="4372" y="13168"/>
                      <a:pt x="4372" y="13185"/>
                      <a:pt x="4377" y="13191"/>
                    </a:cubicBezTo>
                    <a:cubicBezTo>
                      <a:pt x="4336" y="13173"/>
                      <a:pt x="4296" y="13197"/>
                      <a:pt x="4266" y="13232"/>
                    </a:cubicBezTo>
                    <a:cubicBezTo>
                      <a:pt x="4230" y="13267"/>
                      <a:pt x="4200" y="13302"/>
                      <a:pt x="4160" y="13314"/>
                    </a:cubicBezTo>
                    <a:lnTo>
                      <a:pt x="4190" y="13355"/>
                    </a:lnTo>
                    <a:cubicBezTo>
                      <a:pt x="4160" y="13367"/>
                      <a:pt x="4124" y="13367"/>
                      <a:pt x="4094" y="13378"/>
                    </a:cubicBezTo>
                    <a:cubicBezTo>
                      <a:pt x="4084" y="13378"/>
                      <a:pt x="4074" y="13378"/>
                      <a:pt x="4074" y="13390"/>
                    </a:cubicBezTo>
                    <a:lnTo>
                      <a:pt x="4074" y="13414"/>
                    </a:lnTo>
                    <a:cubicBezTo>
                      <a:pt x="4074" y="13437"/>
                      <a:pt x="4074" y="13466"/>
                      <a:pt x="4084" y="13490"/>
                    </a:cubicBezTo>
                    <a:lnTo>
                      <a:pt x="4009" y="13490"/>
                    </a:lnTo>
                    <a:cubicBezTo>
                      <a:pt x="3998" y="13490"/>
                      <a:pt x="3988" y="13490"/>
                      <a:pt x="3988" y="13502"/>
                    </a:cubicBezTo>
                    <a:lnTo>
                      <a:pt x="3988" y="13513"/>
                    </a:lnTo>
                    <a:cubicBezTo>
                      <a:pt x="3998" y="13537"/>
                      <a:pt x="4024" y="13548"/>
                      <a:pt x="4034" y="13578"/>
                    </a:cubicBezTo>
                    <a:cubicBezTo>
                      <a:pt x="4054" y="13589"/>
                      <a:pt x="4064" y="13613"/>
                      <a:pt x="4054" y="13636"/>
                    </a:cubicBezTo>
                    <a:cubicBezTo>
                      <a:pt x="4044" y="13660"/>
                      <a:pt x="4019" y="13660"/>
                      <a:pt x="3998" y="13671"/>
                    </a:cubicBezTo>
                    <a:cubicBezTo>
                      <a:pt x="3973" y="13683"/>
                      <a:pt x="3948" y="13695"/>
                      <a:pt x="3938" y="13724"/>
                    </a:cubicBezTo>
                    <a:cubicBezTo>
                      <a:pt x="3928" y="13748"/>
                      <a:pt x="3938" y="13783"/>
                      <a:pt x="3968" y="13794"/>
                    </a:cubicBezTo>
                    <a:cubicBezTo>
                      <a:pt x="3938" y="13818"/>
                      <a:pt x="3938" y="13882"/>
                      <a:pt x="3958" y="13917"/>
                    </a:cubicBezTo>
                    <a:cubicBezTo>
                      <a:pt x="3928" y="13917"/>
                      <a:pt x="3893" y="13941"/>
                      <a:pt x="3882" y="13982"/>
                    </a:cubicBezTo>
                    <a:cubicBezTo>
                      <a:pt x="3882" y="13994"/>
                      <a:pt x="3882" y="14005"/>
                      <a:pt x="3872" y="14017"/>
                    </a:cubicBezTo>
                    <a:cubicBezTo>
                      <a:pt x="3872" y="14029"/>
                      <a:pt x="3852" y="14029"/>
                      <a:pt x="3852" y="14029"/>
                    </a:cubicBezTo>
                    <a:lnTo>
                      <a:pt x="3852" y="14064"/>
                    </a:lnTo>
                    <a:lnTo>
                      <a:pt x="3777" y="14064"/>
                    </a:lnTo>
                    <a:cubicBezTo>
                      <a:pt x="3787" y="14093"/>
                      <a:pt x="3777" y="14128"/>
                      <a:pt x="3767" y="14140"/>
                    </a:cubicBezTo>
                    <a:cubicBezTo>
                      <a:pt x="3746" y="14164"/>
                      <a:pt x="3726" y="14164"/>
                      <a:pt x="3691" y="14152"/>
                    </a:cubicBezTo>
                    <a:cubicBezTo>
                      <a:pt x="3681" y="14140"/>
                      <a:pt x="3671" y="14140"/>
                      <a:pt x="3661" y="14140"/>
                    </a:cubicBezTo>
                    <a:lnTo>
                      <a:pt x="3651" y="14152"/>
                    </a:lnTo>
                    <a:cubicBezTo>
                      <a:pt x="3651" y="14175"/>
                      <a:pt x="3651" y="14216"/>
                      <a:pt x="3661" y="14240"/>
                    </a:cubicBezTo>
                    <a:cubicBezTo>
                      <a:pt x="3651" y="14275"/>
                      <a:pt x="3585" y="14240"/>
                      <a:pt x="3565" y="14275"/>
                    </a:cubicBezTo>
                    <a:lnTo>
                      <a:pt x="3565" y="14298"/>
                    </a:lnTo>
                    <a:cubicBezTo>
                      <a:pt x="3565" y="14339"/>
                      <a:pt x="3585" y="14374"/>
                      <a:pt x="3610" y="14398"/>
                    </a:cubicBezTo>
                    <a:cubicBezTo>
                      <a:pt x="3545" y="14445"/>
                      <a:pt x="3469" y="14486"/>
                      <a:pt x="3388" y="14474"/>
                    </a:cubicBezTo>
                    <a:lnTo>
                      <a:pt x="3333" y="14474"/>
                    </a:lnTo>
                    <a:cubicBezTo>
                      <a:pt x="3303" y="14486"/>
                      <a:pt x="3313" y="14533"/>
                      <a:pt x="3313" y="14568"/>
                    </a:cubicBezTo>
                    <a:lnTo>
                      <a:pt x="3272" y="14568"/>
                    </a:lnTo>
                    <a:cubicBezTo>
                      <a:pt x="3257" y="14609"/>
                      <a:pt x="3237" y="14656"/>
                      <a:pt x="3227" y="14691"/>
                    </a:cubicBezTo>
                    <a:cubicBezTo>
                      <a:pt x="3217" y="14744"/>
                      <a:pt x="3187" y="14779"/>
                      <a:pt x="3151" y="14790"/>
                    </a:cubicBezTo>
                    <a:cubicBezTo>
                      <a:pt x="3141" y="14802"/>
                      <a:pt x="3131" y="14802"/>
                      <a:pt x="3121" y="14814"/>
                    </a:cubicBezTo>
                    <a:lnTo>
                      <a:pt x="3121" y="14843"/>
                    </a:lnTo>
                    <a:cubicBezTo>
                      <a:pt x="3131" y="14867"/>
                      <a:pt x="3141" y="14902"/>
                      <a:pt x="3141" y="14925"/>
                    </a:cubicBezTo>
                    <a:cubicBezTo>
                      <a:pt x="3071" y="14925"/>
                      <a:pt x="2995" y="14990"/>
                      <a:pt x="2975" y="15060"/>
                    </a:cubicBezTo>
                    <a:cubicBezTo>
                      <a:pt x="2965" y="15089"/>
                      <a:pt x="2965" y="15124"/>
                      <a:pt x="2930" y="15124"/>
                    </a:cubicBezTo>
                    <a:cubicBezTo>
                      <a:pt x="2919" y="15124"/>
                      <a:pt x="2919" y="15124"/>
                      <a:pt x="2909" y="15113"/>
                    </a:cubicBezTo>
                    <a:cubicBezTo>
                      <a:pt x="2859" y="15089"/>
                      <a:pt x="2793" y="15113"/>
                      <a:pt x="2743" y="15148"/>
                    </a:cubicBezTo>
                    <a:cubicBezTo>
                      <a:pt x="2708" y="15171"/>
                      <a:pt x="2677" y="15183"/>
                      <a:pt x="2657" y="15224"/>
                    </a:cubicBezTo>
                    <a:cubicBezTo>
                      <a:pt x="2637" y="15259"/>
                      <a:pt x="2647" y="15306"/>
                      <a:pt x="2677" y="15329"/>
                    </a:cubicBezTo>
                    <a:cubicBezTo>
                      <a:pt x="2657" y="15382"/>
                      <a:pt x="2592" y="15406"/>
                      <a:pt x="2541" y="15382"/>
                    </a:cubicBezTo>
                    <a:cubicBezTo>
                      <a:pt x="2486" y="15370"/>
                      <a:pt x="2446" y="15318"/>
                      <a:pt x="2405" y="15294"/>
                    </a:cubicBezTo>
                    <a:cubicBezTo>
                      <a:pt x="2274" y="15195"/>
                      <a:pt x="2128" y="15159"/>
                      <a:pt x="1992" y="15195"/>
                    </a:cubicBezTo>
                    <a:cubicBezTo>
                      <a:pt x="1992" y="15236"/>
                      <a:pt x="2017" y="15259"/>
                      <a:pt x="2052" y="15271"/>
                    </a:cubicBezTo>
                    <a:cubicBezTo>
                      <a:pt x="2082" y="15282"/>
                      <a:pt x="2118" y="15282"/>
                      <a:pt x="2148" y="15294"/>
                    </a:cubicBezTo>
                    <a:cubicBezTo>
                      <a:pt x="2203" y="15318"/>
                      <a:pt x="2234" y="15382"/>
                      <a:pt x="2234" y="15441"/>
                    </a:cubicBezTo>
                    <a:cubicBezTo>
                      <a:pt x="2234" y="15470"/>
                      <a:pt x="2224" y="15493"/>
                      <a:pt x="2234" y="15529"/>
                    </a:cubicBezTo>
                    <a:cubicBezTo>
                      <a:pt x="2244" y="15575"/>
                      <a:pt x="2284" y="15616"/>
                      <a:pt x="2284" y="15663"/>
                    </a:cubicBezTo>
                    <a:cubicBezTo>
                      <a:pt x="2234" y="15698"/>
                      <a:pt x="2178" y="15640"/>
                      <a:pt x="2118" y="15628"/>
                    </a:cubicBezTo>
                    <a:cubicBezTo>
                      <a:pt x="2042" y="15616"/>
                      <a:pt x="1956" y="15687"/>
                      <a:pt x="1886" y="15652"/>
                    </a:cubicBezTo>
                    <a:cubicBezTo>
                      <a:pt x="1866" y="15640"/>
                      <a:pt x="1851" y="15616"/>
                      <a:pt x="1820" y="15605"/>
                    </a:cubicBezTo>
                    <a:cubicBezTo>
                      <a:pt x="1780" y="15575"/>
                      <a:pt x="1735" y="15616"/>
                      <a:pt x="1694" y="15628"/>
                    </a:cubicBezTo>
                    <a:cubicBezTo>
                      <a:pt x="1664" y="15628"/>
                      <a:pt x="1629" y="15616"/>
                      <a:pt x="1598" y="15616"/>
                    </a:cubicBezTo>
                    <a:cubicBezTo>
                      <a:pt x="1568" y="15616"/>
                      <a:pt x="1538" y="15616"/>
                      <a:pt x="1513" y="15640"/>
                    </a:cubicBezTo>
                    <a:cubicBezTo>
                      <a:pt x="1452" y="15652"/>
                      <a:pt x="1397" y="15675"/>
                      <a:pt x="1346" y="15728"/>
                    </a:cubicBezTo>
                    <a:cubicBezTo>
                      <a:pt x="1326" y="15751"/>
                      <a:pt x="1301" y="15769"/>
                      <a:pt x="1291" y="15810"/>
                    </a:cubicBezTo>
                    <a:cubicBezTo>
                      <a:pt x="1281" y="15845"/>
                      <a:pt x="1291" y="15886"/>
                      <a:pt x="1326" y="15909"/>
                    </a:cubicBezTo>
                    <a:cubicBezTo>
                      <a:pt x="1356" y="15921"/>
                      <a:pt x="1397" y="15909"/>
                      <a:pt x="1407" y="15944"/>
                    </a:cubicBezTo>
                    <a:cubicBezTo>
                      <a:pt x="1432" y="15985"/>
                      <a:pt x="1382" y="16027"/>
                      <a:pt x="1407" y="16068"/>
                    </a:cubicBezTo>
                    <a:cubicBezTo>
                      <a:pt x="1427" y="16103"/>
                      <a:pt x="1482" y="16079"/>
                      <a:pt x="1513" y="16097"/>
                    </a:cubicBezTo>
                    <a:cubicBezTo>
                      <a:pt x="1558" y="16109"/>
                      <a:pt x="1578" y="16155"/>
                      <a:pt x="1609" y="16167"/>
                    </a:cubicBezTo>
                    <a:cubicBezTo>
                      <a:pt x="1629" y="16179"/>
                      <a:pt x="1664" y="16155"/>
                      <a:pt x="1684" y="16167"/>
                    </a:cubicBezTo>
                    <a:cubicBezTo>
                      <a:pt x="1724" y="16179"/>
                      <a:pt x="1724" y="16243"/>
                      <a:pt x="1745" y="16278"/>
                    </a:cubicBezTo>
                    <a:cubicBezTo>
                      <a:pt x="1780" y="16343"/>
                      <a:pt x="1866" y="16343"/>
                      <a:pt x="1896" y="16278"/>
                    </a:cubicBezTo>
                    <a:cubicBezTo>
                      <a:pt x="1926" y="16355"/>
                      <a:pt x="1936" y="16425"/>
                      <a:pt x="1926" y="16513"/>
                    </a:cubicBezTo>
                    <a:lnTo>
                      <a:pt x="1926" y="16548"/>
                    </a:lnTo>
                    <a:cubicBezTo>
                      <a:pt x="1936" y="16571"/>
                      <a:pt x="1946" y="16571"/>
                      <a:pt x="1972" y="16583"/>
                    </a:cubicBezTo>
                    <a:cubicBezTo>
                      <a:pt x="2032" y="16612"/>
                      <a:pt x="2098" y="16659"/>
                      <a:pt x="2148" y="16706"/>
                    </a:cubicBezTo>
                    <a:lnTo>
                      <a:pt x="2193" y="16759"/>
                    </a:lnTo>
                    <a:cubicBezTo>
                      <a:pt x="2203" y="16771"/>
                      <a:pt x="2224" y="16771"/>
                      <a:pt x="2234" y="16782"/>
                    </a:cubicBezTo>
                    <a:cubicBezTo>
                      <a:pt x="2264" y="16806"/>
                      <a:pt x="2274" y="16847"/>
                      <a:pt x="2274" y="16882"/>
                    </a:cubicBezTo>
                    <a:cubicBezTo>
                      <a:pt x="2254" y="16905"/>
                      <a:pt x="2254" y="16940"/>
                      <a:pt x="2254" y="16981"/>
                    </a:cubicBezTo>
                    <a:cubicBezTo>
                      <a:pt x="2264" y="16993"/>
                      <a:pt x="2274" y="16993"/>
                      <a:pt x="2299" y="17005"/>
                    </a:cubicBezTo>
                    <a:cubicBezTo>
                      <a:pt x="2284" y="17017"/>
                      <a:pt x="2284" y="17040"/>
                      <a:pt x="2284" y="17052"/>
                    </a:cubicBezTo>
                    <a:lnTo>
                      <a:pt x="2284" y="17239"/>
                    </a:lnTo>
                    <a:cubicBezTo>
                      <a:pt x="2284" y="17351"/>
                      <a:pt x="2284" y="17456"/>
                      <a:pt x="2330" y="17556"/>
                    </a:cubicBezTo>
                    <a:cubicBezTo>
                      <a:pt x="2299" y="17579"/>
                      <a:pt x="2284" y="17632"/>
                      <a:pt x="2299" y="17679"/>
                    </a:cubicBezTo>
                    <a:cubicBezTo>
                      <a:pt x="2274" y="17679"/>
                      <a:pt x="2234" y="17679"/>
                      <a:pt x="2234" y="17714"/>
                    </a:cubicBezTo>
                    <a:cubicBezTo>
                      <a:pt x="2234" y="17731"/>
                      <a:pt x="2234" y="17743"/>
                      <a:pt x="2244" y="17755"/>
                    </a:cubicBezTo>
                    <a:cubicBezTo>
                      <a:pt x="2319" y="17925"/>
                      <a:pt x="2274" y="18153"/>
                      <a:pt x="2138" y="18264"/>
                    </a:cubicBezTo>
                    <a:cubicBezTo>
                      <a:pt x="2128" y="18264"/>
                      <a:pt x="2118" y="18253"/>
                      <a:pt x="2108" y="18253"/>
                    </a:cubicBezTo>
                    <a:cubicBezTo>
                      <a:pt x="2077" y="18264"/>
                      <a:pt x="2032" y="18288"/>
                      <a:pt x="2012" y="18323"/>
                    </a:cubicBezTo>
                    <a:cubicBezTo>
                      <a:pt x="1936" y="18323"/>
                      <a:pt x="1866" y="18300"/>
                      <a:pt x="1800" y="18241"/>
                    </a:cubicBezTo>
                    <a:cubicBezTo>
                      <a:pt x="1790" y="18253"/>
                      <a:pt x="1780" y="18264"/>
                      <a:pt x="1770" y="18288"/>
                    </a:cubicBezTo>
                    <a:cubicBezTo>
                      <a:pt x="1684" y="18276"/>
                      <a:pt x="1598" y="18264"/>
                      <a:pt x="1523" y="18241"/>
                    </a:cubicBezTo>
                    <a:cubicBezTo>
                      <a:pt x="1493" y="18241"/>
                      <a:pt x="1462" y="18229"/>
                      <a:pt x="1432" y="18241"/>
                    </a:cubicBezTo>
                    <a:cubicBezTo>
                      <a:pt x="1377" y="18177"/>
                      <a:pt x="1301" y="18212"/>
                      <a:pt x="1240" y="18253"/>
                    </a:cubicBezTo>
                    <a:cubicBezTo>
                      <a:pt x="1230" y="18229"/>
                      <a:pt x="1195" y="18212"/>
                      <a:pt x="1175" y="18212"/>
                    </a:cubicBezTo>
                    <a:cubicBezTo>
                      <a:pt x="1155" y="18212"/>
                      <a:pt x="1124" y="18229"/>
                      <a:pt x="1104" y="18229"/>
                    </a:cubicBezTo>
                    <a:cubicBezTo>
                      <a:pt x="1039" y="18229"/>
                      <a:pt x="983" y="18153"/>
                      <a:pt x="923" y="18141"/>
                    </a:cubicBezTo>
                    <a:cubicBezTo>
                      <a:pt x="847" y="18130"/>
                      <a:pt x="787" y="18188"/>
                      <a:pt x="711" y="18177"/>
                    </a:cubicBezTo>
                    <a:cubicBezTo>
                      <a:pt x="681" y="18177"/>
                      <a:pt x="646" y="18153"/>
                      <a:pt x="625" y="18165"/>
                    </a:cubicBezTo>
                    <a:cubicBezTo>
                      <a:pt x="615" y="18165"/>
                      <a:pt x="605" y="18177"/>
                      <a:pt x="595" y="18177"/>
                    </a:cubicBezTo>
                    <a:cubicBezTo>
                      <a:pt x="585" y="18177"/>
                      <a:pt x="575" y="18159"/>
                      <a:pt x="565" y="18141"/>
                    </a:cubicBezTo>
                    <a:cubicBezTo>
                      <a:pt x="550" y="18130"/>
                      <a:pt x="530" y="18130"/>
                      <a:pt x="509" y="18118"/>
                    </a:cubicBezTo>
                    <a:cubicBezTo>
                      <a:pt x="459" y="18106"/>
                      <a:pt x="403" y="18106"/>
                      <a:pt x="353" y="18100"/>
                    </a:cubicBezTo>
                    <a:lnTo>
                      <a:pt x="328" y="18100"/>
                    </a:lnTo>
                    <a:cubicBezTo>
                      <a:pt x="308" y="18106"/>
                      <a:pt x="308" y="18141"/>
                      <a:pt x="308" y="18165"/>
                    </a:cubicBezTo>
                    <a:cubicBezTo>
                      <a:pt x="298" y="18212"/>
                      <a:pt x="267" y="18253"/>
                      <a:pt x="222" y="18253"/>
                    </a:cubicBezTo>
                    <a:lnTo>
                      <a:pt x="192" y="18253"/>
                    </a:lnTo>
                    <a:cubicBezTo>
                      <a:pt x="172" y="18264"/>
                      <a:pt x="172" y="18300"/>
                      <a:pt x="182" y="18311"/>
                    </a:cubicBezTo>
                    <a:cubicBezTo>
                      <a:pt x="192" y="18335"/>
                      <a:pt x="212" y="18352"/>
                      <a:pt x="232" y="18364"/>
                    </a:cubicBezTo>
                    <a:lnTo>
                      <a:pt x="96" y="18364"/>
                    </a:lnTo>
                    <a:cubicBezTo>
                      <a:pt x="66" y="18364"/>
                      <a:pt x="30" y="18364"/>
                      <a:pt x="10" y="18387"/>
                    </a:cubicBezTo>
                    <a:cubicBezTo>
                      <a:pt x="-15" y="18417"/>
                      <a:pt x="10" y="18475"/>
                      <a:pt x="35" y="18458"/>
                    </a:cubicBezTo>
                    <a:cubicBezTo>
                      <a:pt x="25" y="18499"/>
                      <a:pt x="25" y="18522"/>
                      <a:pt x="10" y="18557"/>
                    </a:cubicBezTo>
                    <a:cubicBezTo>
                      <a:pt x="46" y="18557"/>
                      <a:pt x="66" y="18598"/>
                      <a:pt x="66" y="18633"/>
                    </a:cubicBezTo>
                    <a:cubicBezTo>
                      <a:pt x="66" y="18669"/>
                      <a:pt x="56" y="18704"/>
                      <a:pt x="56" y="18745"/>
                    </a:cubicBezTo>
                    <a:cubicBezTo>
                      <a:pt x="56" y="18780"/>
                      <a:pt x="56" y="18815"/>
                      <a:pt x="86" y="18827"/>
                    </a:cubicBezTo>
                    <a:cubicBezTo>
                      <a:pt x="96" y="18827"/>
                      <a:pt x="106" y="18827"/>
                      <a:pt x="116" y="18839"/>
                    </a:cubicBezTo>
                    <a:cubicBezTo>
                      <a:pt x="151" y="18868"/>
                      <a:pt x="131" y="18926"/>
                      <a:pt x="106" y="18962"/>
                    </a:cubicBezTo>
                    <a:cubicBezTo>
                      <a:pt x="116" y="19014"/>
                      <a:pt x="202" y="18979"/>
                      <a:pt x="222" y="19014"/>
                    </a:cubicBezTo>
                    <a:cubicBezTo>
                      <a:pt x="232" y="19026"/>
                      <a:pt x="222" y="19049"/>
                      <a:pt x="232" y="19061"/>
                    </a:cubicBezTo>
                    <a:cubicBezTo>
                      <a:pt x="232" y="19085"/>
                      <a:pt x="257" y="19102"/>
                      <a:pt x="267" y="19114"/>
                    </a:cubicBezTo>
                    <a:cubicBezTo>
                      <a:pt x="308" y="19196"/>
                      <a:pt x="202" y="19307"/>
                      <a:pt x="257" y="19395"/>
                    </a:cubicBezTo>
                    <a:cubicBezTo>
                      <a:pt x="222" y="19395"/>
                      <a:pt x="202" y="19442"/>
                      <a:pt x="222" y="19483"/>
                    </a:cubicBezTo>
                    <a:cubicBezTo>
                      <a:pt x="192" y="19565"/>
                      <a:pt x="141" y="19653"/>
                      <a:pt x="106" y="19741"/>
                    </a:cubicBezTo>
                    <a:cubicBezTo>
                      <a:pt x="141" y="19729"/>
                      <a:pt x="151" y="19788"/>
                      <a:pt x="141" y="19811"/>
                    </a:cubicBezTo>
                    <a:cubicBezTo>
                      <a:pt x="131" y="19846"/>
                      <a:pt x="96" y="19864"/>
                      <a:pt x="86" y="19899"/>
                    </a:cubicBezTo>
                    <a:cubicBezTo>
                      <a:pt x="76" y="19934"/>
                      <a:pt x="86" y="19975"/>
                      <a:pt x="86" y="20010"/>
                    </a:cubicBezTo>
                    <a:cubicBezTo>
                      <a:pt x="86" y="20051"/>
                      <a:pt x="76" y="20081"/>
                      <a:pt x="56" y="20110"/>
                    </a:cubicBezTo>
                    <a:cubicBezTo>
                      <a:pt x="96" y="20110"/>
                      <a:pt x="96" y="20168"/>
                      <a:pt x="86" y="20215"/>
                    </a:cubicBezTo>
                    <a:cubicBezTo>
                      <a:pt x="76" y="20315"/>
                      <a:pt x="86" y="20414"/>
                      <a:pt x="116" y="20502"/>
                    </a:cubicBezTo>
                    <a:cubicBezTo>
                      <a:pt x="131" y="20514"/>
                      <a:pt x="131" y="20537"/>
                      <a:pt x="141" y="20537"/>
                    </a:cubicBezTo>
                    <a:cubicBezTo>
                      <a:pt x="151" y="20549"/>
                      <a:pt x="172" y="20549"/>
                      <a:pt x="182" y="20549"/>
                    </a:cubicBezTo>
                    <a:cubicBezTo>
                      <a:pt x="247" y="20561"/>
                      <a:pt x="277" y="20637"/>
                      <a:pt x="298" y="20696"/>
                    </a:cubicBezTo>
                    <a:cubicBezTo>
                      <a:pt x="308" y="20737"/>
                      <a:pt x="318" y="20784"/>
                      <a:pt x="328" y="20819"/>
                    </a:cubicBezTo>
                    <a:cubicBezTo>
                      <a:pt x="338" y="20860"/>
                      <a:pt x="353" y="20895"/>
                      <a:pt x="373" y="20918"/>
                    </a:cubicBezTo>
                    <a:cubicBezTo>
                      <a:pt x="393" y="20942"/>
                      <a:pt x="434" y="20942"/>
                      <a:pt x="459" y="20918"/>
                    </a:cubicBezTo>
                    <a:cubicBezTo>
                      <a:pt x="489" y="20953"/>
                      <a:pt x="519" y="20977"/>
                      <a:pt x="565" y="20994"/>
                    </a:cubicBezTo>
                    <a:cubicBezTo>
                      <a:pt x="635" y="21018"/>
                      <a:pt x="721" y="21006"/>
                      <a:pt x="807" y="21030"/>
                    </a:cubicBezTo>
                    <a:cubicBezTo>
                      <a:pt x="837" y="21041"/>
                      <a:pt x="857" y="21053"/>
                      <a:pt x="867" y="21076"/>
                    </a:cubicBezTo>
                    <a:cubicBezTo>
                      <a:pt x="893" y="21117"/>
                      <a:pt x="857" y="21176"/>
                      <a:pt x="893" y="21211"/>
                    </a:cubicBezTo>
                    <a:cubicBezTo>
                      <a:pt x="903" y="21240"/>
                      <a:pt x="933" y="21240"/>
                      <a:pt x="943" y="21264"/>
                    </a:cubicBezTo>
                    <a:cubicBezTo>
                      <a:pt x="953" y="21287"/>
                      <a:pt x="943" y="21323"/>
                      <a:pt x="953" y="21364"/>
                    </a:cubicBezTo>
                    <a:cubicBezTo>
                      <a:pt x="963" y="21387"/>
                      <a:pt x="998" y="21399"/>
                      <a:pt x="1019" y="21422"/>
                    </a:cubicBezTo>
                    <a:cubicBezTo>
                      <a:pt x="1039" y="21446"/>
                      <a:pt x="1029" y="21487"/>
                      <a:pt x="1029" y="21522"/>
                    </a:cubicBezTo>
                    <a:cubicBezTo>
                      <a:pt x="1029" y="21563"/>
                      <a:pt x="1059" y="21592"/>
                      <a:pt x="1079" y="21580"/>
                    </a:cubicBezTo>
                    <a:cubicBezTo>
                      <a:pt x="1114" y="21569"/>
                      <a:pt x="1089" y="21498"/>
                      <a:pt x="1124" y="21457"/>
                    </a:cubicBezTo>
                    <a:cubicBezTo>
                      <a:pt x="1135" y="21434"/>
                      <a:pt x="1175" y="21434"/>
                      <a:pt x="1185" y="21410"/>
                    </a:cubicBezTo>
                    <a:cubicBezTo>
                      <a:pt x="1195" y="21387"/>
                      <a:pt x="1195" y="21364"/>
                      <a:pt x="1195" y="21346"/>
                    </a:cubicBezTo>
                    <a:cubicBezTo>
                      <a:pt x="1205" y="21276"/>
                      <a:pt x="1261" y="21223"/>
                      <a:pt x="1326" y="21199"/>
                    </a:cubicBezTo>
                    <a:cubicBezTo>
                      <a:pt x="1387" y="21176"/>
                      <a:pt x="1452" y="21176"/>
                      <a:pt x="1513" y="21153"/>
                    </a:cubicBezTo>
                    <a:cubicBezTo>
                      <a:pt x="1523" y="21153"/>
                      <a:pt x="1548" y="21141"/>
                      <a:pt x="1558" y="21141"/>
                    </a:cubicBezTo>
                    <a:cubicBezTo>
                      <a:pt x="1578" y="21141"/>
                      <a:pt x="1588" y="21153"/>
                      <a:pt x="1609" y="21153"/>
                    </a:cubicBezTo>
                    <a:lnTo>
                      <a:pt x="1704" y="21188"/>
                    </a:lnTo>
                    <a:cubicBezTo>
                      <a:pt x="1770" y="21199"/>
                      <a:pt x="1840" y="21188"/>
                      <a:pt x="1886" y="21141"/>
                    </a:cubicBezTo>
                    <a:cubicBezTo>
                      <a:pt x="1896" y="21211"/>
                      <a:pt x="1992" y="21211"/>
                      <a:pt x="2052" y="21199"/>
                    </a:cubicBezTo>
                    <a:cubicBezTo>
                      <a:pt x="2042" y="21176"/>
                      <a:pt x="2032" y="21153"/>
                      <a:pt x="2012" y="21153"/>
                    </a:cubicBezTo>
                    <a:cubicBezTo>
                      <a:pt x="2077" y="21129"/>
                      <a:pt x="2138" y="21088"/>
                      <a:pt x="2168" y="21018"/>
                    </a:cubicBezTo>
                    <a:cubicBezTo>
                      <a:pt x="2193" y="20977"/>
                      <a:pt x="2193" y="20930"/>
                      <a:pt x="2224" y="20895"/>
                    </a:cubicBezTo>
                    <a:cubicBezTo>
                      <a:pt x="2254" y="20860"/>
                      <a:pt x="2309" y="20842"/>
                      <a:pt x="2319" y="20883"/>
                    </a:cubicBezTo>
                    <a:cubicBezTo>
                      <a:pt x="2350" y="20842"/>
                      <a:pt x="2390" y="20819"/>
                      <a:pt x="2435" y="20830"/>
                    </a:cubicBezTo>
                    <a:cubicBezTo>
                      <a:pt x="2456" y="20830"/>
                      <a:pt x="2476" y="20842"/>
                      <a:pt x="2496" y="20830"/>
                    </a:cubicBezTo>
                    <a:cubicBezTo>
                      <a:pt x="2531" y="20819"/>
                      <a:pt x="2551" y="20784"/>
                      <a:pt x="2551" y="20748"/>
                    </a:cubicBezTo>
                    <a:cubicBezTo>
                      <a:pt x="2551" y="20707"/>
                      <a:pt x="2541" y="20672"/>
                      <a:pt x="2531" y="20637"/>
                    </a:cubicBezTo>
                    <a:cubicBezTo>
                      <a:pt x="2561" y="20661"/>
                      <a:pt x="2602" y="20625"/>
                      <a:pt x="2612" y="20573"/>
                    </a:cubicBezTo>
                    <a:cubicBezTo>
                      <a:pt x="2627" y="20537"/>
                      <a:pt x="2602" y="20491"/>
                      <a:pt x="2582" y="20450"/>
                    </a:cubicBezTo>
                    <a:cubicBezTo>
                      <a:pt x="2627" y="20461"/>
                      <a:pt x="2657" y="20414"/>
                      <a:pt x="2657" y="20368"/>
                    </a:cubicBezTo>
                    <a:cubicBezTo>
                      <a:pt x="2657" y="20315"/>
                      <a:pt x="2647" y="20280"/>
                      <a:pt x="2637" y="20233"/>
                    </a:cubicBezTo>
                    <a:cubicBezTo>
                      <a:pt x="2627" y="20168"/>
                      <a:pt x="2647" y="20092"/>
                      <a:pt x="2688" y="20045"/>
                    </a:cubicBezTo>
                    <a:cubicBezTo>
                      <a:pt x="2688" y="19969"/>
                      <a:pt x="2677" y="19911"/>
                      <a:pt x="2647" y="19846"/>
                    </a:cubicBezTo>
                    <a:cubicBezTo>
                      <a:pt x="2647" y="19776"/>
                      <a:pt x="2667" y="19700"/>
                      <a:pt x="2708" y="19653"/>
                    </a:cubicBezTo>
                    <a:cubicBezTo>
                      <a:pt x="2708" y="19618"/>
                      <a:pt x="2718" y="19577"/>
                      <a:pt x="2718" y="19542"/>
                    </a:cubicBezTo>
                    <a:cubicBezTo>
                      <a:pt x="2763" y="19565"/>
                      <a:pt x="2814" y="19588"/>
                      <a:pt x="2869" y="19588"/>
                    </a:cubicBezTo>
                    <a:cubicBezTo>
                      <a:pt x="2879" y="19588"/>
                      <a:pt x="2899" y="19588"/>
                      <a:pt x="2909" y="19577"/>
                    </a:cubicBezTo>
                    <a:cubicBezTo>
                      <a:pt x="2919" y="19553"/>
                      <a:pt x="2889" y="19530"/>
                      <a:pt x="2889" y="19506"/>
                    </a:cubicBezTo>
                    <a:cubicBezTo>
                      <a:pt x="2889" y="19495"/>
                      <a:pt x="2899" y="19483"/>
                      <a:pt x="2909" y="19465"/>
                    </a:cubicBezTo>
                    <a:cubicBezTo>
                      <a:pt x="2965" y="19407"/>
                      <a:pt x="3015" y="19342"/>
                      <a:pt x="3091" y="19360"/>
                    </a:cubicBezTo>
                    <a:cubicBezTo>
                      <a:pt x="3071" y="19307"/>
                      <a:pt x="3106" y="19249"/>
                      <a:pt x="3141" y="19208"/>
                    </a:cubicBezTo>
                    <a:cubicBezTo>
                      <a:pt x="3172" y="19172"/>
                      <a:pt x="3217" y="19161"/>
                      <a:pt x="3247" y="19126"/>
                    </a:cubicBezTo>
                    <a:lnTo>
                      <a:pt x="3282" y="19085"/>
                    </a:lnTo>
                    <a:cubicBezTo>
                      <a:pt x="3313" y="19049"/>
                      <a:pt x="3353" y="19049"/>
                      <a:pt x="3388" y="19049"/>
                    </a:cubicBezTo>
                    <a:cubicBezTo>
                      <a:pt x="3429" y="19038"/>
                      <a:pt x="3469" y="19026"/>
                      <a:pt x="3469" y="18979"/>
                    </a:cubicBezTo>
                    <a:lnTo>
                      <a:pt x="3469" y="18938"/>
                    </a:lnTo>
                    <a:cubicBezTo>
                      <a:pt x="3484" y="18915"/>
                      <a:pt x="3504" y="18891"/>
                      <a:pt x="3504" y="18868"/>
                    </a:cubicBezTo>
                    <a:cubicBezTo>
                      <a:pt x="3504" y="18856"/>
                      <a:pt x="3504" y="18839"/>
                      <a:pt x="3494" y="18827"/>
                    </a:cubicBezTo>
                    <a:cubicBezTo>
                      <a:pt x="3484" y="18792"/>
                      <a:pt x="3484" y="18745"/>
                      <a:pt x="3494" y="18692"/>
                    </a:cubicBezTo>
                    <a:lnTo>
                      <a:pt x="3494" y="18645"/>
                    </a:lnTo>
                    <a:cubicBezTo>
                      <a:pt x="3504" y="18581"/>
                      <a:pt x="3504" y="18522"/>
                      <a:pt x="3514" y="18446"/>
                    </a:cubicBezTo>
                    <a:cubicBezTo>
                      <a:pt x="3514" y="18411"/>
                      <a:pt x="3524" y="18364"/>
                      <a:pt x="3524" y="18323"/>
                    </a:cubicBezTo>
                    <a:cubicBezTo>
                      <a:pt x="3524" y="18300"/>
                      <a:pt x="3524" y="18276"/>
                      <a:pt x="3545" y="18264"/>
                    </a:cubicBezTo>
                    <a:cubicBezTo>
                      <a:pt x="3555" y="18253"/>
                      <a:pt x="3585" y="18253"/>
                      <a:pt x="3585" y="18276"/>
                    </a:cubicBezTo>
                    <a:cubicBezTo>
                      <a:pt x="3585" y="18253"/>
                      <a:pt x="3585" y="18212"/>
                      <a:pt x="3600" y="18200"/>
                    </a:cubicBezTo>
                    <a:cubicBezTo>
                      <a:pt x="3610" y="18177"/>
                      <a:pt x="3640" y="18177"/>
                      <a:pt x="3661" y="18188"/>
                    </a:cubicBezTo>
                    <a:cubicBezTo>
                      <a:pt x="3681" y="18177"/>
                      <a:pt x="3706" y="18153"/>
                      <a:pt x="3726" y="18141"/>
                    </a:cubicBezTo>
                    <a:cubicBezTo>
                      <a:pt x="3756" y="18153"/>
                      <a:pt x="3787" y="18153"/>
                      <a:pt x="3822" y="18141"/>
                    </a:cubicBezTo>
                    <a:cubicBezTo>
                      <a:pt x="3893" y="18118"/>
                      <a:pt x="3968" y="18100"/>
                      <a:pt x="4044" y="18059"/>
                    </a:cubicBezTo>
                    <a:cubicBezTo>
                      <a:pt x="4044" y="18083"/>
                      <a:pt x="4054" y="18106"/>
                      <a:pt x="4054" y="18130"/>
                    </a:cubicBezTo>
                    <a:cubicBezTo>
                      <a:pt x="4084" y="18130"/>
                      <a:pt x="4124" y="18130"/>
                      <a:pt x="4150" y="18165"/>
                    </a:cubicBezTo>
                    <a:cubicBezTo>
                      <a:pt x="4150" y="18177"/>
                      <a:pt x="4150" y="18188"/>
                      <a:pt x="4160" y="18200"/>
                    </a:cubicBezTo>
                    <a:cubicBezTo>
                      <a:pt x="4170" y="18241"/>
                      <a:pt x="4200" y="18276"/>
                      <a:pt x="4230" y="18276"/>
                    </a:cubicBezTo>
                    <a:cubicBezTo>
                      <a:pt x="4266" y="18288"/>
                      <a:pt x="4306" y="18276"/>
                      <a:pt x="4336" y="18276"/>
                    </a:cubicBezTo>
                    <a:cubicBezTo>
                      <a:pt x="4316" y="18335"/>
                      <a:pt x="4392" y="18399"/>
                      <a:pt x="4442" y="18364"/>
                    </a:cubicBezTo>
                    <a:cubicBezTo>
                      <a:pt x="4488" y="18411"/>
                      <a:pt x="4573" y="18387"/>
                      <a:pt x="4583" y="18311"/>
                    </a:cubicBezTo>
                    <a:cubicBezTo>
                      <a:pt x="4593" y="18288"/>
                      <a:pt x="4593" y="18276"/>
                      <a:pt x="4603" y="18253"/>
                    </a:cubicBezTo>
                    <a:cubicBezTo>
                      <a:pt x="4634" y="18200"/>
                      <a:pt x="4699" y="18241"/>
                      <a:pt x="4750" y="18200"/>
                    </a:cubicBezTo>
                    <a:cubicBezTo>
                      <a:pt x="4730" y="18188"/>
                      <a:pt x="4730" y="18141"/>
                      <a:pt x="4740" y="18118"/>
                    </a:cubicBezTo>
                    <a:cubicBezTo>
                      <a:pt x="4750" y="18100"/>
                      <a:pt x="4785" y="18083"/>
                      <a:pt x="4815" y="18083"/>
                    </a:cubicBezTo>
                    <a:cubicBezTo>
                      <a:pt x="4846" y="18083"/>
                      <a:pt x="4901" y="18100"/>
                      <a:pt x="4901" y="18059"/>
                    </a:cubicBezTo>
                    <a:lnTo>
                      <a:pt x="4866" y="17989"/>
                    </a:lnTo>
                    <a:cubicBezTo>
                      <a:pt x="4901" y="18001"/>
                      <a:pt x="4931" y="17977"/>
                      <a:pt x="4951" y="17936"/>
                    </a:cubicBezTo>
                    <a:cubicBezTo>
                      <a:pt x="4997" y="17878"/>
                      <a:pt x="5037" y="17825"/>
                      <a:pt x="5077" y="17766"/>
                    </a:cubicBezTo>
                    <a:cubicBezTo>
                      <a:pt x="5143" y="17778"/>
                      <a:pt x="5203" y="17743"/>
                      <a:pt x="5229" y="17679"/>
                    </a:cubicBezTo>
                    <a:cubicBezTo>
                      <a:pt x="5269" y="17714"/>
                      <a:pt x="5335" y="17714"/>
                      <a:pt x="5385" y="17679"/>
                    </a:cubicBezTo>
                    <a:cubicBezTo>
                      <a:pt x="5405" y="17714"/>
                      <a:pt x="5415" y="17755"/>
                      <a:pt x="5405" y="17790"/>
                    </a:cubicBezTo>
                    <a:cubicBezTo>
                      <a:pt x="5451" y="17802"/>
                      <a:pt x="5481" y="17837"/>
                      <a:pt x="5511" y="17866"/>
                    </a:cubicBezTo>
                    <a:cubicBezTo>
                      <a:pt x="5546" y="17889"/>
                      <a:pt x="5597" y="17901"/>
                      <a:pt x="5627" y="17878"/>
                    </a:cubicBezTo>
                    <a:cubicBezTo>
                      <a:pt x="5637" y="17901"/>
                      <a:pt x="5637" y="17936"/>
                      <a:pt x="5627" y="17960"/>
                    </a:cubicBezTo>
                    <a:cubicBezTo>
                      <a:pt x="5703" y="17989"/>
                      <a:pt x="5758" y="18095"/>
                      <a:pt x="5723" y="18165"/>
                    </a:cubicBezTo>
                    <a:cubicBezTo>
                      <a:pt x="5713" y="18177"/>
                      <a:pt x="5713" y="18200"/>
                      <a:pt x="5713" y="18212"/>
                    </a:cubicBezTo>
                    <a:cubicBezTo>
                      <a:pt x="5723" y="18241"/>
                      <a:pt x="5758" y="18241"/>
                      <a:pt x="5768" y="18276"/>
                    </a:cubicBezTo>
                    <a:lnTo>
                      <a:pt x="5768" y="18311"/>
                    </a:lnTo>
                    <a:cubicBezTo>
                      <a:pt x="5768" y="18376"/>
                      <a:pt x="5758" y="18434"/>
                      <a:pt x="5758" y="18499"/>
                    </a:cubicBezTo>
                    <a:cubicBezTo>
                      <a:pt x="5788" y="18510"/>
                      <a:pt x="5819" y="18522"/>
                      <a:pt x="5864" y="18546"/>
                    </a:cubicBezTo>
                    <a:cubicBezTo>
                      <a:pt x="5874" y="18534"/>
                      <a:pt x="5894" y="18534"/>
                      <a:pt x="5904" y="18522"/>
                    </a:cubicBezTo>
                    <a:cubicBezTo>
                      <a:pt x="5904" y="18581"/>
                      <a:pt x="5995" y="18546"/>
                      <a:pt x="6015" y="18598"/>
                    </a:cubicBezTo>
                    <a:cubicBezTo>
                      <a:pt x="6025" y="18622"/>
                      <a:pt x="6015" y="18645"/>
                      <a:pt x="6025" y="18669"/>
                    </a:cubicBezTo>
                    <a:cubicBezTo>
                      <a:pt x="6035" y="18704"/>
                      <a:pt x="6101" y="18704"/>
                      <a:pt x="6131" y="18733"/>
                    </a:cubicBezTo>
                    <a:cubicBezTo>
                      <a:pt x="6141" y="18745"/>
                      <a:pt x="6151" y="18768"/>
                      <a:pt x="6161" y="18780"/>
                    </a:cubicBezTo>
                    <a:cubicBezTo>
                      <a:pt x="6187" y="18815"/>
                      <a:pt x="6227" y="18856"/>
                      <a:pt x="6257" y="18880"/>
                    </a:cubicBezTo>
                    <a:cubicBezTo>
                      <a:pt x="6303" y="18903"/>
                      <a:pt x="6343" y="18938"/>
                      <a:pt x="6373" y="18962"/>
                    </a:cubicBezTo>
                    <a:cubicBezTo>
                      <a:pt x="6419" y="19003"/>
                      <a:pt x="6469" y="19026"/>
                      <a:pt x="6514" y="19061"/>
                    </a:cubicBezTo>
                    <a:cubicBezTo>
                      <a:pt x="6545" y="19126"/>
                      <a:pt x="6605" y="19161"/>
                      <a:pt x="6671" y="19149"/>
                    </a:cubicBezTo>
                    <a:cubicBezTo>
                      <a:pt x="6671" y="19219"/>
                      <a:pt x="6736" y="19272"/>
                      <a:pt x="6787" y="19319"/>
                    </a:cubicBezTo>
                    <a:cubicBezTo>
                      <a:pt x="6852" y="19360"/>
                      <a:pt x="6903" y="19407"/>
                      <a:pt x="6968" y="19442"/>
                    </a:cubicBezTo>
                    <a:cubicBezTo>
                      <a:pt x="6958" y="19506"/>
                      <a:pt x="7009" y="19542"/>
                      <a:pt x="7064" y="19565"/>
                    </a:cubicBezTo>
                    <a:cubicBezTo>
                      <a:pt x="7104" y="19588"/>
                      <a:pt x="7170" y="19606"/>
                      <a:pt x="7180" y="19665"/>
                    </a:cubicBezTo>
                    <a:cubicBezTo>
                      <a:pt x="7190" y="19729"/>
                      <a:pt x="7160" y="19811"/>
                      <a:pt x="7200" y="19834"/>
                    </a:cubicBezTo>
                    <a:cubicBezTo>
                      <a:pt x="7210" y="19846"/>
                      <a:pt x="7230" y="19846"/>
                      <a:pt x="7230" y="19864"/>
                    </a:cubicBezTo>
                    <a:cubicBezTo>
                      <a:pt x="7240" y="19875"/>
                      <a:pt x="7230" y="19887"/>
                      <a:pt x="7230" y="19911"/>
                    </a:cubicBezTo>
                    <a:cubicBezTo>
                      <a:pt x="7230" y="19946"/>
                      <a:pt x="7256" y="19975"/>
                      <a:pt x="7266" y="19999"/>
                    </a:cubicBezTo>
                    <a:cubicBezTo>
                      <a:pt x="7281" y="20028"/>
                      <a:pt x="7276" y="20069"/>
                      <a:pt x="7251" y="20081"/>
                    </a:cubicBezTo>
                    <a:cubicBezTo>
                      <a:pt x="7306" y="20092"/>
                      <a:pt x="7336" y="20157"/>
                      <a:pt x="7326" y="20215"/>
                    </a:cubicBezTo>
                    <a:cubicBezTo>
                      <a:pt x="7316" y="20291"/>
                      <a:pt x="7240" y="20327"/>
                      <a:pt x="7200" y="20391"/>
                    </a:cubicBezTo>
                    <a:cubicBezTo>
                      <a:pt x="7180" y="20426"/>
                      <a:pt x="7170" y="20473"/>
                      <a:pt x="7170" y="20526"/>
                    </a:cubicBezTo>
                    <a:cubicBezTo>
                      <a:pt x="7170" y="20537"/>
                      <a:pt x="7170" y="20549"/>
                      <a:pt x="7180" y="20561"/>
                    </a:cubicBezTo>
                    <a:cubicBezTo>
                      <a:pt x="7190" y="20573"/>
                      <a:pt x="7200" y="20573"/>
                      <a:pt x="7210" y="20573"/>
                    </a:cubicBezTo>
                    <a:cubicBezTo>
                      <a:pt x="7240" y="20596"/>
                      <a:pt x="7240" y="20661"/>
                      <a:pt x="7286" y="20672"/>
                    </a:cubicBezTo>
                    <a:cubicBezTo>
                      <a:pt x="7296" y="20672"/>
                      <a:pt x="7316" y="20661"/>
                      <a:pt x="7326" y="20672"/>
                    </a:cubicBezTo>
                    <a:cubicBezTo>
                      <a:pt x="7336" y="20672"/>
                      <a:pt x="7346" y="20684"/>
                      <a:pt x="7372" y="20684"/>
                    </a:cubicBezTo>
                    <a:cubicBezTo>
                      <a:pt x="7412" y="20696"/>
                      <a:pt x="7442" y="20637"/>
                      <a:pt x="7452" y="20596"/>
                    </a:cubicBezTo>
                    <a:cubicBezTo>
                      <a:pt x="7462" y="20549"/>
                      <a:pt x="7472" y="20502"/>
                      <a:pt x="7508" y="20461"/>
                    </a:cubicBezTo>
                    <a:cubicBezTo>
                      <a:pt x="7538" y="20438"/>
                      <a:pt x="7578" y="20438"/>
                      <a:pt x="7593" y="20403"/>
                    </a:cubicBezTo>
                    <a:cubicBezTo>
                      <a:pt x="7593" y="20379"/>
                      <a:pt x="7568" y="20379"/>
                      <a:pt x="7558" y="20368"/>
                    </a:cubicBezTo>
                    <a:cubicBezTo>
                      <a:pt x="7538" y="20350"/>
                      <a:pt x="7558" y="20315"/>
                      <a:pt x="7568" y="20291"/>
                    </a:cubicBezTo>
                    <a:cubicBezTo>
                      <a:pt x="7578" y="20268"/>
                      <a:pt x="7614" y="20268"/>
                      <a:pt x="7624" y="20245"/>
                    </a:cubicBezTo>
                    <a:cubicBezTo>
                      <a:pt x="7634" y="20215"/>
                      <a:pt x="7614" y="20192"/>
                      <a:pt x="7614" y="20180"/>
                    </a:cubicBezTo>
                    <a:cubicBezTo>
                      <a:pt x="7578" y="20110"/>
                      <a:pt x="7568" y="20022"/>
                      <a:pt x="7578" y="19946"/>
                    </a:cubicBezTo>
                    <a:cubicBezTo>
                      <a:pt x="7548" y="19946"/>
                      <a:pt x="7548" y="19899"/>
                      <a:pt x="7548" y="19864"/>
                    </a:cubicBezTo>
                    <a:cubicBezTo>
                      <a:pt x="7568" y="19764"/>
                      <a:pt x="7593" y="19676"/>
                      <a:pt x="7644" y="19606"/>
                    </a:cubicBezTo>
                    <a:lnTo>
                      <a:pt x="7770" y="19641"/>
                    </a:lnTo>
                    <a:cubicBezTo>
                      <a:pt x="7790" y="19641"/>
                      <a:pt x="7805" y="19653"/>
                      <a:pt x="7825" y="19665"/>
                    </a:cubicBezTo>
                    <a:cubicBezTo>
                      <a:pt x="7835" y="19676"/>
                      <a:pt x="7846" y="19688"/>
                      <a:pt x="7846" y="19700"/>
                    </a:cubicBezTo>
                    <a:cubicBezTo>
                      <a:pt x="7876" y="19776"/>
                      <a:pt x="7921" y="19834"/>
                      <a:pt x="7951" y="19911"/>
                    </a:cubicBezTo>
                    <a:cubicBezTo>
                      <a:pt x="8002" y="19911"/>
                      <a:pt x="8057" y="19834"/>
                      <a:pt x="8037" y="19776"/>
                    </a:cubicBezTo>
                    <a:cubicBezTo>
                      <a:pt x="8057" y="19764"/>
                      <a:pt x="8067" y="19752"/>
                      <a:pt x="8088" y="19741"/>
                    </a:cubicBezTo>
                    <a:cubicBezTo>
                      <a:pt x="8057" y="19729"/>
                      <a:pt x="8037" y="19688"/>
                      <a:pt x="8027" y="19641"/>
                    </a:cubicBezTo>
                    <a:cubicBezTo>
                      <a:pt x="8012" y="19606"/>
                      <a:pt x="8027" y="19553"/>
                      <a:pt x="8012" y="19518"/>
                    </a:cubicBezTo>
                    <a:cubicBezTo>
                      <a:pt x="7992" y="19419"/>
                      <a:pt x="7896" y="19372"/>
                      <a:pt x="7805" y="19342"/>
                    </a:cubicBezTo>
                    <a:cubicBezTo>
                      <a:pt x="7719" y="19331"/>
                      <a:pt x="7634" y="19331"/>
                      <a:pt x="7558" y="19284"/>
                    </a:cubicBezTo>
                    <a:lnTo>
                      <a:pt x="7558" y="19196"/>
                    </a:lnTo>
                    <a:cubicBezTo>
                      <a:pt x="7452" y="19184"/>
                      <a:pt x="7372" y="19085"/>
                      <a:pt x="7336" y="18979"/>
                    </a:cubicBezTo>
                    <a:cubicBezTo>
                      <a:pt x="7306" y="18950"/>
                      <a:pt x="7276" y="18962"/>
                      <a:pt x="7240" y="18962"/>
                    </a:cubicBezTo>
                    <a:cubicBezTo>
                      <a:pt x="7210" y="18962"/>
                      <a:pt x="7170" y="18938"/>
                      <a:pt x="7180" y="18903"/>
                    </a:cubicBezTo>
                    <a:cubicBezTo>
                      <a:pt x="7124" y="18891"/>
                      <a:pt x="7074" y="18856"/>
                      <a:pt x="7029" y="18815"/>
                    </a:cubicBezTo>
                    <a:cubicBezTo>
                      <a:pt x="6988" y="18780"/>
                      <a:pt x="6933" y="18733"/>
                      <a:pt x="6893" y="18757"/>
                    </a:cubicBezTo>
                    <a:cubicBezTo>
                      <a:pt x="6807" y="18692"/>
                      <a:pt x="6746" y="18610"/>
                      <a:pt x="6711" y="18510"/>
                    </a:cubicBezTo>
                    <a:cubicBezTo>
                      <a:pt x="6691" y="18446"/>
                      <a:pt x="6681" y="18376"/>
                      <a:pt x="6671" y="18300"/>
                    </a:cubicBezTo>
                    <a:cubicBezTo>
                      <a:pt x="6651" y="18253"/>
                      <a:pt x="6620" y="18200"/>
                      <a:pt x="6585" y="18165"/>
                    </a:cubicBezTo>
                    <a:cubicBezTo>
                      <a:pt x="6535" y="18095"/>
                      <a:pt x="6459" y="18036"/>
                      <a:pt x="6383" y="17977"/>
                    </a:cubicBezTo>
                    <a:cubicBezTo>
                      <a:pt x="6398" y="17936"/>
                      <a:pt x="6363" y="17889"/>
                      <a:pt x="6333" y="17889"/>
                    </a:cubicBezTo>
                    <a:cubicBezTo>
                      <a:pt x="6343" y="17854"/>
                      <a:pt x="6343" y="17802"/>
                      <a:pt x="6333" y="17766"/>
                    </a:cubicBezTo>
                    <a:cubicBezTo>
                      <a:pt x="6323" y="17778"/>
                      <a:pt x="6313" y="17802"/>
                      <a:pt x="6303" y="17813"/>
                    </a:cubicBezTo>
                    <a:cubicBezTo>
                      <a:pt x="6277" y="17755"/>
                      <a:pt x="6267" y="17690"/>
                      <a:pt x="6293" y="17632"/>
                    </a:cubicBezTo>
                    <a:lnTo>
                      <a:pt x="6257" y="17632"/>
                    </a:lnTo>
                    <a:cubicBezTo>
                      <a:pt x="6267" y="17591"/>
                      <a:pt x="6293" y="17567"/>
                      <a:pt x="6313" y="17532"/>
                    </a:cubicBezTo>
                    <a:cubicBezTo>
                      <a:pt x="6257" y="17497"/>
                      <a:pt x="6217" y="17421"/>
                      <a:pt x="6217" y="17351"/>
                    </a:cubicBezTo>
                    <a:cubicBezTo>
                      <a:pt x="6227" y="17362"/>
                      <a:pt x="6247" y="17351"/>
                      <a:pt x="6257" y="17333"/>
                    </a:cubicBezTo>
                    <a:cubicBezTo>
                      <a:pt x="6267" y="17321"/>
                      <a:pt x="6267" y="17298"/>
                      <a:pt x="6277" y="17286"/>
                    </a:cubicBezTo>
                    <a:cubicBezTo>
                      <a:pt x="6293" y="17263"/>
                      <a:pt x="6313" y="17263"/>
                      <a:pt x="6333" y="17251"/>
                    </a:cubicBezTo>
                    <a:cubicBezTo>
                      <a:pt x="6398" y="17227"/>
                      <a:pt x="6449" y="17186"/>
                      <a:pt x="6499" y="17140"/>
                    </a:cubicBezTo>
                    <a:cubicBezTo>
                      <a:pt x="6514" y="17163"/>
                      <a:pt x="6545" y="17163"/>
                      <a:pt x="6555" y="17151"/>
                    </a:cubicBezTo>
                    <a:cubicBezTo>
                      <a:pt x="6605" y="17186"/>
                      <a:pt x="6630" y="17251"/>
                      <a:pt x="6620" y="17309"/>
                    </a:cubicBezTo>
                    <a:cubicBezTo>
                      <a:pt x="6651" y="17298"/>
                      <a:pt x="6691" y="17321"/>
                      <a:pt x="6701" y="17362"/>
                    </a:cubicBezTo>
                    <a:cubicBezTo>
                      <a:pt x="6711" y="17397"/>
                      <a:pt x="6711" y="17433"/>
                      <a:pt x="6726" y="17485"/>
                    </a:cubicBezTo>
                    <a:cubicBezTo>
                      <a:pt x="6746" y="17474"/>
                      <a:pt x="6767" y="17456"/>
                      <a:pt x="6787" y="17485"/>
                    </a:cubicBezTo>
                    <a:cubicBezTo>
                      <a:pt x="6807" y="17497"/>
                      <a:pt x="6807" y="17532"/>
                      <a:pt x="6807" y="17556"/>
                    </a:cubicBezTo>
                    <a:cubicBezTo>
                      <a:pt x="6817" y="17556"/>
                      <a:pt x="6832" y="17556"/>
                      <a:pt x="6842" y="17544"/>
                    </a:cubicBezTo>
                    <a:lnTo>
                      <a:pt x="6842" y="17591"/>
                    </a:lnTo>
                    <a:cubicBezTo>
                      <a:pt x="6862" y="17579"/>
                      <a:pt x="6872" y="17579"/>
                      <a:pt x="6893" y="17567"/>
                    </a:cubicBezTo>
                    <a:cubicBezTo>
                      <a:pt x="6893" y="17591"/>
                      <a:pt x="6903" y="17608"/>
                      <a:pt x="6903" y="17632"/>
                    </a:cubicBezTo>
                    <a:cubicBezTo>
                      <a:pt x="6933" y="17632"/>
                      <a:pt x="6968" y="17643"/>
                      <a:pt x="6978" y="17679"/>
                    </a:cubicBezTo>
                    <a:cubicBezTo>
                      <a:pt x="6988" y="17702"/>
                      <a:pt x="6988" y="17755"/>
                      <a:pt x="6968" y="17778"/>
                    </a:cubicBezTo>
                    <a:cubicBezTo>
                      <a:pt x="6988" y="17778"/>
                      <a:pt x="6998" y="17790"/>
                      <a:pt x="7019" y="17790"/>
                    </a:cubicBezTo>
                    <a:lnTo>
                      <a:pt x="7054" y="17866"/>
                    </a:lnTo>
                    <a:cubicBezTo>
                      <a:pt x="7054" y="17878"/>
                      <a:pt x="7074" y="17889"/>
                      <a:pt x="7074" y="17878"/>
                    </a:cubicBezTo>
                    <a:lnTo>
                      <a:pt x="7074" y="17913"/>
                    </a:lnTo>
                    <a:cubicBezTo>
                      <a:pt x="7104" y="17913"/>
                      <a:pt x="7124" y="17960"/>
                      <a:pt x="7114" y="18001"/>
                    </a:cubicBezTo>
                    <a:cubicBezTo>
                      <a:pt x="7135" y="18001"/>
                      <a:pt x="7145" y="18024"/>
                      <a:pt x="7160" y="18048"/>
                    </a:cubicBezTo>
                    <a:cubicBezTo>
                      <a:pt x="7190" y="18048"/>
                      <a:pt x="7220" y="18059"/>
                      <a:pt x="7251" y="18071"/>
                    </a:cubicBezTo>
                    <a:cubicBezTo>
                      <a:pt x="7240" y="18106"/>
                      <a:pt x="7230" y="18130"/>
                      <a:pt x="7230" y="18165"/>
                    </a:cubicBezTo>
                    <a:cubicBezTo>
                      <a:pt x="7240" y="18165"/>
                      <a:pt x="7266" y="18177"/>
                      <a:pt x="7266" y="18188"/>
                    </a:cubicBezTo>
                    <a:cubicBezTo>
                      <a:pt x="7276" y="18188"/>
                      <a:pt x="7286" y="18188"/>
                      <a:pt x="7286" y="18177"/>
                    </a:cubicBezTo>
                    <a:cubicBezTo>
                      <a:pt x="7286" y="18188"/>
                      <a:pt x="7296" y="18200"/>
                      <a:pt x="7306" y="18200"/>
                    </a:cubicBezTo>
                    <a:cubicBezTo>
                      <a:pt x="7316" y="18188"/>
                      <a:pt x="7336" y="18177"/>
                      <a:pt x="7346" y="18153"/>
                    </a:cubicBezTo>
                    <a:cubicBezTo>
                      <a:pt x="7372" y="18188"/>
                      <a:pt x="7392" y="18229"/>
                      <a:pt x="7402" y="18264"/>
                    </a:cubicBezTo>
                    <a:cubicBezTo>
                      <a:pt x="7432" y="18288"/>
                      <a:pt x="7462" y="18288"/>
                      <a:pt x="7498" y="18264"/>
                    </a:cubicBezTo>
                    <a:cubicBezTo>
                      <a:pt x="7548" y="18352"/>
                      <a:pt x="7634" y="18399"/>
                      <a:pt x="7730" y="18376"/>
                    </a:cubicBezTo>
                    <a:cubicBezTo>
                      <a:pt x="7719" y="18411"/>
                      <a:pt x="7750" y="18434"/>
                      <a:pt x="7780" y="18446"/>
                    </a:cubicBezTo>
                    <a:cubicBezTo>
                      <a:pt x="7815" y="18458"/>
                      <a:pt x="7846" y="18487"/>
                      <a:pt x="7846" y="18522"/>
                    </a:cubicBezTo>
                    <a:cubicBezTo>
                      <a:pt x="7846" y="18546"/>
                      <a:pt x="7846" y="18569"/>
                      <a:pt x="7856" y="18581"/>
                    </a:cubicBezTo>
                    <a:cubicBezTo>
                      <a:pt x="7866" y="18598"/>
                      <a:pt x="7876" y="18598"/>
                      <a:pt x="7896" y="18610"/>
                    </a:cubicBezTo>
                    <a:cubicBezTo>
                      <a:pt x="7951" y="18622"/>
                      <a:pt x="8002" y="18645"/>
                      <a:pt x="8047" y="18692"/>
                    </a:cubicBezTo>
                    <a:cubicBezTo>
                      <a:pt x="8067" y="18669"/>
                      <a:pt x="8108" y="18704"/>
                      <a:pt x="8108" y="18745"/>
                    </a:cubicBezTo>
                    <a:cubicBezTo>
                      <a:pt x="8143" y="18745"/>
                      <a:pt x="8183" y="18757"/>
                      <a:pt x="8214" y="18757"/>
                    </a:cubicBezTo>
                    <a:cubicBezTo>
                      <a:pt x="8224" y="18757"/>
                      <a:pt x="8229" y="18757"/>
                      <a:pt x="8239" y="18768"/>
                    </a:cubicBezTo>
                    <a:cubicBezTo>
                      <a:pt x="8254" y="18786"/>
                      <a:pt x="8249" y="18792"/>
                      <a:pt x="8249" y="18803"/>
                    </a:cubicBezTo>
                    <a:cubicBezTo>
                      <a:pt x="8259" y="18880"/>
                      <a:pt x="8345" y="18938"/>
                      <a:pt x="8405" y="18903"/>
                    </a:cubicBezTo>
                    <a:cubicBezTo>
                      <a:pt x="8435" y="18926"/>
                      <a:pt x="8395" y="18991"/>
                      <a:pt x="8405" y="19026"/>
                    </a:cubicBezTo>
                    <a:cubicBezTo>
                      <a:pt x="8405" y="19038"/>
                      <a:pt x="8415" y="19049"/>
                      <a:pt x="8425" y="19061"/>
                    </a:cubicBezTo>
                    <a:cubicBezTo>
                      <a:pt x="8446" y="19114"/>
                      <a:pt x="8415" y="19172"/>
                      <a:pt x="8446" y="19219"/>
                    </a:cubicBezTo>
                    <a:cubicBezTo>
                      <a:pt x="8425" y="19208"/>
                      <a:pt x="8395" y="19219"/>
                      <a:pt x="8395" y="19260"/>
                    </a:cubicBezTo>
                    <a:cubicBezTo>
                      <a:pt x="8385" y="19284"/>
                      <a:pt x="8405" y="19319"/>
                      <a:pt x="8415" y="19331"/>
                    </a:cubicBezTo>
                    <a:cubicBezTo>
                      <a:pt x="8375" y="19319"/>
                      <a:pt x="8330" y="19360"/>
                      <a:pt x="8319" y="19407"/>
                    </a:cubicBezTo>
                    <a:cubicBezTo>
                      <a:pt x="8355" y="19419"/>
                      <a:pt x="8385" y="19430"/>
                      <a:pt x="8375" y="19465"/>
                    </a:cubicBezTo>
                    <a:cubicBezTo>
                      <a:pt x="8375" y="19483"/>
                      <a:pt x="8365" y="19483"/>
                      <a:pt x="8365" y="19495"/>
                    </a:cubicBezTo>
                    <a:cubicBezTo>
                      <a:pt x="8355" y="19530"/>
                      <a:pt x="8395" y="19565"/>
                      <a:pt x="8425" y="19577"/>
                    </a:cubicBezTo>
                    <a:cubicBezTo>
                      <a:pt x="8415" y="19606"/>
                      <a:pt x="8425" y="19641"/>
                      <a:pt x="8435" y="19665"/>
                    </a:cubicBezTo>
                    <a:cubicBezTo>
                      <a:pt x="8446" y="19676"/>
                      <a:pt x="8461" y="19700"/>
                      <a:pt x="8471" y="19711"/>
                    </a:cubicBezTo>
                    <a:cubicBezTo>
                      <a:pt x="8471" y="19741"/>
                      <a:pt x="8446" y="19776"/>
                      <a:pt x="8471" y="19799"/>
                    </a:cubicBezTo>
                    <a:cubicBezTo>
                      <a:pt x="8481" y="19823"/>
                      <a:pt x="8511" y="19823"/>
                      <a:pt x="8511" y="19846"/>
                    </a:cubicBezTo>
                    <a:cubicBezTo>
                      <a:pt x="8511" y="19864"/>
                      <a:pt x="8501" y="19887"/>
                      <a:pt x="8501" y="19899"/>
                    </a:cubicBezTo>
                    <a:cubicBezTo>
                      <a:pt x="8491" y="19934"/>
                      <a:pt x="8511" y="19969"/>
                      <a:pt x="8531" y="19999"/>
                    </a:cubicBezTo>
                    <a:cubicBezTo>
                      <a:pt x="8541" y="19999"/>
                      <a:pt x="8551" y="19987"/>
                      <a:pt x="8567" y="19987"/>
                    </a:cubicBezTo>
                    <a:cubicBezTo>
                      <a:pt x="8587" y="20022"/>
                      <a:pt x="8607" y="20069"/>
                      <a:pt x="8617" y="20110"/>
                    </a:cubicBezTo>
                    <a:cubicBezTo>
                      <a:pt x="8637" y="20092"/>
                      <a:pt x="8652" y="20122"/>
                      <a:pt x="8672" y="20133"/>
                    </a:cubicBezTo>
                    <a:cubicBezTo>
                      <a:pt x="8698" y="20145"/>
                      <a:pt x="8713" y="20145"/>
                      <a:pt x="8723" y="20133"/>
                    </a:cubicBezTo>
                    <a:cubicBezTo>
                      <a:pt x="8723" y="20157"/>
                      <a:pt x="8733" y="20168"/>
                      <a:pt x="8753" y="20180"/>
                    </a:cubicBezTo>
                    <a:cubicBezTo>
                      <a:pt x="8763" y="20192"/>
                      <a:pt x="8778" y="20215"/>
                      <a:pt x="8763" y="20233"/>
                    </a:cubicBezTo>
                    <a:cubicBezTo>
                      <a:pt x="8763" y="20233"/>
                      <a:pt x="8753" y="20233"/>
                      <a:pt x="8753" y="20245"/>
                    </a:cubicBezTo>
                    <a:cubicBezTo>
                      <a:pt x="8733" y="20256"/>
                      <a:pt x="8743" y="20291"/>
                      <a:pt x="8763" y="20315"/>
                    </a:cubicBezTo>
                    <a:cubicBezTo>
                      <a:pt x="8778" y="20338"/>
                      <a:pt x="8798" y="20379"/>
                      <a:pt x="8778" y="20391"/>
                    </a:cubicBezTo>
                    <a:cubicBezTo>
                      <a:pt x="8778" y="20414"/>
                      <a:pt x="8753" y="20450"/>
                      <a:pt x="8753" y="20473"/>
                    </a:cubicBezTo>
                    <a:cubicBezTo>
                      <a:pt x="8743" y="20461"/>
                      <a:pt x="8723" y="20473"/>
                      <a:pt x="8713" y="20491"/>
                    </a:cubicBezTo>
                    <a:cubicBezTo>
                      <a:pt x="8733" y="20491"/>
                      <a:pt x="8733" y="20526"/>
                      <a:pt x="8713" y="20537"/>
                    </a:cubicBezTo>
                    <a:cubicBezTo>
                      <a:pt x="8703" y="20549"/>
                      <a:pt x="8682" y="20549"/>
                      <a:pt x="8657" y="20549"/>
                    </a:cubicBezTo>
                    <a:cubicBezTo>
                      <a:pt x="8637" y="20549"/>
                      <a:pt x="8617" y="20561"/>
                      <a:pt x="8617" y="20584"/>
                    </a:cubicBezTo>
                    <a:cubicBezTo>
                      <a:pt x="8617" y="20596"/>
                      <a:pt x="8627" y="20614"/>
                      <a:pt x="8627" y="20614"/>
                    </a:cubicBezTo>
                    <a:cubicBezTo>
                      <a:pt x="8637" y="20637"/>
                      <a:pt x="8627" y="20672"/>
                      <a:pt x="8607" y="20684"/>
                    </a:cubicBezTo>
                    <a:cubicBezTo>
                      <a:pt x="8713" y="20684"/>
                      <a:pt x="8809" y="20696"/>
                      <a:pt x="8904" y="20737"/>
                    </a:cubicBezTo>
                    <a:cubicBezTo>
                      <a:pt x="8914" y="20737"/>
                      <a:pt x="8914" y="20737"/>
                      <a:pt x="8914" y="20748"/>
                    </a:cubicBezTo>
                    <a:cubicBezTo>
                      <a:pt x="8914" y="20748"/>
                      <a:pt x="8924" y="20760"/>
                      <a:pt x="8924" y="20772"/>
                    </a:cubicBezTo>
                    <a:cubicBezTo>
                      <a:pt x="8924" y="20795"/>
                      <a:pt x="8935" y="20819"/>
                      <a:pt x="8935" y="20842"/>
                    </a:cubicBezTo>
                    <a:cubicBezTo>
                      <a:pt x="8955" y="20860"/>
                      <a:pt x="8965" y="20883"/>
                      <a:pt x="8955" y="20907"/>
                    </a:cubicBezTo>
                    <a:cubicBezTo>
                      <a:pt x="8975" y="20895"/>
                      <a:pt x="9010" y="20918"/>
                      <a:pt x="9020" y="20942"/>
                    </a:cubicBezTo>
                    <a:cubicBezTo>
                      <a:pt x="9030" y="20965"/>
                      <a:pt x="9040" y="21006"/>
                      <a:pt x="9051" y="21030"/>
                    </a:cubicBezTo>
                    <a:cubicBezTo>
                      <a:pt x="9071" y="21088"/>
                      <a:pt x="9106" y="21153"/>
                      <a:pt x="9146" y="21199"/>
                    </a:cubicBezTo>
                    <a:lnTo>
                      <a:pt x="9156" y="21188"/>
                    </a:lnTo>
                    <a:cubicBezTo>
                      <a:pt x="9167" y="21199"/>
                      <a:pt x="9187" y="21211"/>
                      <a:pt x="9212" y="21211"/>
                    </a:cubicBezTo>
                    <a:cubicBezTo>
                      <a:pt x="9222" y="21199"/>
                      <a:pt x="9222" y="21188"/>
                      <a:pt x="9222" y="21164"/>
                    </a:cubicBezTo>
                    <a:cubicBezTo>
                      <a:pt x="9252" y="21188"/>
                      <a:pt x="9293" y="21188"/>
                      <a:pt x="9328" y="21176"/>
                    </a:cubicBezTo>
                    <a:cubicBezTo>
                      <a:pt x="9338" y="21188"/>
                      <a:pt x="9338" y="21199"/>
                      <a:pt x="9348" y="21199"/>
                    </a:cubicBezTo>
                    <a:cubicBezTo>
                      <a:pt x="9368" y="21188"/>
                      <a:pt x="9388" y="21176"/>
                      <a:pt x="9398" y="21153"/>
                    </a:cubicBezTo>
                    <a:lnTo>
                      <a:pt x="9409" y="21141"/>
                    </a:lnTo>
                    <a:cubicBezTo>
                      <a:pt x="9409" y="21129"/>
                      <a:pt x="9398" y="21117"/>
                      <a:pt x="9398" y="21117"/>
                    </a:cubicBezTo>
                    <a:cubicBezTo>
                      <a:pt x="9378" y="21100"/>
                      <a:pt x="9358" y="21076"/>
                      <a:pt x="9348" y="21065"/>
                    </a:cubicBezTo>
                    <a:cubicBezTo>
                      <a:pt x="9368" y="21041"/>
                      <a:pt x="9368" y="21006"/>
                      <a:pt x="9368" y="20977"/>
                    </a:cubicBezTo>
                    <a:cubicBezTo>
                      <a:pt x="9348" y="20977"/>
                      <a:pt x="9328" y="20965"/>
                      <a:pt x="9303" y="20965"/>
                    </a:cubicBezTo>
                    <a:cubicBezTo>
                      <a:pt x="9328" y="20953"/>
                      <a:pt x="9338" y="20942"/>
                      <a:pt x="9358" y="20942"/>
                    </a:cubicBezTo>
                    <a:cubicBezTo>
                      <a:pt x="9348" y="20930"/>
                      <a:pt x="9338" y="20907"/>
                      <a:pt x="9318" y="20895"/>
                    </a:cubicBezTo>
                    <a:cubicBezTo>
                      <a:pt x="9328" y="20895"/>
                      <a:pt x="9338" y="20883"/>
                      <a:pt x="9348" y="20883"/>
                    </a:cubicBezTo>
                    <a:cubicBezTo>
                      <a:pt x="9348" y="20860"/>
                      <a:pt x="9338" y="20830"/>
                      <a:pt x="9318" y="20819"/>
                    </a:cubicBezTo>
                    <a:cubicBezTo>
                      <a:pt x="9328" y="20819"/>
                      <a:pt x="9348" y="20807"/>
                      <a:pt x="9358" y="20807"/>
                    </a:cubicBezTo>
                    <a:cubicBezTo>
                      <a:pt x="9368" y="20830"/>
                      <a:pt x="9388" y="20860"/>
                      <a:pt x="9398" y="20883"/>
                    </a:cubicBezTo>
                    <a:lnTo>
                      <a:pt x="9434" y="20842"/>
                    </a:lnTo>
                    <a:cubicBezTo>
                      <a:pt x="9444" y="20860"/>
                      <a:pt x="9444" y="20883"/>
                      <a:pt x="9454" y="20895"/>
                    </a:cubicBezTo>
                    <a:cubicBezTo>
                      <a:pt x="9464" y="20907"/>
                      <a:pt x="9474" y="20930"/>
                      <a:pt x="9494" y="20918"/>
                    </a:cubicBezTo>
                    <a:cubicBezTo>
                      <a:pt x="9504" y="20907"/>
                      <a:pt x="9504" y="20883"/>
                      <a:pt x="9514" y="20871"/>
                    </a:cubicBezTo>
                    <a:cubicBezTo>
                      <a:pt x="9524" y="20848"/>
                      <a:pt x="9560" y="20842"/>
                      <a:pt x="9575" y="20860"/>
                    </a:cubicBezTo>
                    <a:cubicBezTo>
                      <a:pt x="9560" y="20836"/>
                      <a:pt x="9570" y="20795"/>
                      <a:pt x="9590" y="20784"/>
                    </a:cubicBezTo>
                    <a:cubicBezTo>
                      <a:pt x="9610" y="20772"/>
                      <a:pt x="9656" y="20772"/>
                      <a:pt x="9676" y="20784"/>
                    </a:cubicBezTo>
                    <a:cubicBezTo>
                      <a:pt x="9696" y="20748"/>
                      <a:pt x="9676" y="20696"/>
                      <a:pt x="9646" y="20672"/>
                    </a:cubicBezTo>
                    <a:cubicBezTo>
                      <a:pt x="9676" y="20672"/>
                      <a:pt x="9716" y="20661"/>
                      <a:pt x="9716" y="20625"/>
                    </a:cubicBezTo>
                    <a:cubicBezTo>
                      <a:pt x="9716" y="20596"/>
                      <a:pt x="9696" y="20584"/>
                      <a:pt x="9676" y="20584"/>
                    </a:cubicBezTo>
                    <a:cubicBezTo>
                      <a:pt x="9656" y="20584"/>
                      <a:pt x="9630" y="20584"/>
                      <a:pt x="9620" y="20573"/>
                    </a:cubicBezTo>
                    <a:cubicBezTo>
                      <a:pt x="9600" y="20561"/>
                      <a:pt x="9600" y="20537"/>
                      <a:pt x="9610" y="20526"/>
                    </a:cubicBezTo>
                    <a:cubicBezTo>
                      <a:pt x="9580" y="20526"/>
                      <a:pt x="9550" y="20502"/>
                      <a:pt x="9560" y="20461"/>
                    </a:cubicBezTo>
                    <a:cubicBezTo>
                      <a:pt x="9540" y="20473"/>
                      <a:pt x="9514" y="20491"/>
                      <a:pt x="9494" y="20514"/>
                    </a:cubicBezTo>
                    <a:cubicBezTo>
                      <a:pt x="9494" y="20491"/>
                      <a:pt x="9484" y="20473"/>
                      <a:pt x="9484" y="20450"/>
                    </a:cubicBezTo>
                    <a:lnTo>
                      <a:pt x="9514" y="20450"/>
                    </a:lnTo>
                    <a:cubicBezTo>
                      <a:pt x="9550" y="20438"/>
                      <a:pt x="9524" y="20379"/>
                      <a:pt x="9504" y="20368"/>
                    </a:cubicBezTo>
                    <a:cubicBezTo>
                      <a:pt x="9474" y="20350"/>
                      <a:pt x="9444" y="20368"/>
                      <a:pt x="9419" y="20379"/>
                    </a:cubicBezTo>
                    <a:lnTo>
                      <a:pt x="9419" y="20338"/>
                    </a:lnTo>
                    <a:cubicBezTo>
                      <a:pt x="9378" y="20350"/>
                      <a:pt x="9338" y="20350"/>
                      <a:pt x="9293" y="20350"/>
                    </a:cubicBezTo>
                    <a:cubicBezTo>
                      <a:pt x="9272" y="20315"/>
                      <a:pt x="9252" y="20291"/>
                      <a:pt x="9242" y="20256"/>
                    </a:cubicBezTo>
                    <a:cubicBezTo>
                      <a:pt x="9293" y="20291"/>
                      <a:pt x="9368" y="20268"/>
                      <a:pt x="9398" y="20204"/>
                    </a:cubicBezTo>
                    <a:cubicBezTo>
                      <a:pt x="9409" y="20180"/>
                      <a:pt x="9409" y="20157"/>
                      <a:pt x="9398" y="20133"/>
                    </a:cubicBezTo>
                    <a:cubicBezTo>
                      <a:pt x="9388" y="20122"/>
                      <a:pt x="9378" y="20122"/>
                      <a:pt x="9378" y="20110"/>
                    </a:cubicBezTo>
                    <a:cubicBezTo>
                      <a:pt x="9368" y="20081"/>
                      <a:pt x="9388" y="20069"/>
                      <a:pt x="9409" y="20069"/>
                    </a:cubicBezTo>
                    <a:cubicBezTo>
                      <a:pt x="9388" y="20069"/>
                      <a:pt x="9388" y="20045"/>
                      <a:pt x="9388" y="20034"/>
                    </a:cubicBezTo>
                    <a:cubicBezTo>
                      <a:pt x="9388" y="20010"/>
                      <a:pt x="9388" y="19987"/>
                      <a:pt x="9368" y="19987"/>
                    </a:cubicBezTo>
                    <a:cubicBezTo>
                      <a:pt x="9368" y="19958"/>
                      <a:pt x="9368" y="19946"/>
                      <a:pt x="9378" y="19922"/>
                    </a:cubicBezTo>
                    <a:cubicBezTo>
                      <a:pt x="9348" y="19934"/>
                      <a:pt x="9303" y="19899"/>
                      <a:pt x="9303" y="19846"/>
                    </a:cubicBezTo>
                    <a:cubicBezTo>
                      <a:pt x="9293" y="19823"/>
                      <a:pt x="9272" y="19811"/>
                      <a:pt x="9262" y="19788"/>
                    </a:cubicBezTo>
                    <a:cubicBezTo>
                      <a:pt x="9242" y="19764"/>
                      <a:pt x="9232" y="19729"/>
                      <a:pt x="9232" y="19700"/>
                    </a:cubicBezTo>
                    <a:cubicBezTo>
                      <a:pt x="9242" y="19653"/>
                      <a:pt x="9303" y="19629"/>
                      <a:pt x="9282" y="19577"/>
                    </a:cubicBezTo>
                    <a:cubicBezTo>
                      <a:pt x="9303" y="19565"/>
                      <a:pt x="9338" y="19565"/>
                      <a:pt x="9358" y="19553"/>
                    </a:cubicBezTo>
                    <a:cubicBezTo>
                      <a:pt x="9378" y="19588"/>
                      <a:pt x="9388" y="19641"/>
                      <a:pt x="9388" y="19688"/>
                    </a:cubicBezTo>
                    <a:cubicBezTo>
                      <a:pt x="9398" y="19688"/>
                      <a:pt x="9409" y="19676"/>
                      <a:pt x="9419" y="19665"/>
                    </a:cubicBezTo>
                    <a:cubicBezTo>
                      <a:pt x="9464" y="19700"/>
                      <a:pt x="9514" y="19711"/>
                      <a:pt x="9570" y="19700"/>
                    </a:cubicBezTo>
                    <a:cubicBezTo>
                      <a:pt x="9580" y="19700"/>
                      <a:pt x="9600" y="19688"/>
                      <a:pt x="9610" y="19676"/>
                    </a:cubicBezTo>
                    <a:cubicBezTo>
                      <a:pt x="9620" y="19665"/>
                      <a:pt x="9620" y="19641"/>
                      <a:pt x="9610" y="19629"/>
                    </a:cubicBezTo>
                    <a:cubicBezTo>
                      <a:pt x="9600" y="19618"/>
                      <a:pt x="9590" y="19618"/>
                      <a:pt x="9580" y="19606"/>
                    </a:cubicBezTo>
                    <a:cubicBezTo>
                      <a:pt x="9570" y="19577"/>
                      <a:pt x="9600" y="19565"/>
                      <a:pt x="9610" y="19553"/>
                    </a:cubicBezTo>
                    <a:cubicBezTo>
                      <a:pt x="9646" y="19530"/>
                      <a:pt x="9666" y="19495"/>
                      <a:pt x="9656" y="19454"/>
                    </a:cubicBezTo>
                    <a:cubicBezTo>
                      <a:pt x="9686" y="19465"/>
                      <a:pt x="9716" y="19407"/>
                      <a:pt x="9761" y="19407"/>
                    </a:cubicBezTo>
                    <a:cubicBezTo>
                      <a:pt x="9772" y="19407"/>
                      <a:pt x="9792" y="19419"/>
                      <a:pt x="9802" y="19419"/>
                    </a:cubicBezTo>
                    <a:cubicBezTo>
                      <a:pt x="9812" y="19419"/>
                      <a:pt x="9822" y="19407"/>
                      <a:pt x="9832" y="19407"/>
                    </a:cubicBezTo>
                    <a:cubicBezTo>
                      <a:pt x="9852" y="19395"/>
                      <a:pt x="9888" y="19395"/>
                      <a:pt x="9908" y="19395"/>
                    </a:cubicBezTo>
                    <a:cubicBezTo>
                      <a:pt x="9973" y="19395"/>
                      <a:pt x="10024" y="19360"/>
                      <a:pt x="10079" y="19331"/>
                    </a:cubicBezTo>
                    <a:cubicBezTo>
                      <a:pt x="10140" y="19319"/>
                      <a:pt x="10225" y="19331"/>
                      <a:pt x="10246" y="19395"/>
                    </a:cubicBezTo>
                    <a:lnTo>
                      <a:pt x="10256" y="19395"/>
                    </a:lnTo>
                    <a:lnTo>
                      <a:pt x="10215" y="19530"/>
                    </a:lnTo>
                    <a:cubicBezTo>
                      <a:pt x="10235" y="19553"/>
                      <a:pt x="10256" y="19577"/>
                      <a:pt x="10291" y="19588"/>
                    </a:cubicBezTo>
                    <a:cubicBezTo>
                      <a:pt x="10321" y="19653"/>
                      <a:pt x="10392" y="19629"/>
                      <a:pt x="10457" y="19606"/>
                    </a:cubicBezTo>
                    <a:cubicBezTo>
                      <a:pt x="10513" y="19565"/>
                      <a:pt x="10593" y="19553"/>
                      <a:pt x="10629" y="19618"/>
                    </a:cubicBezTo>
                    <a:cubicBezTo>
                      <a:pt x="10593" y="19530"/>
                      <a:pt x="10639" y="19430"/>
                      <a:pt x="10709" y="19395"/>
                    </a:cubicBezTo>
                    <a:cubicBezTo>
                      <a:pt x="10785" y="19360"/>
                      <a:pt x="10861" y="19360"/>
                      <a:pt x="10946" y="19372"/>
                    </a:cubicBezTo>
                    <a:cubicBezTo>
                      <a:pt x="11017" y="19383"/>
                      <a:pt x="11103" y="19395"/>
                      <a:pt x="11178" y="19372"/>
                    </a:cubicBezTo>
                    <a:cubicBezTo>
                      <a:pt x="11158" y="19260"/>
                      <a:pt x="11052" y="19184"/>
                      <a:pt x="10967" y="19219"/>
                    </a:cubicBezTo>
                    <a:cubicBezTo>
                      <a:pt x="10931" y="19237"/>
                      <a:pt x="10911" y="19249"/>
                      <a:pt x="10881" y="19249"/>
                    </a:cubicBezTo>
                    <a:cubicBezTo>
                      <a:pt x="10840" y="19237"/>
                      <a:pt x="10815" y="19184"/>
                      <a:pt x="10815" y="19149"/>
                    </a:cubicBezTo>
                    <a:cubicBezTo>
                      <a:pt x="10815" y="19102"/>
                      <a:pt x="10840" y="19061"/>
                      <a:pt x="10851" y="19026"/>
                    </a:cubicBezTo>
                    <a:cubicBezTo>
                      <a:pt x="10805" y="19026"/>
                      <a:pt x="10785" y="18962"/>
                      <a:pt x="10795" y="18915"/>
                    </a:cubicBezTo>
                    <a:cubicBezTo>
                      <a:pt x="10805" y="18868"/>
                      <a:pt x="10825" y="18815"/>
                      <a:pt x="10815" y="18780"/>
                    </a:cubicBezTo>
                    <a:cubicBezTo>
                      <a:pt x="10805" y="18745"/>
                      <a:pt x="10785" y="18704"/>
                      <a:pt x="10775" y="18669"/>
                    </a:cubicBezTo>
                    <a:cubicBezTo>
                      <a:pt x="10775" y="18645"/>
                      <a:pt x="10775" y="18622"/>
                      <a:pt x="10785" y="18598"/>
                    </a:cubicBezTo>
                    <a:cubicBezTo>
                      <a:pt x="10815" y="18458"/>
                      <a:pt x="10861" y="18335"/>
                      <a:pt x="10911" y="18212"/>
                    </a:cubicBezTo>
                    <a:cubicBezTo>
                      <a:pt x="10977" y="18229"/>
                      <a:pt x="11017" y="18130"/>
                      <a:pt x="11007" y="18059"/>
                    </a:cubicBezTo>
                    <a:cubicBezTo>
                      <a:pt x="10997" y="17983"/>
                      <a:pt x="10967" y="17913"/>
                      <a:pt x="10997" y="17837"/>
                    </a:cubicBezTo>
                    <a:cubicBezTo>
                      <a:pt x="11027" y="17755"/>
                      <a:pt x="11143" y="17743"/>
                      <a:pt x="11198" y="17667"/>
                    </a:cubicBezTo>
                    <a:cubicBezTo>
                      <a:pt x="11274" y="17567"/>
                      <a:pt x="11219" y="17409"/>
                      <a:pt x="11294" y="17309"/>
                    </a:cubicBezTo>
                    <a:cubicBezTo>
                      <a:pt x="11324" y="17274"/>
                      <a:pt x="11355" y="17251"/>
                      <a:pt x="11390" y="17227"/>
                    </a:cubicBezTo>
                    <a:cubicBezTo>
                      <a:pt x="11420" y="17186"/>
                      <a:pt x="11440" y="17140"/>
                      <a:pt x="11420" y="17104"/>
                    </a:cubicBezTo>
                    <a:cubicBezTo>
                      <a:pt x="11506" y="17104"/>
                      <a:pt x="11592" y="17028"/>
                      <a:pt x="11622" y="16929"/>
                    </a:cubicBezTo>
                    <a:cubicBezTo>
                      <a:pt x="11632" y="16905"/>
                      <a:pt x="11632" y="16870"/>
                      <a:pt x="11652" y="16847"/>
                    </a:cubicBezTo>
                    <a:cubicBezTo>
                      <a:pt x="11672" y="16806"/>
                      <a:pt x="11708" y="16782"/>
                      <a:pt x="11748" y="16759"/>
                    </a:cubicBezTo>
                    <a:cubicBezTo>
                      <a:pt x="11778" y="16747"/>
                      <a:pt x="11814" y="16724"/>
                      <a:pt x="11844" y="16724"/>
                    </a:cubicBezTo>
                    <a:cubicBezTo>
                      <a:pt x="11874" y="16724"/>
                      <a:pt x="11904" y="16759"/>
                      <a:pt x="11904" y="16794"/>
                    </a:cubicBezTo>
                    <a:cubicBezTo>
                      <a:pt x="11904" y="16817"/>
                      <a:pt x="11894" y="16829"/>
                      <a:pt x="11884" y="16858"/>
                    </a:cubicBezTo>
                    <a:cubicBezTo>
                      <a:pt x="11854" y="16952"/>
                      <a:pt x="11955" y="17040"/>
                      <a:pt x="12035" y="17040"/>
                    </a:cubicBezTo>
                    <a:cubicBezTo>
                      <a:pt x="12121" y="17040"/>
                      <a:pt x="12202" y="16993"/>
                      <a:pt x="12288" y="16993"/>
                    </a:cubicBezTo>
                    <a:cubicBezTo>
                      <a:pt x="12373" y="16993"/>
                      <a:pt x="12479" y="17052"/>
                      <a:pt x="12469" y="17151"/>
                    </a:cubicBezTo>
                    <a:cubicBezTo>
                      <a:pt x="12328" y="17175"/>
                      <a:pt x="12192" y="17239"/>
                      <a:pt x="12076" y="17351"/>
                    </a:cubicBezTo>
                    <a:cubicBezTo>
                      <a:pt x="12106" y="17497"/>
                      <a:pt x="12353" y="17386"/>
                      <a:pt x="12414" y="17520"/>
                    </a:cubicBezTo>
                    <a:cubicBezTo>
                      <a:pt x="12469" y="17632"/>
                      <a:pt x="12328" y="17802"/>
                      <a:pt x="12403" y="17901"/>
                    </a:cubicBezTo>
                    <a:cubicBezTo>
                      <a:pt x="12444" y="17960"/>
                      <a:pt x="12530" y="17936"/>
                      <a:pt x="12595" y="17913"/>
                    </a:cubicBezTo>
                    <a:cubicBezTo>
                      <a:pt x="12635" y="17901"/>
                      <a:pt x="12681" y="17878"/>
                      <a:pt x="12711" y="17837"/>
                    </a:cubicBezTo>
                    <a:cubicBezTo>
                      <a:pt x="12721" y="17813"/>
                      <a:pt x="12731" y="17790"/>
                      <a:pt x="12751" y="17766"/>
                    </a:cubicBezTo>
                    <a:cubicBezTo>
                      <a:pt x="12787" y="17731"/>
                      <a:pt x="12837" y="17714"/>
                      <a:pt x="12867" y="17679"/>
                    </a:cubicBezTo>
                    <a:cubicBezTo>
                      <a:pt x="12903" y="17643"/>
                      <a:pt x="12903" y="17556"/>
                      <a:pt x="12847" y="17567"/>
                    </a:cubicBezTo>
                    <a:cubicBezTo>
                      <a:pt x="12933" y="17433"/>
                      <a:pt x="13135" y="17591"/>
                      <a:pt x="13251" y="17509"/>
                    </a:cubicBezTo>
                    <a:cubicBezTo>
                      <a:pt x="13271" y="17497"/>
                      <a:pt x="13291" y="17474"/>
                      <a:pt x="13291" y="17433"/>
                    </a:cubicBezTo>
                    <a:cubicBezTo>
                      <a:pt x="13291" y="17374"/>
                      <a:pt x="13230" y="17333"/>
                      <a:pt x="13175" y="17351"/>
                    </a:cubicBezTo>
                    <a:cubicBezTo>
                      <a:pt x="13124" y="17362"/>
                      <a:pt x="13079" y="17397"/>
                      <a:pt x="13029" y="17421"/>
                    </a:cubicBezTo>
                    <a:cubicBezTo>
                      <a:pt x="12973" y="17444"/>
                      <a:pt x="12913" y="17421"/>
                      <a:pt x="12893" y="17374"/>
                    </a:cubicBezTo>
                    <a:cubicBezTo>
                      <a:pt x="12877" y="17351"/>
                      <a:pt x="12893" y="17309"/>
                      <a:pt x="12877" y="17286"/>
                    </a:cubicBezTo>
                    <a:cubicBezTo>
                      <a:pt x="12867" y="17257"/>
                      <a:pt x="12847" y="17239"/>
                      <a:pt x="12837" y="17210"/>
                    </a:cubicBezTo>
                    <a:cubicBezTo>
                      <a:pt x="12827" y="17186"/>
                      <a:pt x="12827" y="17140"/>
                      <a:pt x="12857" y="17140"/>
                    </a:cubicBezTo>
                    <a:cubicBezTo>
                      <a:pt x="12847" y="17116"/>
                      <a:pt x="12827" y="17104"/>
                      <a:pt x="12817" y="17075"/>
                    </a:cubicBezTo>
                    <a:cubicBezTo>
                      <a:pt x="12893" y="16952"/>
                      <a:pt x="13009" y="16894"/>
                      <a:pt x="13124" y="16829"/>
                    </a:cubicBezTo>
                    <a:cubicBezTo>
                      <a:pt x="13251" y="16771"/>
                      <a:pt x="13387" y="16694"/>
                      <a:pt x="13513" y="16636"/>
                    </a:cubicBezTo>
                    <a:cubicBezTo>
                      <a:pt x="13654" y="16560"/>
                      <a:pt x="13830" y="16501"/>
                      <a:pt x="13956" y="16612"/>
                    </a:cubicBezTo>
                    <a:cubicBezTo>
                      <a:pt x="13936" y="16683"/>
                      <a:pt x="13830" y="16636"/>
                      <a:pt x="13770" y="16671"/>
                    </a:cubicBezTo>
                    <a:cubicBezTo>
                      <a:pt x="13714" y="16694"/>
                      <a:pt x="13694" y="16782"/>
                      <a:pt x="13704" y="16847"/>
                    </a:cubicBezTo>
                    <a:cubicBezTo>
                      <a:pt x="13714" y="16905"/>
                      <a:pt x="13760" y="16970"/>
                      <a:pt x="13800" y="17017"/>
                    </a:cubicBezTo>
                    <a:cubicBezTo>
                      <a:pt x="13694" y="17028"/>
                      <a:pt x="13619" y="17175"/>
                      <a:pt x="13664" y="17298"/>
                    </a:cubicBezTo>
                    <a:cubicBezTo>
                      <a:pt x="13674" y="17333"/>
                      <a:pt x="13694" y="17374"/>
                      <a:pt x="13674" y="17409"/>
                    </a:cubicBezTo>
                    <a:cubicBezTo>
                      <a:pt x="13664" y="17421"/>
                      <a:pt x="13644" y="17433"/>
                      <a:pt x="13619" y="17433"/>
                    </a:cubicBezTo>
                    <a:cubicBezTo>
                      <a:pt x="13523" y="17444"/>
                      <a:pt x="13432" y="17444"/>
                      <a:pt x="13346" y="17421"/>
                    </a:cubicBezTo>
                    <a:cubicBezTo>
                      <a:pt x="13326" y="17456"/>
                      <a:pt x="13291" y="17509"/>
                      <a:pt x="13271" y="17544"/>
                    </a:cubicBezTo>
                    <a:lnTo>
                      <a:pt x="13493" y="17544"/>
                    </a:lnTo>
                    <a:cubicBezTo>
                      <a:pt x="13548" y="17544"/>
                      <a:pt x="13598" y="17544"/>
                      <a:pt x="13629" y="17591"/>
                    </a:cubicBezTo>
                    <a:cubicBezTo>
                      <a:pt x="13654" y="17620"/>
                      <a:pt x="13654" y="17643"/>
                      <a:pt x="13664" y="17679"/>
                    </a:cubicBezTo>
                    <a:cubicBezTo>
                      <a:pt x="13704" y="17802"/>
                      <a:pt x="13800" y="17889"/>
                      <a:pt x="13906" y="17901"/>
                    </a:cubicBezTo>
                    <a:cubicBezTo>
                      <a:pt x="13956" y="17913"/>
                      <a:pt x="14002" y="17901"/>
                      <a:pt x="14052" y="17925"/>
                    </a:cubicBezTo>
                    <a:cubicBezTo>
                      <a:pt x="14128" y="17948"/>
                      <a:pt x="14178" y="18048"/>
                      <a:pt x="14203" y="18130"/>
                    </a:cubicBezTo>
                    <a:cubicBezTo>
                      <a:pt x="14224" y="18229"/>
                      <a:pt x="14214" y="18311"/>
                      <a:pt x="14203" y="18411"/>
                    </a:cubicBezTo>
                    <a:cubicBezTo>
                      <a:pt x="14340" y="18423"/>
                      <a:pt x="14476" y="18446"/>
                      <a:pt x="14617" y="18458"/>
                    </a:cubicBezTo>
                    <a:cubicBezTo>
                      <a:pt x="14627" y="18458"/>
                      <a:pt x="14647" y="18458"/>
                      <a:pt x="14657" y="18475"/>
                    </a:cubicBezTo>
                    <a:cubicBezTo>
                      <a:pt x="14667" y="18475"/>
                      <a:pt x="14677" y="18458"/>
                      <a:pt x="14688" y="18458"/>
                    </a:cubicBezTo>
                    <a:cubicBezTo>
                      <a:pt x="15167" y="18253"/>
                      <a:pt x="15640" y="18704"/>
                      <a:pt x="16044" y="19102"/>
                    </a:cubicBezTo>
                    <a:close/>
                    <a:moveTo>
                      <a:pt x="9580" y="20871"/>
                    </a:moveTo>
                    <a:cubicBezTo>
                      <a:pt x="9580" y="20866"/>
                      <a:pt x="9575" y="20866"/>
                      <a:pt x="9575" y="20860"/>
                    </a:cubicBezTo>
                    <a:cubicBezTo>
                      <a:pt x="9575" y="20866"/>
                      <a:pt x="9580" y="20866"/>
                      <a:pt x="9580" y="20871"/>
                    </a:cubicBezTo>
                    <a:close/>
                  </a:path>
                </a:pathLst>
              </a:custGeom>
              <a:solidFill>
                <a:srgbClr val="D6D6D6"/>
              </a:solidFill>
              <a:ln w="12700" cap="flat">
                <a:noFill/>
                <a:miter lim="400000"/>
              </a:ln>
              <a:effectLst/>
            </p:spPr>
            <p:txBody>
              <a:bodyPr wrap="square" lIns="17145" tIns="17145" rIns="17145" bIns="17145" numCol="1" anchor="ctr">
                <a:noAutofit/>
              </a:bodyPr>
              <a:lstStyle/>
              <a:p>
                <a:pPr algn="l" defTabSz="168473">
                  <a:lnSpc>
                    <a:spcPct val="93000"/>
                  </a:lnSpc>
                  <a:defRPr sz="1800">
                    <a:latin typeface="Arial"/>
                    <a:ea typeface="Arial"/>
                    <a:cs typeface="Arial"/>
                    <a:sym typeface="Arial"/>
                  </a:defRPr>
                </a:pPr>
                <a:endParaRPr sz="675"/>
              </a:p>
            </p:txBody>
          </p:sp>
        </p:grpSp>
      </p:grpSp>
      <p:sp>
        <p:nvSpPr>
          <p:cNvPr id="175" name="Text Placeholder 2">
            <a:extLst>
              <a:ext uri="{FF2B5EF4-FFF2-40B4-BE49-F238E27FC236}">
                <a16:creationId xmlns:a16="http://schemas.microsoft.com/office/drawing/2014/main" id="{A6201560-D170-4E2E-9D36-5E350EEAC057}"/>
              </a:ext>
            </a:extLst>
          </p:cNvPr>
          <p:cNvSpPr>
            <a:spLocks noGrp="1"/>
          </p:cNvSpPr>
          <p:nvPr>
            <p:ph type="body" sz="quarter" idx="26"/>
          </p:nvPr>
        </p:nvSpPr>
        <p:spPr>
          <a:xfrm>
            <a:off x="718408" y="3940539"/>
            <a:ext cx="2341435" cy="310341"/>
          </a:xfrm>
        </p:spPr>
        <p:txBody>
          <a:bodyPr lIns="0" tIns="36000" rIns="0" bIns="36000" anchor="ctr" anchorCtr="0">
            <a:noAutofit/>
          </a:bodyPr>
          <a:lstStyle>
            <a:lvl1pPr marL="57150" indent="0">
              <a:lnSpc>
                <a:spcPct val="100000"/>
              </a:lnSpc>
              <a:spcBef>
                <a:spcPts val="0"/>
              </a:spcBef>
              <a:spcAft>
                <a:spcPts val="0"/>
              </a:spcAft>
              <a:buNone/>
              <a:defRPr sz="1600" b="1">
                <a:solidFill>
                  <a:schemeClr val="tx2"/>
                </a:solidFill>
              </a:defRPr>
            </a:lvl1pPr>
          </a:lstStyle>
          <a:p>
            <a:pPr lvl="0"/>
            <a:r>
              <a:rPr lang="en-US" dirty="0"/>
              <a:t>Edit</a:t>
            </a:r>
            <a:endParaRPr lang="en-ZA" dirty="0"/>
          </a:p>
        </p:txBody>
      </p:sp>
      <p:sp>
        <p:nvSpPr>
          <p:cNvPr id="176" name="Text Placeholder 2">
            <a:extLst>
              <a:ext uri="{FF2B5EF4-FFF2-40B4-BE49-F238E27FC236}">
                <a16:creationId xmlns:a16="http://schemas.microsoft.com/office/drawing/2014/main" id="{49D86206-A4F5-4B36-B5D3-6C8FD7CD6816}"/>
              </a:ext>
            </a:extLst>
          </p:cNvPr>
          <p:cNvSpPr>
            <a:spLocks noGrp="1"/>
          </p:cNvSpPr>
          <p:nvPr>
            <p:ph type="body" sz="quarter" idx="27"/>
          </p:nvPr>
        </p:nvSpPr>
        <p:spPr>
          <a:xfrm>
            <a:off x="718408" y="4271549"/>
            <a:ext cx="2341435" cy="1136161"/>
          </a:xfrm>
        </p:spPr>
        <p:txBody>
          <a:bodyPr lIns="0" tIns="0" rIns="0" bIns="36000">
            <a:noAutofit/>
          </a:bodyPr>
          <a:lstStyle>
            <a:lvl1pPr marL="57150" indent="0">
              <a:lnSpc>
                <a:spcPct val="100000"/>
              </a:lnSpc>
              <a:spcBef>
                <a:spcPts val="0"/>
              </a:spcBef>
              <a:spcAft>
                <a:spcPts val="0"/>
              </a:spcAft>
              <a:buNone/>
              <a:defRPr sz="1400" b="0">
                <a:solidFill>
                  <a:schemeClr val="bg2">
                    <a:lumMod val="50000"/>
                  </a:schemeClr>
                </a:solidFill>
                <a:latin typeface="Calibri Light" panose="020F0302020204030204" pitchFamily="34" charset="0"/>
                <a:cs typeface="Calibri Light" panose="020F0302020204030204" pitchFamily="34" charset="0"/>
              </a:defRPr>
            </a:lvl1pPr>
          </a:lstStyle>
          <a:p>
            <a:pPr lvl="0"/>
            <a:r>
              <a:rPr lang="en-US" dirty="0"/>
              <a:t>Edit</a:t>
            </a:r>
            <a:endParaRPr lang="en-ZA" dirty="0"/>
          </a:p>
        </p:txBody>
      </p:sp>
      <p:sp>
        <p:nvSpPr>
          <p:cNvPr id="177" name="Text Placeholder 2">
            <a:extLst>
              <a:ext uri="{FF2B5EF4-FFF2-40B4-BE49-F238E27FC236}">
                <a16:creationId xmlns:a16="http://schemas.microsoft.com/office/drawing/2014/main" id="{801CD65A-E91C-4594-A09C-DDBD505A7BBA}"/>
              </a:ext>
            </a:extLst>
          </p:cNvPr>
          <p:cNvSpPr>
            <a:spLocks noGrp="1"/>
          </p:cNvSpPr>
          <p:nvPr>
            <p:ph type="body" sz="quarter" idx="28"/>
          </p:nvPr>
        </p:nvSpPr>
        <p:spPr>
          <a:xfrm>
            <a:off x="9103081" y="1643038"/>
            <a:ext cx="2341435" cy="310341"/>
          </a:xfrm>
        </p:spPr>
        <p:txBody>
          <a:bodyPr lIns="0" tIns="36000" rIns="0" bIns="36000" anchor="ctr" anchorCtr="0">
            <a:noAutofit/>
          </a:bodyPr>
          <a:lstStyle>
            <a:lvl1pPr marL="57150" indent="0">
              <a:lnSpc>
                <a:spcPct val="100000"/>
              </a:lnSpc>
              <a:spcBef>
                <a:spcPts val="0"/>
              </a:spcBef>
              <a:spcAft>
                <a:spcPts val="0"/>
              </a:spcAft>
              <a:buNone/>
              <a:defRPr sz="1600" b="1">
                <a:solidFill>
                  <a:schemeClr val="tx2"/>
                </a:solidFill>
              </a:defRPr>
            </a:lvl1pPr>
          </a:lstStyle>
          <a:p>
            <a:pPr lvl="0"/>
            <a:r>
              <a:rPr lang="en-US" dirty="0"/>
              <a:t>Edit</a:t>
            </a:r>
            <a:endParaRPr lang="en-ZA" dirty="0"/>
          </a:p>
        </p:txBody>
      </p:sp>
      <p:sp>
        <p:nvSpPr>
          <p:cNvPr id="178" name="Text Placeholder 2">
            <a:extLst>
              <a:ext uri="{FF2B5EF4-FFF2-40B4-BE49-F238E27FC236}">
                <a16:creationId xmlns:a16="http://schemas.microsoft.com/office/drawing/2014/main" id="{A3954F71-94C1-4E1A-8C72-18E080E2BA55}"/>
              </a:ext>
            </a:extLst>
          </p:cNvPr>
          <p:cNvSpPr>
            <a:spLocks noGrp="1"/>
          </p:cNvSpPr>
          <p:nvPr>
            <p:ph type="body" sz="quarter" idx="29"/>
          </p:nvPr>
        </p:nvSpPr>
        <p:spPr>
          <a:xfrm>
            <a:off x="9103081" y="1974048"/>
            <a:ext cx="2341435" cy="1136161"/>
          </a:xfrm>
        </p:spPr>
        <p:txBody>
          <a:bodyPr lIns="0" tIns="0" rIns="0" bIns="36000">
            <a:noAutofit/>
          </a:bodyPr>
          <a:lstStyle>
            <a:lvl1pPr marL="57150" indent="0">
              <a:lnSpc>
                <a:spcPct val="100000"/>
              </a:lnSpc>
              <a:spcBef>
                <a:spcPts val="0"/>
              </a:spcBef>
              <a:spcAft>
                <a:spcPts val="0"/>
              </a:spcAft>
              <a:buNone/>
              <a:defRPr sz="1400" b="0">
                <a:solidFill>
                  <a:schemeClr val="bg2">
                    <a:lumMod val="50000"/>
                  </a:schemeClr>
                </a:solidFill>
                <a:latin typeface="Calibri Light" panose="020F0302020204030204" pitchFamily="34" charset="0"/>
                <a:cs typeface="Calibri Light" panose="020F0302020204030204" pitchFamily="34" charset="0"/>
              </a:defRPr>
            </a:lvl1pPr>
          </a:lstStyle>
          <a:p>
            <a:pPr lvl="0"/>
            <a:r>
              <a:rPr lang="en-US" dirty="0"/>
              <a:t>Edit</a:t>
            </a:r>
            <a:endParaRPr lang="en-ZA" dirty="0"/>
          </a:p>
        </p:txBody>
      </p:sp>
      <p:sp>
        <p:nvSpPr>
          <p:cNvPr id="179" name="Text Placeholder 2">
            <a:extLst>
              <a:ext uri="{FF2B5EF4-FFF2-40B4-BE49-F238E27FC236}">
                <a16:creationId xmlns:a16="http://schemas.microsoft.com/office/drawing/2014/main" id="{A1DB21C4-3614-47EE-9545-272E7456C064}"/>
              </a:ext>
            </a:extLst>
          </p:cNvPr>
          <p:cNvSpPr>
            <a:spLocks noGrp="1"/>
          </p:cNvSpPr>
          <p:nvPr>
            <p:ph type="body" sz="quarter" idx="30"/>
          </p:nvPr>
        </p:nvSpPr>
        <p:spPr>
          <a:xfrm>
            <a:off x="9102824" y="3940539"/>
            <a:ext cx="2341435" cy="310341"/>
          </a:xfrm>
        </p:spPr>
        <p:txBody>
          <a:bodyPr lIns="0" tIns="36000" rIns="0" bIns="36000" anchor="ctr" anchorCtr="0">
            <a:noAutofit/>
          </a:bodyPr>
          <a:lstStyle>
            <a:lvl1pPr marL="57150" indent="0">
              <a:lnSpc>
                <a:spcPct val="100000"/>
              </a:lnSpc>
              <a:spcBef>
                <a:spcPts val="0"/>
              </a:spcBef>
              <a:spcAft>
                <a:spcPts val="0"/>
              </a:spcAft>
              <a:buNone/>
              <a:defRPr sz="1600" b="1">
                <a:solidFill>
                  <a:schemeClr val="tx2"/>
                </a:solidFill>
              </a:defRPr>
            </a:lvl1pPr>
          </a:lstStyle>
          <a:p>
            <a:pPr lvl="0"/>
            <a:r>
              <a:rPr lang="en-US" dirty="0"/>
              <a:t>Edit</a:t>
            </a:r>
            <a:endParaRPr lang="en-ZA" dirty="0"/>
          </a:p>
        </p:txBody>
      </p:sp>
      <p:sp>
        <p:nvSpPr>
          <p:cNvPr id="180" name="Text Placeholder 2">
            <a:extLst>
              <a:ext uri="{FF2B5EF4-FFF2-40B4-BE49-F238E27FC236}">
                <a16:creationId xmlns:a16="http://schemas.microsoft.com/office/drawing/2014/main" id="{3301072C-2875-4DDC-96D8-B2855A468EC3}"/>
              </a:ext>
            </a:extLst>
          </p:cNvPr>
          <p:cNvSpPr>
            <a:spLocks noGrp="1"/>
          </p:cNvSpPr>
          <p:nvPr>
            <p:ph type="body" sz="quarter" idx="31"/>
          </p:nvPr>
        </p:nvSpPr>
        <p:spPr>
          <a:xfrm>
            <a:off x="9102824" y="4271549"/>
            <a:ext cx="2341435" cy="1136161"/>
          </a:xfrm>
        </p:spPr>
        <p:txBody>
          <a:bodyPr lIns="0" tIns="0" rIns="0" bIns="36000">
            <a:noAutofit/>
          </a:bodyPr>
          <a:lstStyle>
            <a:lvl1pPr marL="57150" indent="0">
              <a:lnSpc>
                <a:spcPct val="100000"/>
              </a:lnSpc>
              <a:spcBef>
                <a:spcPts val="0"/>
              </a:spcBef>
              <a:spcAft>
                <a:spcPts val="0"/>
              </a:spcAft>
              <a:buNone/>
              <a:defRPr sz="1400" b="0">
                <a:solidFill>
                  <a:schemeClr val="bg2">
                    <a:lumMod val="50000"/>
                  </a:schemeClr>
                </a:solidFill>
                <a:latin typeface="Calibri Light" panose="020F0302020204030204" pitchFamily="34" charset="0"/>
                <a:cs typeface="Calibri Light" panose="020F0302020204030204" pitchFamily="34" charset="0"/>
              </a:defRPr>
            </a:lvl1pPr>
          </a:lstStyle>
          <a:p>
            <a:pPr lvl="0"/>
            <a:r>
              <a:rPr lang="en-US" dirty="0"/>
              <a:t>Edit</a:t>
            </a:r>
            <a:endParaRPr lang="en-ZA" dirty="0"/>
          </a:p>
        </p:txBody>
      </p:sp>
      <p:sp>
        <p:nvSpPr>
          <p:cNvPr id="2" name="Footer Placeholder 1">
            <a:extLst>
              <a:ext uri="{FF2B5EF4-FFF2-40B4-BE49-F238E27FC236}">
                <a16:creationId xmlns:a16="http://schemas.microsoft.com/office/drawing/2014/main" id="{CB4EA90F-386A-46D5-B28D-1766FE62376F}"/>
              </a:ext>
            </a:extLst>
          </p:cNvPr>
          <p:cNvSpPr>
            <a:spLocks noGrp="1"/>
          </p:cNvSpPr>
          <p:nvPr>
            <p:ph type="ftr" sz="quarter" idx="32"/>
          </p:nvPr>
        </p:nvSpPr>
        <p:spPr>
          <a:xfrm>
            <a:off x="354779" y="6525197"/>
            <a:ext cx="11523135" cy="276999"/>
          </a:xfrm>
          <a:prstGeom prst="rect">
            <a:avLst/>
          </a:prstGeom>
        </p:spPr>
        <p:txBody>
          <a:bodyPr/>
          <a:lstStyle/>
          <a:p>
            <a:r>
              <a:rPr lang="en-ZA"/>
              <a:t>Presentation Title | Presenter Name | Day Month Year</a:t>
            </a:r>
            <a:endParaRPr lang="en-ZA" dirty="0"/>
          </a:p>
        </p:txBody>
      </p:sp>
      <p:sp>
        <p:nvSpPr>
          <p:cNvPr id="171" name="Text Placeholder 6">
            <a:extLst>
              <a:ext uri="{FF2B5EF4-FFF2-40B4-BE49-F238E27FC236}">
                <a16:creationId xmlns:a16="http://schemas.microsoft.com/office/drawing/2014/main" id="{B55222AB-CF41-4877-8F30-5AA53DEB74D4}"/>
              </a:ext>
            </a:extLst>
          </p:cNvPr>
          <p:cNvSpPr>
            <a:spLocks noGrp="1"/>
          </p:cNvSpPr>
          <p:nvPr>
            <p:ph type="body" sz="quarter" idx="17" hasCustomPrompt="1"/>
          </p:nvPr>
        </p:nvSpPr>
        <p:spPr>
          <a:xfrm>
            <a:off x="334434" y="6020712"/>
            <a:ext cx="11523133" cy="360699"/>
          </a:xfrm>
        </p:spPr>
        <p:txBody>
          <a:bodyPr lIns="0" tIns="36000" rIns="36000" bIns="36000" anchor="ctr" anchorCtr="0">
            <a:noAutofit/>
          </a:bodyPr>
          <a:lstStyle>
            <a:lvl1pPr marL="57150" indent="0" algn="l">
              <a:buNone/>
              <a:defRPr sz="900"/>
            </a:lvl1pPr>
            <a:lvl2pPr>
              <a:defRPr sz="1100"/>
            </a:lvl2pPr>
            <a:lvl3pPr>
              <a:defRPr sz="1050"/>
            </a:lvl3pPr>
            <a:lvl4pPr>
              <a:defRPr sz="1050"/>
            </a:lvl4pPr>
            <a:lvl5pPr>
              <a:defRPr sz="1050"/>
            </a:lvl5pPr>
          </a:lstStyle>
          <a:p>
            <a:pPr lvl="0"/>
            <a:r>
              <a:rPr lang="en-US" dirty="0"/>
              <a:t>Footnote</a:t>
            </a:r>
          </a:p>
        </p:txBody>
      </p:sp>
    </p:spTree>
    <p:extLst>
      <p:ext uri="{BB962C8B-B14F-4D97-AF65-F5344CB8AC3E}">
        <p14:creationId xmlns:p14="http://schemas.microsoft.com/office/powerpoint/2010/main" val="4894455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0_10. Divider">
    <p:spTree>
      <p:nvGrpSpPr>
        <p:cNvPr id="1" name=""/>
        <p:cNvGrpSpPr/>
        <p:nvPr/>
      </p:nvGrpSpPr>
      <p:grpSpPr>
        <a:xfrm>
          <a:off x="0" y="0"/>
          <a:ext cx="0" cy="0"/>
          <a:chOff x="0" y="0"/>
          <a:chExt cx="0" cy="0"/>
        </a:xfrm>
      </p:grpSpPr>
      <p:sp>
        <p:nvSpPr>
          <p:cNvPr id="14" name="Text Placeholder 2">
            <a:extLst>
              <a:ext uri="{FF2B5EF4-FFF2-40B4-BE49-F238E27FC236}">
                <a16:creationId xmlns:a16="http://schemas.microsoft.com/office/drawing/2014/main" id="{E30462E2-5DC7-44CC-BF6D-C58C6392EB6D}"/>
              </a:ext>
            </a:extLst>
          </p:cNvPr>
          <p:cNvSpPr>
            <a:spLocks noGrp="1"/>
          </p:cNvSpPr>
          <p:nvPr>
            <p:ph type="body" sz="quarter" idx="20"/>
          </p:nvPr>
        </p:nvSpPr>
        <p:spPr>
          <a:xfrm>
            <a:off x="917950" y="2276873"/>
            <a:ext cx="4512501" cy="310341"/>
          </a:xfrm>
        </p:spPr>
        <p:txBody>
          <a:bodyPr lIns="0" tIns="36000" rIns="0" bIns="36000" anchor="ctr" anchorCtr="0">
            <a:noAutofit/>
          </a:bodyPr>
          <a:lstStyle>
            <a:lvl1pPr marL="57150" indent="0">
              <a:lnSpc>
                <a:spcPct val="100000"/>
              </a:lnSpc>
              <a:spcBef>
                <a:spcPts val="0"/>
              </a:spcBef>
              <a:spcAft>
                <a:spcPts val="0"/>
              </a:spcAft>
              <a:buNone/>
              <a:defRPr sz="1600" b="1">
                <a:solidFill>
                  <a:schemeClr val="accent3"/>
                </a:solidFill>
              </a:defRPr>
            </a:lvl1pPr>
          </a:lstStyle>
          <a:p>
            <a:pPr lvl="0"/>
            <a:r>
              <a:rPr lang="en-US" dirty="0"/>
              <a:t>Edit</a:t>
            </a:r>
            <a:endParaRPr lang="en-ZA" dirty="0"/>
          </a:p>
        </p:txBody>
      </p:sp>
      <p:sp>
        <p:nvSpPr>
          <p:cNvPr id="15" name="Text Placeholder 2">
            <a:extLst>
              <a:ext uri="{FF2B5EF4-FFF2-40B4-BE49-F238E27FC236}">
                <a16:creationId xmlns:a16="http://schemas.microsoft.com/office/drawing/2014/main" id="{203FF6E5-6840-4E8C-9B43-3D3FA2DF739C}"/>
              </a:ext>
            </a:extLst>
          </p:cNvPr>
          <p:cNvSpPr>
            <a:spLocks noGrp="1"/>
          </p:cNvSpPr>
          <p:nvPr>
            <p:ph type="body" sz="quarter" idx="21"/>
          </p:nvPr>
        </p:nvSpPr>
        <p:spPr>
          <a:xfrm>
            <a:off x="917950" y="2655228"/>
            <a:ext cx="4512501" cy="548507"/>
          </a:xfrm>
        </p:spPr>
        <p:txBody>
          <a:bodyPr lIns="0" tIns="0" rIns="0" bIns="36000">
            <a:noAutofit/>
          </a:bodyPr>
          <a:lstStyle>
            <a:lvl1pPr marL="57150" indent="0">
              <a:lnSpc>
                <a:spcPct val="100000"/>
              </a:lnSpc>
              <a:spcBef>
                <a:spcPts val="0"/>
              </a:spcBef>
              <a:spcAft>
                <a:spcPts val="0"/>
              </a:spcAft>
              <a:buNone/>
              <a:defRPr sz="1400" b="0">
                <a:solidFill>
                  <a:schemeClr val="bg2">
                    <a:lumMod val="50000"/>
                  </a:schemeClr>
                </a:solidFill>
                <a:latin typeface="Calibri Light" panose="020F0302020204030204" pitchFamily="34" charset="0"/>
                <a:cs typeface="Calibri Light" panose="020F0302020204030204" pitchFamily="34" charset="0"/>
              </a:defRPr>
            </a:lvl1pPr>
          </a:lstStyle>
          <a:p>
            <a:pPr lvl="0"/>
            <a:r>
              <a:rPr lang="en-US" dirty="0"/>
              <a:t>Edit</a:t>
            </a:r>
            <a:endParaRPr lang="en-ZA" dirty="0"/>
          </a:p>
        </p:txBody>
      </p:sp>
      <p:sp>
        <p:nvSpPr>
          <p:cNvPr id="17" name="Title 1"/>
          <p:cNvSpPr>
            <a:spLocks noGrp="1"/>
          </p:cNvSpPr>
          <p:nvPr>
            <p:ph type="title"/>
          </p:nvPr>
        </p:nvSpPr>
        <p:spPr>
          <a:xfrm>
            <a:off x="910961" y="476014"/>
            <a:ext cx="10370079" cy="432643"/>
          </a:xfrm>
        </p:spPr>
        <p:txBody>
          <a:bodyPr/>
          <a:lstStyle/>
          <a:p>
            <a:r>
              <a:rPr lang="en-US"/>
              <a:t>Click to edit Master title style</a:t>
            </a:r>
            <a:endParaRPr lang="en-US" dirty="0"/>
          </a:p>
        </p:txBody>
      </p:sp>
      <p:sp>
        <p:nvSpPr>
          <p:cNvPr id="18" name="Content Placeholder 4"/>
          <p:cNvSpPr>
            <a:spLocks noGrp="1"/>
          </p:cNvSpPr>
          <p:nvPr>
            <p:ph sz="quarter" idx="15" hasCustomPrompt="1"/>
          </p:nvPr>
        </p:nvSpPr>
        <p:spPr>
          <a:xfrm>
            <a:off x="910960" y="994667"/>
            <a:ext cx="10370077" cy="238330"/>
          </a:xfrm>
          <a:prstGeom prst="rect">
            <a:avLst/>
          </a:prstGeom>
        </p:spPr>
        <p:txBody>
          <a:bodyPr lIns="0" tIns="0"/>
          <a:lstStyle>
            <a:lvl1pPr marL="0" indent="0" algn="ctr">
              <a:buNone/>
              <a:defRPr b="1">
                <a:solidFill>
                  <a:schemeClr val="accent4"/>
                </a:solidFill>
              </a:defRPr>
            </a:lvl1pPr>
          </a:lstStyle>
          <a:p>
            <a:pPr lvl="0"/>
            <a:r>
              <a:rPr lang="en-US" dirty="0"/>
              <a:t>Click to add subtitle</a:t>
            </a:r>
          </a:p>
        </p:txBody>
      </p:sp>
      <p:sp>
        <p:nvSpPr>
          <p:cNvPr id="8" name="Bild"/>
          <p:cNvSpPr>
            <a:spLocks noGrp="1"/>
          </p:cNvSpPr>
          <p:nvPr>
            <p:ph type="pic" sz="quarter" idx="14" hasCustomPrompt="1"/>
          </p:nvPr>
        </p:nvSpPr>
        <p:spPr>
          <a:xfrm>
            <a:off x="6572249" y="2082800"/>
            <a:ext cx="4671211" cy="3822701"/>
          </a:xfrm>
          <a:prstGeom prst="rect">
            <a:avLst/>
          </a:prstGeom>
          <a:pattFill prst="pct5">
            <a:fgClr>
              <a:schemeClr val="accent1"/>
            </a:fgClr>
            <a:bgClr>
              <a:schemeClr val="bg1"/>
            </a:bgClr>
          </a:pattFill>
        </p:spPr>
        <p:txBody>
          <a:bodyPr lIns="91439" tIns="45719" rIns="91439" bIns="45719" anchor="t">
            <a:noAutofit/>
          </a:bodyPr>
          <a:lstStyle>
            <a:lvl1pPr marL="57150" indent="0">
              <a:buNone/>
              <a:defRPr b="0"/>
            </a:lvl1pPr>
          </a:lstStyle>
          <a:p>
            <a:r>
              <a:rPr lang="en-US" dirty="0"/>
              <a:t>Drag picture or click on icon to add</a:t>
            </a:r>
          </a:p>
        </p:txBody>
      </p:sp>
      <p:sp>
        <p:nvSpPr>
          <p:cNvPr id="22" name="Text Placeholder 2">
            <a:extLst>
              <a:ext uri="{FF2B5EF4-FFF2-40B4-BE49-F238E27FC236}">
                <a16:creationId xmlns:a16="http://schemas.microsoft.com/office/drawing/2014/main" id="{BD7581E1-4749-4B30-A66B-A86F4D696F9E}"/>
              </a:ext>
            </a:extLst>
          </p:cNvPr>
          <p:cNvSpPr>
            <a:spLocks noGrp="1"/>
          </p:cNvSpPr>
          <p:nvPr>
            <p:ph type="body" sz="quarter" idx="24"/>
          </p:nvPr>
        </p:nvSpPr>
        <p:spPr>
          <a:xfrm>
            <a:off x="910960" y="3462008"/>
            <a:ext cx="4512501" cy="310341"/>
          </a:xfrm>
        </p:spPr>
        <p:txBody>
          <a:bodyPr lIns="0" tIns="36000" rIns="0" bIns="36000" anchor="ctr" anchorCtr="0">
            <a:noAutofit/>
          </a:bodyPr>
          <a:lstStyle>
            <a:lvl1pPr marL="57150" indent="0">
              <a:lnSpc>
                <a:spcPct val="100000"/>
              </a:lnSpc>
              <a:spcBef>
                <a:spcPts val="0"/>
              </a:spcBef>
              <a:spcAft>
                <a:spcPts val="0"/>
              </a:spcAft>
              <a:buNone/>
              <a:defRPr sz="1600" b="1">
                <a:solidFill>
                  <a:schemeClr val="accent6"/>
                </a:solidFill>
              </a:defRPr>
            </a:lvl1pPr>
          </a:lstStyle>
          <a:p>
            <a:pPr lvl="0"/>
            <a:r>
              <a:rPr lang="en-US" dirty="0"/>
              <a:t>Edit</a:t>
            </a:r>
            <a:endParaRPr lang="en-ZA" dirty="0"/>
          </a:p>
        </p:txBody>
      </p:sp>
      <p:sp>
        <p:nvSpPr>
          <p:cNvPr id="23" name="Text Placeholder 2">
            <a:extLst>
              <a:ext uri="{FF2B5EF4-FFF2-40B4-BE49-F238E27FC236}">
                <a16:creationId xmlns:a16="http://schemas.microsoft.com/office/drawing/2014/main" id="{2D0F3E82-ADEA-4C9F-8589-DF54A66BB4DA}"/>
              </a:ext>
            </a:extLst>
          </p:cNvPr>
          <p:cNvSpPr>
            <a:spLocks noGrp="1"/>
          </p:cNvSpPr>
          <p:nvPr>
            <p:ph type="body" sz="quarter" idx="25"/>
          </p:nvPr>
        </p:nvSpPr>
        <p:spPr>
          <a:xfrm>
            <a:off x="910960" y="3840362"/>
            <a:ext cx="4512501" cy="548507"/>
          </a:xfrm>
        </p:spPr>
        <p:txBody>
          <a:bodyPr lIns="0" tIns="0" rIns="0" bIns="36000">
            <a:noAutofit/>
          </a:bodyPr>
          <a:lstStyle>
            <a:lvl1pPr marL="57150" indent="0">
              <a:lnSpc>
                <a:spcPct val="100000"/>
              </a:lnSpc>
              <a:spcBef>
                <a:spcPts val="0"/>
              </a:spcBef>
              <a:spcAft>
                <a:spcPts val="0"/>
              </a:spcAft>
              <a:buNone/>
              <a:defRPr sz="1400" b="0">
                <a:solidFill>
                  <a:schemeClr val="bg2">
                    <a:lumMod val="50000"/>
                  </a:schemeClr>
                </a:solidFill>
                <a:latin typeface="Calibri Light" panose="020F0302020204030204" pitchFamily="34" charset="0"/>
                <a:cs typeface="Calibri Light" panose="020F0302020204030204" pitchFamily="34" charset="0"/>
              </a:defRPr>
            </a:lvl1pPr>
          </a:lstStyle>
          <a:p>
            <a:pPr lvl="0"/>
            <a:r>
              <a:rPr lang="en-US" dirty="0"/>
              <a:t>Edit</a:t>
            </a:r>
            <a:endParaRPr lang="en-ZA" dirty="0"/>
          </a:p>
        </p:txBody>
      </p:sp>
      <p:sp>
        <p:nvSpPr>
          <p:cNvPr id="24" name="Text Placeholder 2">
            <a:extLst>
              <a:ext uri="{FF2B5EF4-FFF2-40B4-BE49-F238E27FC236}">
                <a16:creationId xmlns:a16="http://schemas.microsoft.com/office/drawing/2014/main" id="{9E4FFE54-95A9-417C-AE98-E7D5AB7118F5}"/>
              </a:ext>
            </a:extLst>
          </p:cNvPr>
          <p:cNvSpPr>
            <a:spLocks noGrp="1"/>
          </p:cNvSpPr>
          <p:nvPr>
            <p:ph type="body" sz="quarter" idx="26"/>
          </p:nvPr>
        </p:nvSpPr>
        <p:spPr>
          <a:xfrm>
            <a:off x="894463" y="4576173"/>
            <a:ext cx="4512501" cy="310341"/>
          </a:xfrm>
        </p:spPr>
        <p:txBody>
          <a:bodyPr lIns="0" tIns="36000" rIns="0" bIns="36000" anchor="ctr" anchorCtr="0">
            <a:noAutofit/>
          </a:bodyPr>
          <a:lstStyle>
            <a:lvl1pPr marL="57150" indent="0">
              <a:lnSpc>
                <a:spcPct val="100000"/>
              </a:lnSpc>
              <a:spcBef>
                <a:spcPts val="0"/>
              </a:spcBef>
              <a:spcAft>
                <a:spcPts val="0"/>
              </a:spcAft>
              <a:buNone/>
              <a:defRPr sz="1600" b="1">
                <a:solidFill>
                  <a:schemeClr val="tx2"/>
                </a:solidFill>
              </a:defRPr>
            </a:lvl1pPr>
          </a:lstStyle>
          <a:p>
            <a:pPr lvl="0"/>
            <a:r>
              <a:rPr lang="en-US" dirty="0"/>
              <a:t>Edit</a:t>
            </a:r>
            <a:endParaRPr lang="en-ZA" dirty="0"/>
          </a:p>
        </p:txBody>
      </p:sp>
      <p:sp>
        <p:nvSpPr>
          <p:cNvPr id="25" name="Text Placeholder 2">
            <a:extLst>
              <a:ext uri="{FF2B5EF4-FFF2-40B4-BE49-F238E27FC236}">
                <a16:creationId xmlns:a16="http://schemas.microsoft.com/office/drawing/2014/main" id="{46FC7F70-F9EF-43B5-AE5D-1025115D7FD7}"/>
              </a:ext>
            </a:extLst>
          </p:cNvPr>
          <p:cNvSpPr>
            <a:spLocks noGrp="1"/>
          </p:cNvSpPr>
          <p:nvPr>
            <p:ph type="body" sz="quarter" idx="27"/>
          </p:nvPr>
        </p:nvSpPr>
        <p:spPr>
          <a:xfrm>
            <a:off x="894463" y="5032669"/>
            <a:ext cx="4512501" cy="548507"/>
          </a:xfrm>
        </p:spPr>
        <p:txBody>
          <a:bodyPr lIns="0" tIns="0" rIns="0" bIns="36000">
            <a:noAutofit/>
          </a:bodyPr>
          <a:lstStyle>
            <a:lvl1pPr marL="57150" indent="0">
              <a:lnSpc>
                <a:spcPct val="100000"/>
              </a:lnSpc>
              <a:spcBef>
                <a:spcPts val="0"/>
              </a:spcBef>
              <a:spcAft>
                <a:spcPts val="0"/>
              </a:spcAft>
              <a:buNone/>
              <a:defRPr sz="1400" b="0">
                <a:solidFill>
                  <a:schemeClr val="bg2">
                    <a:lumMod val="50000"/>
                  </a:schemeClr>
                </a:solidFill>
                <a:latin typeface="Calibri Light" panose="020F0302020204030204" pitchFamily="34" charset="0"/>
                <a:cs typeface="Calibri Light" panose="020F0302020204030204" pitchFamily="34" charset="0"/>
              </a:defRPr>
            </a:lvl1pPr>
          </a:lstStyle>
          <a:p>
            <a:pPr lvl="0"/>
            <a:r>
              <a:rPr lang="en-US" dirty="0"/>
              <a:t>Edit</a:t>
            </a:r>
            <a:endParaRPr lang="en-ZA" dirty="0"/>
          </a:p>
        </p:txBody>
      </p:sp>
      <p:sp>
        <p:nvSpPr>
          <p:cNvPr id="2" name="Footer Placeholder 1">
            <a:extLst>
              <a:ext uri="{FF2B5EF4-FFF2-40B4-BE49-F238E27FC236}">
                <a16:creationId xmlns:a16="http://schemas.microsoft.com/office/drawing/2014/main" id="{AA81D627-3B27-483F-A777-9C2AE1FA6F94}"/>
              </a:ext>
            </a:extLst>
          </p:cNvPr>
          <p:cNvSpPr>
            <a:spLocks noGrp="1"/>
          </p:cNvSpPr>
          <p:nvPr>
            <p:ph type="ftr" sz="quarter" idx="28"/>
          </p:nvPr>
        </p:nvSpPr>
        <p:spPr>
          <a:xfrm>
            <a:off x="354779" y="6525197"/>
            <a:ext cx="11523135" cy="276999"/>
          </a:xfrm>
          <a:prstGeom prst="rect">
            <a:avLst/>
          </a:prstGeom>
        </p:spPr>
        <p:txBody>
          <a:bodyPr/>
          <a:lstStyle/>
          <a:p>
            <a:r>
              <a:rPr lang="en-ZA"/>
              <a:t>Presentation Title | Presenter Name | Day Month Year</a:t>
            </a:r>
            <a:endParaRPr lang="en-ZA" dirty="0"/>
          </a:p>
        </p:txBody>
      </p:sp>
      <p:sp>
        <p:nvSpPr>
          <p:cNvPr id="12" name="Text Placeholder 6">
            <a:extLst>
              <a:ext uri="{FF2B5EF4-FFF2-40B4-BE49-F238E27FC236}">
                <a16:creationId xmlns:a16="http://schemas.microsoft.com/office/drawing/2014/main" id="{CE79615A-1DA7-45DB-B995-C07A8930E0A1}"/>
              </a:ext>
            </a:extLst>
          </p:cNvPr>
          <p:cNvSpPr>
            <a:spLocks noGrp="1"/>
          </p:cNvSpPr>
          <p:nvPr>
            <p:ph type="body" sz="quarter" idx="17" hasCustomPrompt="1"/>
          </p:nvPr>
        </p:nvSpPr>
        <p:spPr>
          <a:xfrm>
            <a:off x="334434" y="6020712"/>
            <a:ext cx="11523133" cy="360699"/>
          </a:xfrm>
        </p:spPr>
        <p:txBody>
          <a:bodyPr lIns="0" tIns="36000" rIns="36000" bIns="36000" anchor="ctr" anchorCtr="0">
            <a:noAutofit/>
          </a:bodyPr>
          <a:lstStyle>
            <a:lvl1pPr marL="57150" indent="0" algn="l">
              <a:buNone/>
              <a:defRPr sz="900"/>
            </a:lvl1pPr>
            <a:lvl2pPr>
              <a:defRPr sz="1100"/>
            </a:lvl2pPr>
            <a:lvl3pPr>
              <a:defRPr sz="1050"/>
            </a:lvl3pPr>
            <a:lvl4pPr>
              <a:defRPr sz="1050"/>
            </a:lvl4pPr>
            <a:lvl5pPr>
              <a:defRPr sz="1050"/>
            </a:lvl5pPr>
          </a:lstStyle>
          <a:p>
            <a:pPr lvl="0"/>
            <a:r>
              <a:rPr lang="en-US" dirty="0"/>
              <a:t>Footnote</a:t>
            </a:r>
          </a:p>
        </p:txBody>
      </p:sp>
    </p:spTree>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1. Forward looking statements">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910961" y="476014"/>
            <a:ext cx="10370079" cy="432643"/>
          </a:xfrm>
        </p:spPr>
        <p:txBody>
          <a:bodyPr/>
          <a:lstStyle/>
          <a:p>
            <a:r>
              <a:rPr lang="en-US" dirty="0"/>
              <a:t>Forward Looking statements</a:t>
            </a:r>
          </a:p>
        </p:txBody>
      </p:sp>
      <p:sp>
        <p:nvSpPr>
          <p:cNvPr id="8" name="Content Placeholder 4"/>
          <p:cNvSpPr>
            <a:spLocks noGrp="1"/>
          </p:cNvSpPr>
          <p:nvPr>
            <p:ph sz="quarter" idx="15" hasCustomPrompt="1"/>
          </p:nvPr>
        </p:nvSpPr>
        <p:spPr>
          <a:xfrm>
            <a:off x="910960" y="994667"/>
            <a:ext cx="10370077" cy="238330"/>
          </a:xfrm>
          <a:prstGeom prst="rect">
            <a:avLst/>
          </a:prstGeom>
        </p:spPr>
        <p:txBody>
          <a:bodyPr lIns="0" tIns="0"/>
          <a:lstStyle>
            <a:lvl1pPr marL="0" indent="0" algn="ctr">
              <a:buNone/>
              <a:defRPr b="1" baseline="0">
                <a:solidFill>
                  <a:schemeClr val="accent4"/>
                </a:solidFill>
              </a:defRPr>
            </a:lvl1pPr>
          </a:lstStyle>
          <a:p>
            <a:pPr lvl="0"/>
            <a:r>
              <a:rPr lang="es-PE" dirty="0"/>
              <a:t>Términos de uso</a:t>
            </a:r>
            <a:endParaRPr lang="en-US" dirty="0"/>
          </a:p>
        </p:txBody>
      </p:sp>
      <p:sp>
        <p:nvSpPr>
          <p:cNvPr id="2" name="TextBox 1"/>
          <p:cNvSpPr txBox="1"/>
          <p:nvPr userDrawn="1"/>
        </p:nvSpPr>
        <p:spPr>
          <a:xfrm>
            <a:off x="334434" y="1557339"/>
            <a:ext cx="11523133" cy="2970044"/>
          </a:xfrm>
          <a:prstGeom prst="rect">
            <a:avLst/>
          </a:prstGeom>
          <a:noFill/>
        </p:spPr>
        <p:txBody>
          <a:bodyPr wrap="square" rtlCol="0">
            <a:spAutoFit/>
          </a:bodyPr>
          <a:lstStyle/>
          <a:p>
            <a:pPr lvl="0" indent="0" algn="just">
              <a:lnSpc>
                <a:spcPct val="100000"/>
              </a:lnSpc>
              <a:spcBef>
                <a:spcPts val="0"/>
              </a:spcBef>
              <a:spcAft>
                <a:spcPts val="0"/>
              </a:spcAft>
              <a:buFont typeface="Arial" panose="020B0604020202020204" pitchFamily="34" charset="0"/>
              <a:buNone/>
            </a:pPr>
            <a:r>
              <a:rPr lang="en-ZA" sz="1100" dirty="0">
                <a:solidFill>
                  <a:schemeClr val="bg1">
                    <a:lumMod val="50000"/>
                  </a:schemeClr>
                </a:solidFill>
              </a:rPr>
              <a:t>Certain statements in this document constitute </a:t>
            </a:r>
            <a:r>
              <a:rPr lang="en-ZA" altLang="en-US" sz="1100" dirty="0">
                <a:solidFill>
                  <a:schemeClr val="bg1">
                    <a:lumMod val="50000"/>
                  </a:schemeClr>
                </a:solidFill>
              </a:rPr>
              <a:t>“</a:t>
            </a:r>
            <a:r>
              <a:rPr lang="en-ZA" sz="1100" dirty="0">
                <a:solidFill>
                  <a:schemeClr val="bg1">
                    <a:lumMod val="50000"/>
                  </a:schemeClr>
                </a:solidFill>
              </a:rPr>
              <a:t>forward looking statements</a:t>
            </a:r>
            <a:r>
              <a:rPr lang="en-ZA" altLang="en-US" sz="1100" dirty="0">
                <a:solidFill>
                  <a:schemeClr val="bg1">
                    <a:lumMod val="50000"/>
                  </a:schemeClr>
                </a:solidFill>
              </a:rPr>
              <a:t>”</a:t>
            </a:r>
            <a:r>
              <a:rPr lang="en-ZA" sz="1100" dirty="0">
                <a:solidFill>
                  <a:schemeClr val="bg1">
                    <a:lumMod val="50000"/>
                  </a:schemeClr>
                </a:solidFill>
              </a:rPr>
              <a:t> within the meaning of Section 27A of the US Securities Act of 1933 and Section 21E of the US Securities Exchange Act of 1934. </a:t>
            </a:r>
          </a:p>
          <a:p>
            <a:pPr lvl="0" indent="0" algn="just">
              <a:lnSpc>
                <a:spcPct val="100000"/>
              </a:lnSpc>
              <a:spcBef>
                <a:spcPts val="0"/>
              </a:spcBef>
              <a:spcAft>
                <a:spcPts val="0"/>
              </a:spcAft>
              <a:buFont typeface="Arial" panose="020B0604020202020204" pitchFamily="34" charset="0"/>
              <a:buNone/>
            </a:pPr>
            <a:endParaRPr lang="en-ZA" sz="1100" dirty="0">
              <a:solidFill>
                <a:schemeClr val="bg1">
                  <a:lumMod val="50000"/>
                </a:schemeClr>
              </a:solidFill>
            </a:endParaRPr>
          </a:p>
          <a:p>
            <a:pPr lvl="0" indent="0" algn="just">
              <a:lnSpc>
                <a:spcPct val="100000"/>
              </a:lnSpc>
              <a:spcBef>
                <a:spcPts val="0"/>
              </a:spcBef>
              <a:spcAft>
                <a:spcPts val="0"/>
              </a:spcAft>
              <a:buFont typeface="Arial" panose="020B0604020202020204" pitchFamily="34" charset="0"/>
              <a:buNone/>
            </a:pPr>
            <a:r>
              <a:rPr lang="en-ZA" sz="1100" dirty="0">
                <a:solidFill>
                  <a:schemeClr val="bg1">
                    <a:lumMod val="50000"/>
                  </a:schemeClr>
                </a:solidFill>
              </a:rPr>
              <a:t>In particular, the forward looking statements in this document include among others those relating to the </a:t>
            </a:r>
            <a:r>
              <a:rPr lang="en-ZA" sz="1100" dirty="0" err="1">
                <a:solidFill>
                  <a:schemeClr val="bg1">
                    <a:lumMod val="50000"/>
                  </a:schemeClr>
                </a:solidFill>
              </a:rPr>
              <a:t>Damang</a:t>
            </a:r>
            <a:r>
              <a:rPr lang="en-ZA" sz="1100" dirty="0">
                <a:solidFill>
                  <a:schemeClr val="bg1">
                    <a:lumMod val="50000"/>
                  </a:schemeClr>
                </a:solidFill>
              </a:rPr>
              <a:t> Exploration Target Statement; the Far Southeast Exploration Target Statement; commodity prices; demand for gold and other metals and minerals; interest rate expectations; exploration and production costs; levels of expected production; Gold Fields</a:t>
            </a:r>
            <a:r>
              <a:rPr lang="en-ZA" altLang="en-US" sz="1100" dirty="0">
                <a:solidFill>
                  <a:schemeClr val="bg1">
                    <a:lumMod val="50000"/>
                  </a:schemeClr>
                </a:solidFill>
              </a:rPr>
              <a:t>’</a:t>
            </a:r>
            <a:r>
              <a:rPr lang="en-ZA" sz="1100" dirty="0">
                <a:solidFill>
                  <a:schemeClr val="bg1">
                    <a:lumMod val="50000"/>
                  </a:schemeClr>
                </a:solidFill>
              </a:rPr>
              <a:t> growth pipeline; levels and expected benefits of current and planned capital expenditures; future reserve, resource and other mineralisation levels; and the extent of cost efficiencies and savings to be achieved.  Such forward looking statements involve known and unknown risks, uncertainties and other important factors that could cause the actual results, performance or achievements of the company to be materially different from the future results, performance or achievements expressed or implied by such forward looking statements. Such risks, uncertainties and other important factors include among others: economic, business and political conditions in South Africa, Ghana, Australia, Peru and elsewhere; the ability to achieve anticipated efficiencies and other cost savings in connection with past and future acquisitions, exploration and development activities; decreases in the market price of gold and/or copper; hazards associated with underground and surface gold mining; labour disruptions; availability terms and deployment of capital or credit; changes in government regulations, particularly taxation and environmental regulations; and new legislation affecting mining and mineral rights; changes in exchange rates; currency devaluations; the availability and cost of raw and finished materials; the cost of energy and water; inflation and other macro-economic factors, industrial action, temporary stoppages of mines for safety and unplanned maintenance reasons; and the impact of the AIDS and other occupational health risks experienced by Gold Fields</a:t>
            </a:r>
            <a:r>
              <a:rPr lang="en-ZA" altLang="en-US" sz="1100" dirty="0">
                <a:solidFill>
                  <a:schemeClr val="bg1">
                    <a:lumMod val="50000"/>
                  </a:schemeClr>
                </a:solidFill>
              </a:rPr>
              <a:t>’</a:t>
            </a:r>
            <a:r>
              <a:rPr lang="en-ZA" sz="1100" dirty="0">
                <a:solidFill>
                  <a:schemeClr val="bg1">
                    <a:lumMod val="50000"/>
                  </a:schemeClr>
                </a:solidFill>
              </a:rPr>
              <a:t> employees. </a:t>
            </a:r>
          </a:p>
          <a:p>
            <a:pPr lvl="0" indent="0" algn="just">
              <a:lnSpc>
                <a:spcPct val="100000"/>
              </a:lnSpc>
              <a:spcBef>
                <a:spcPts val="0"/>
              </a:spcBef>
              <a:spcAft>
                <a:spcPts val="0"/>
              </a:spcAft>
              <a:buFont typeface="Arial" panose="020B0604020202020204" pitchFamily="34" charset="0"/>
              <a:buNone/>
            </a:pPr>
            <a:endParaRPr lang="en-ZA" sz="1100" dirty="0">
              <a:solidFill>
                <a:schemeClr val="bg1">
                  <a:lumMod val="50000"/>
                </a:schemeClr>
              </a:solidFill>
            </a:endParaRPr>
          </a:p>
          <a:p>
            <a:pPr lvl="0" indent="0" algn="just">
              <a:lnSpc>
                <a:spcPct val="100000"/>
              </a:lnSpc>
              <a:spcBef>
                <a:spcPts val="0"/>
              </a:spcBef>
              <a:spcAft>
                <a:spcPts val="0"/>
              </a:spcAft>
              <a:buFont typeface="Arial" panose="020B0604020202020204" pitchFamily="34" charset="0"/>
              <a:buNone/>
            </a:pPr>
            <a:r>
              <a:rPr lang="en-ZA" sz="1100" dirty="0">
                <a:solidFill>
                  <a:schemeClr val="bg1">
                    <a:lumMod val="50000"/>
                  </a:schemeClr>
                </a:solidFill>
              </a:rPr>
              <a:t>These forward looking statements speak only as of the date of this document. Gold Fields undertakes no obligation to update publicly or release any revisions to these forward looking statements to reflect events or circumstances after the date of this document or to reflect the occurrence of unanticipated events.</a:t>
            </a:r>
          </a:p>
          <a:p>
            <a:endParaRPr lang="en-US" sz="1100" dirty="0">
              <a:solidFill>
                <a:schemeClr val="bg1">
                  <a:lumMod val="50000"/>
                </a:schemeClr>
              </a:solidFill>
            </a:endParaRPr>
          </a:p>
        </p:txBody>
      </p:sp>
      <p:sp>
        <p:nvSpPr>
          <p:cNvPr id="5" name="Footer Placeholder 1">
            <a:extLst>
              <a:ext uri="{FF2B5EF4-FFF2-40B4-BE49-F238E27FC236}">
                <a16:creationId xmlns:a16="http://schemas.microsoft.com/office/drawing/2014/main" id="{A4471EA2-745B-4C47-A20A-B3BA2AACC5F4}"/>
              </a:ext>
            </a:extLst>
          </p:cNvPr>
          <p:cNvSpPr>
            <a:spLocks noGrp="1"/>
          </p:cNvSpPr>
          <p:nvPr>
            <p:ph type="ftr" sz="quarter" idx="18"/>
          </p:nvPr>
        </p:nvSpPr>
        <p:spPr>
          <a:xfrm>
            <a:off x="354779" y="6525197"/>
            <a:ext cx="11523135" cy="276999"/>
          </a:xfrm>
          <a:prstGeom prst="rect">
            <a:avLst/>
          </a:prstGeom>
        </p:spPr>
        <p:txBody>
          <a:bodyPr/>
          <a:lstStyle/>
          <a:p>
            <a:r>
              <a:rPr lang="en-ZA"/>
              <a:t>Presentation Title | Presenter Name | Day Month Year</a:t>
            </a:r>
            <a:endParaRPr lang="en-ZA" dirty="0"/>
          </a:p>
        </p:txBody>
      </p:sp>
    </p:spTree>
    <p:extLst>
      <p:ext uri="{BB962C8B-B14F-4D97-AF65-F5344CB8AC3E}">
        <p14:creationId xmlns:p14="http://schemas.microsoft.com/office/powerpoint/2010/main" val="32726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44_10. Divider">
    <p:spTree>
      <p:nvGrpSpPr>
        <p:cNvPr id="1" name=""/>
        <p:cNvGrpSpPr/>
        <p:nvPr/>
      </p:nvGrpSpPr>
      <p:grpSpPr>
        <a:xfrm>
          <a:off x="0" y="0"/>
          <a:ext cx="0" cy="0"/>
          <a:chOff x="0" y="0"/>
          <a:chExt cx="0" cy="0"/>
        </a:xfrm>
      </p:grpSpPr>
      <p:sp>
        <p:nvSpPr>
          <p:cNvPr id="8" name="Rechteck"/>
          <p:cNvSpPr/>
          <p:nvPr userDrawn="1"/>
        </p:nvSpPr>
        <p:spPr>
          <a:xfrm>
            <a:off x="0" y="0"/>
            <a:ext cx="12192000" cy="6858000"/>
          </a:xfrm>
          <a:prstGeom prst="rect">
            <a:avLst/>
          </a:prstGeom>
          <a:solidFill>
            <a:schemeClr val="accent6"/>
          </a:solidFill>
          <a:ln w="12700">
            <a:miter lim="400000"/>
          </a:ln>
        </p:spPr>
        <p:txBody>
          <a:bodyPr lIns="50800" tIns="50800" rIns="50800" bIns="50800" anchor="ctr"/>
          <a:lstStyle/>
          <a:p>
            <a:pPr>
              <a:defRPr sz="3200">
                <a:solidFill>
                  <a:srgbClr val="0A9BA0"/>
                </a:solidFill>
              </a:defRPr>
            </a:pPr>
            <a:endParaRPr sz="3200">
              <a:solidFill>
                <a:schemeClr val="accent6"/>
              </a:solidFill>
            </a:endParaRPr>
          </a:p>
        </p:txBody>
      </p:sp>
      <p:pic>
        <p:nvPicPr>
          <p:cNvPr id="9" name="Picture 8"/>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34434" y="296652"/>
            <a:ext cx="11523133" cy="6264696"/>
          </a:xfrm>
          <a:prstGeom prst="rect">
            <a:avLst/>
          </a:prstGeom>
        </p:spPr>
      </p:pic>
      <p:cxnSp>
        <p:nvCxnSpPr>
          <p:cNvPr id="34" name="Straight Connector 33"/>
          <p:cNvCxnSpPr/>
          <p:nvPr userDrawn="1"/>
        </p:nvCxnSpPr>
        <p:spPr>
          <a:xfrm>
            <a:off x="4775622" y="3212976"/>
            <a:ext cx="2640757"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3" cstate="email">
            <a:alphaModFix amt="50000"/>
            <a:extLst>
              <a:ext uri="{28A0092B-C50C-407E-A947-70E740481C1C}">
                <a14:useLocalDpi xmlns:a14="http://schemas.microsoft.com/office/drawing/2010/main"/>
              </a:ext>
            </a:extLst>
          </a:blip>
          <a:stretch>
            <a:fillRect/>
          </a:stretch>
        </p:blipFill>
        <p:spPr>
          <a:xfrm rot="12256208">
            <a:off x="4887203" y="582853"/>
            <a:ext cx="6822555" cy="3470310"/>
          </a:xfrm>
          <a:prstGeom prst="rect">
            <a:avLst/>
          </a:prstGeom>
        </p:spPr>
      </p:pic>
      <p:pic>
        <p:nvPicPr>
          <p:cNvPr id="7" name="Picture 6">
            <a:extLst>
              <a:ext uri="{FF2B5EF4-FFF2-40B4-BE49-F238E27FC236}">
                <a16:creationId xmlns:a16="http://schemas.microsoft.com/office/drawing/2014/main" id="{12FBB4CF-18E3-489E-BFDB-CE9B251CF9D6}"/>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936427" y="5496750"/>
            <a:ext cx="1680483" cy="864394"/>
          </a:xfrm>
          <a:prstGeom prst="rect">
            <a:avLst/>
          </a:prstGeom>
        </p:spPr>
      </p:pic>
      <p:sp>
        <p:nvSpPr>
          <p:cNvPr id="2" name="Title 1">
            <a:extLst>
              <a:ext uri="{FF2B5EF4-FFF2-40B4-BE49-F238E27FC236}">
                <a16:creationId xmlns:a16="http://schemas.microsoft.com/office/drawing/2014/main" id="{0DE4C048-F6AD-4B21-921D-3A48977CF63A}"/>
              </a:ext>
            </a:extLst>
          </p:cNvPr>
          <p:cNvSpPr>
            <a:spLocks noGrp="1"/>
          </p:cNvSpPr>
          <p:nvPr>
            <p:ph type="title"/>
          </p:nvPr>
        </p:nvSpPr>
        <p:spPr>
          <a:xfrm>
            <a:off x="910961" y="3309679"/>
            <a:ext cx="10370079" cy="577171"/>
          </a:xfrm>
        </p:spPr>
        <p:txBody>
          <a:bodyPr anchor="ctr" anchorCtr="0"/>
          <a:lstStyle>
            <a:lvl1pPr>
              <a:defRPr>
                <a:solidFill>
                  <a:schemeClr val="bg1"/>
                </a:solidFill>
              </a:defRPr>
            </a:lvl1pPr>
          </a:lstStyle>
          <a:p>
            <a:r>
              <a:rPr lang="en-US" dirty="0"/>
              <a:t>Click to edit Master title style</a:t>
            </a:r>
            <a:endParaRPr lang="en-ZA" dirty="0"/>
          </a:p>
        </p:txBody>
      </p:sp>
    </p:spTree>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Divider 01">
    <p:spTree>
      <p:nvGrpSpPr>
        <p:cNvPr id="1" name=""/>
        <p:cNvGrpSpPr/>
        <p:nvPr/>
      </p:nvGrpSpPr>
      <p:grpSpPr>
        <a:xfrm>
          <a:off x="0" y="0"/>
          <a:ext cx="0" cy="0"/>
          <a:chOff x="0" y="0"/>
          <a:chExt cx="0" cy="0"/>
        </a:xfrm>
      </p:grpSpPr>
      <p:sp>
        <p:nvSpPr>
          <p:cNvPr id="9" name="Picture Placeholder 24"/>
          <p:cNvSpPr>
            <a:spLocks noGrp="1"/>
          </p:cNvSpPr>
          <p:nvPr>
            <p:ph type="pic" sz="quarter" idx="12" hasCustomPrompt="1"/>
          </p:nvPr>
        </p:nvSpPr>
        <p:spPr>
          <a:xfrm>
            <a:off x="4127451" y="-68"/>
            <a:ext cx="8064548" cy="6858067"/>
          </a:xfrm>
          <a:prstGeom prst="rect">
            <a:avLst/>
          </a:prstGeom>
          <a:pattFill prst="pct5">
            <a:fgClr>
              <a:srgbClr val="002060"/>
            </a:fgClr>
            <a:bgClr>
              <a:schemeClr val="bg1"/>
            </a:bgClr>
          </a:pattFill>
        </p:spPr>
        <p:txBody>
          <a:bodyPr>
            <a:normAutofit/>
          </a:bodyPr>
          <a:lstStyle>
            <a:lvl1pPr marL="57150" indent="0" algn="ctr">
              <a:buNone/>
              <a:defRPr sz="2000" b="0" u="none"/>
            </a:lvl1pPr>
          </a:lstStyle>
          <a:p>
            <a:r>
              <a:rPr lang="en-US" dirty="0"/>
              <a:t>Drag picture or click on icon to add</a:t>
            </a:r>
          </a:p>
        </p:txBody>
      </p:sp>
      <p:sp>
        <p:nvSpPr>
          <p:cNvPr id="3" name="Rechteck"/>
          <p:cNvSpPr/>
          <p:nvPr userDrawn="1"/>
        </p:nvSpPr>
        <p:spPr>
          <a:xfrm>
            <a:off x="1" y="2"/>
            <a:ext cx="4127452" cy="6857999"/>
          </a:xfrm>
          <a:prstGeom prst="rect">
            <a:avLst/>
          </a:prstGeom>
          <a:solidFill>
            <a:srgbClr val="002662"/>
          </a:solidFill>
          <a:ln w="12700">
            <a:miter lim="400000"/>
          </a:ln>
        </p:spPr>
        <p:txBody>
          <a:bodyPr lIns="0" tIns="0" rIns="0" bIns="0" anchor="ctr"/>
          <a:lstStyle/>
          <a:p>
            <a:pPr>
              <a:defRPr sz="3200">
                <a:solidFill>
                  <a:srgbClr val="FFFFFF"/>
                </a:solidFill>
                <a:latin typeface="Helvetica Neue Medium"/>
                <a:ea typeface="Helvetica Neue Medium"/>
                <a:cs typeface="Helvetica Neue Medium"/>
                <a:sym typeface="Helvetica Neue Medium"/>
              </a:defRPr>
            </a:pPr>
            <a:endParaRPr sz="1200"/>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rot="12256208">
            <a:off x="-519877" y="-493178"/>
            <a:ext cx="6144592" cy="3125463"/>
          </a:xfrm>
          <a:prstGeom prst="rect">
            <a:avLst/>
          </a:prstGeom>
        </p:spPr>
      </p:pic>
      <p:sp>
        <p:nvSpPr>
          <p:cNvPr id="5" name="Title 1">
            <a:extLst>
              <a:ext uri="{FF2B5EF4-FFF2-40B4-BE49-F238E27FC236}">
                <a16:creationId xmlns:a16="http://schemas.microsoft.com/office/drawing/2014/main" id="{8483CA03-09C6-447D-B9B2-23AC016AE1C4}"/>
              </a:ext>
            </a:extLst>
          </p:cNvPr>
          <p:cNvSpPr>
            <a:spLocks noGrp="1"/>
          </p:cNvSpPr>
          <p:nvPr>
            <p:ph type="ctrTitle" hasCustomPrompt="1"/>
          </p:nvPr>
        </p:nvSpPr>
        <p:spPr>
          <a:xfrm>
            <a:off x="345164" y="1557338"/>
            <a:ext cx="3616267" cy="792088"/>
          </a:xfrm>
        </p:spPr>
        <p:txBody>
          <a:bodyPr tIns="36000" bIns="36000" anchor="b" anchorCtr="0">
            <a:noAutofit/>
          </a:bodyPr>
          <a:lstStyle>
            <a:lvl1pPr algn="l">
              <a:lnSpc>
                <a:spcPct val="110000"/>
              </a:lnSpc>
              <a:spcBef>
                <a:spcPts val="100"/>
              </a:spcBef>
              <a:spcAft>
                <a:spcPts val="100"/>
              </a:spcAft>
              <a:defRPr sz="1800" b="1">
                <a:solidFill>
                  <a:schemeClr val="accent6"/>
                </a:solidFill>
              </a:defRPr>
            </a:lvl1pPr>
          </a:lstStyle>
          <a:p>
            <a:r>
              <a:rPr lang="en-US" dirty="0"/>
              <a:t>PRESENTATION NAME</a:t>
            </a:r>
          </a:p>
        </p:txBody>
      </p:sp>
      <p:sp>
        <p:nvSpPr>
          <p:cNvPr id="6" name="Subtitle 2">
            <a:extLst>
              <a:ext uri="{FF2B5EF4-FFF2-40B4-BE49-F238E27FC236}">
                <a16:creationId xmlns:a16="http://schemas.microsoft.com/office/drawing/2014/main" id="{6614A3E7-277C-424E-9129-4B4AFC949635}"/>
              </a:ext>
            </a:extLst>
          </p:cNvPr>
          <p:cNvSpPr>
            <a:spLocks noGrp="1"/>
          </p:cNvSpPr>
          <p:nvPr>
            <p:ph type="subTitle" idx="1" hasCustomPrompt="1"/>
          </p:nvPr>
        </p:nvSpPr>
        <p:spPr>
          <a:xfrm>
            <a:off x="345164" y="2996953"/>
            <a:ext cx="3616267" cy="520395"/>
          </a:xfrm>
          <a:prstGeom prst="rect">
            <a:avLst/>
          </a:prstGeom>
        </p:spPr>
        <p:txBody>
          <a:bodyPr lIns="0" tIns="0" anchor="b" anchorCtr="0">
            <a:noAutofit/>
          </a:bodyPr>
          <a:lstStyle>
            <a:lvl1pPr marL="0" indent="0" algn="l">
              <a:lnSpc>
                <a:spcPct val="100000"/>
              </a:lnSpc>
              <a:spcBef>
                <a:spcPts val="0"/>
              </a:spcBef>
              <a:spcAft>
                <a:spcPts val="0"/>
              </a:spcAft>
              <a:buNone/>
              <a:defRPr sz="1600" cap="all" baseline="0">
                <a:solidFill>
                  <a:schemeClr val="accent4"/>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NAME OF PRESENTER: DEFAULTS TO UPPER CASE</a:t>
            </a:r>
            <a:endParaRPr lang="en-ZA" dirty="0"/>
          </a:p>
        </p:txBody>
      </p:sp>
      <p:sp>
        <p:nvSpPr>
          <p:cNvPr id="7" name="Text Placeholder 20">
            <a:extLst>
              <a:ext uri="{FF2B5EF4-FFF2-40B4-BE49-F238E27FC236}">
                <a16:creationId xmlns:a16="http://schemas.microsoft.com/office/drawing/2014/main" id="{43B1A696-88CA-44C4-825E-836C1E46325D}"/>
              </a:ext>
            </a:extLst>
          </p:cNvPr>
          <p:cNvSpPr>
            <a:spLocks noGrp="1"/>
          </p:cNvSpPr>
          <p:nvPr>
            <p:ph type="body" sz="quarter" idx="13" hasCustomPrompt="1"/>
          </p:nvPr>
        </p:nvSpPr>
        <p:spPr>
          <a:xfrm>
            <a:off x="345264" y="3827154"/>
            <a:ext cx="3616168" cy="366892"/>
          </a:xfrm>
          <a:prstGeom prst="rect">
            <a:avLst/>
          </a:prstGeom>
        </p:spPr>
        <p:txBody>
          <a:bodyPr lIns="0" tIns="0" anchor="t" anchorCtr="0">
            <a:noAutofit/>
          </a:bodyPr>
          <a:lstStyle>
            <a:lvl1pPr marL="0" indent="0" algn="l" defTabSz="914400" rtl="0" eaLnBrk="1" latinLnBrk="0" hangingPunct="1">
              <a:lnSpc>
                <a:spcPct val="100000"/>
              </a:lnSpc>
              <a:spcBef>
                <a:spcPts val="0"/>
              </a:spcBef>
              <a:spcAft>
                <a:spcPts val="0"/>
              </a:spcAft>
              <a:buFont typeface="Arial" panose="020B0604020202020204" pitchFamily="34" charset="0"/>
              <a:buNone/>
              <a:defRPr lang="en-ZA" sz="1400" kern="1200" dirty="0" smtClean="0">
                <a:solidFill>
                  <a:schemeClr val="bg2">
                    <a:lumMod val="90000"/>
                  </a:schemeClr>
                </a:solidFill>
                <a:latin typeface="+mn-lt"/>
                <a:ea typeface="+mn-ea"/>
                <a:cs typeface="+mn-cs"/>
              </a:defRPr>
            </a:lvl1pPr>
          </a:lstStyle>
          <a:p>
            <a:r>
              <a:rPr lang="en-ZA" dirty="0"/>
              <a:t>Date</a:t>
            </a:r>
          </a:p>
        </p:txBody>
      </p:sp>
      <p:pic>
        <p:nvPicPr>
          <p:cNvPr id="10" name="Picture 9">
            <a:extLst>
              <a:ext uri="{FF2B5EF4-FFF2-40B4-BE49-F238E27FC236}">
                <a16:creationId xmlns:a16="http://schemas.microsoft.com/office/drawing/2014/main" id="{9F175BE9-DDE3-47E6-9693-6BB9BB185D1E}"/>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34435" y="5733256"/>
            <a:ext cx="1680483" cy="864394"/>
          </a:xfrm>
          <a:prstGeom prst="rect">
            <a:avLst/>
          </a:prstGeom>
        </p:spPr>
      </p:pic>
    </p:spTree>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hank you and Q&amp;A Option 2">
    <p:spTree>
      <p:nvGrpSpPr>
        <p:cNvPr id="1" name=""/>
        <p:cNvGrpSpPr/>
        <p:nvPr/>
      </p:nvGrpSpPr>
      <p:grpSpPr>
        <a:xfrm>
          <a:off x="0" y="0"/>
          <a:ext cx="0" cy="0"/>
          <a:chOff x="0" y="0"/>
          <a:chExt cx="0" cy="0"/>
        </a:xfrm>
      </p:grpSpPr>
      <p:sp>
        <p:nvSpPr>
          <p:cNvPr id="9" name="Picture Placeholder 24"/>
          <p:cNvSpPr>
            <a:spLocks noGrp="1"/>
          </p:cNvSpPr>
          <p:nvPr>
            <p:ph type="pic" sz="quarter" idx="12" hasCustomPrompt="1"/>
          </p:nvPr>
        </p:nvSpPr>
        <p:spPr>
          <a:xfrm>
            <a:off x="4127451" y="-68"/>
            <a:ext cx="8064548" cy="6858067"/>
          </a:xfrm>
          <a:prstGeom prst="rect">
            <a:avLst/>
          </a:prstGeom>
          <a:pattFill prst="pct5">
            <a:fgClr>
              <a:srgbClr val="002060"/>
            </a:fgClr>
            <a:bgClr>
              <a:schemeClr val="bg1"/>
            </a:bgClr>
          </a:pattFill>
        </p:spPr>
        <p:txBody>
          <a:bodyPr>
            <a:normAutofit/>
          </a:bodyPr>
          <a:lstStyle>
            <a:lvl1pPr marL="57150" indent="0" algn="ctr">
              <a:buNone/>
              <a:defRPr sz="2000" b="0" u="none"/>
            </a:lvl1pPr>
          </a:lstStyle>
          <a:p>
            <a:r>
              <a:rPr lang="en-US" dirty="0"/>
              <a:t>Drag picture or click on icon to add</a:t>
            </a:r>
          </a:p>
        </p:txBody>
      </p:sp>
      <p:sp>
        <p:nvSpPr>
          <p:cNvPr id="3" name="Rechteck"/>
          <p:cNvSpPr/>
          <p:nvPr userDrawn="1"/>
        </p:nvSpPr>
        <p:spPr>
          <a:xfrm>
            <a:off x="1" y="2"/>
            <a:ext cx="4127452" cy="6857999"/>
          </a:xfrm>
          <a:prstGeom prst="rect">
            <a:avLst/>
          </a:prstGeom>
          <a:solidFill>
            <a:srgbClr val="002662"/>
          </a:solidFill>
          <a:ln w="12700">
            <a:miter lim="400000"/>
          </a:ln>
        </p:spPr>
        <p:txBody>
          <a:bodyPr lIns="0" tIns="0" rIns="0" bIns="0" anchor="ctr"/>
          <a:lstStyle/>
          <a:p>
            <a:pPr>
              <a:defRPr sz="3200">
                <a:solidFill>
                  <a:srgbClr val="FFFFFF"/>
                </a:solidFill>
                <a:latin typeface="Helvetica Neue Medium"/>
                <a:ea typeface="Helvetica Neue Medium"/>
                <a:cs typeface="Helvetica Neue Medium"/>
                <a:sym typeface="Helvetica Neue Medium"/>
              </a:defRPr>
            </a:pPr>
            <a:endParaRPr sz="1200"/>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rot="12256208">
            <a:off x="-519877" y="-493178"/>
            <a:ext cx="6144592" cy="3125463"/>
          </a:xfrm>
          <a:prstGeom prst="rect">
            <a:avLst/>
          </a:prstGeom>
        </p:spPr>
      </p:pic>
      <p:sp>
        <p:nvSpPr>
          <p:cNvPr id="5" name="Title 1">
            <a:extLst>
              <a:ext uri="{FF2B5EF4-FFF2-40B4-BE49-F238E27FC236}">
                <a16:creationId xmlns:a16="http://schemas.microsoft.com/office/drawing/2014/main" id="{8483CA03-09C6-447D-B9B2-23AC016AE1C4}"/>
              </a:ext>
            </a:extLst>
          </p:cNvPr>
          <p:cNvSpPr>
            <a:spLocks noGrp="1"/>
          </p:cNvSpPr>
          <p:nvPr>
            <p:ph type="ctrTitle" hasCustomPrompt="1"/>
          </p:nvPr>
        </p:nvSpPr>
        <p:spPr>
          <a:xfrm>
            <a:off x="345164" y="1557338"/>
            <a:ext cx="3616267" cy="792088"/>
          </a:xfrm>
        </p:spPr>
        <p:txBody>
          <a:bodyPr tIns="36000" bIns="36000" anchor="b" anchorCtr="0">
            <a:noAutofit/>
          </a:bodyPr>
          <a:lstStyle>
            <a:lvl1pPr algn="l">
              <a:lnSpc>
                <a:spcPct val="110000"/>
              </a:lnSpc>
              <a:spcBef>
                <a:spcPts val="100"/>
              </a:spcBef>
              <a:spcAft>
                <a:spcPts val="100"/>
              </a:spcAft>
              <a:defRPr sz="1800" b="1">
                <a:solidFill>
                  <a:schemeClr val="accent6"/>
                </a:solidFill>
              </a:defRPr>
            </a:lvl1pPr>
          </a:lstStyle>
          <a:p>
            <a:r>
              <a:rPr lang="en-US" dirty="0"/>
              <a:t>PRESENTATION NAME</a:t>
            </a:r>
          </a:p>
        </p:txBody>
      </p:sp>
      <p:sp>
        <p:nvSpPr>
          <p:cNvPr id="6" name="Subtitle 2">
            <a:extLst>
              <a:ext uri="{FF2B5EF4-FFF2-40B4-BE49-F238E27FC236}">
                <a16:creationId xmlns:a16="http://schemas.microsoft.com/office/drawing/2014/main" id="{6614A3E7-277C-424E-9129-4B4AFC949635}"/>
              </a:ext>
            </a:extLst>
          </p:cNvPr>
          <p:cNvSpPr>
            <a:spLocks noGrp="1"/>
          </p:cNvSpPr>
          <p:nvPr>
            <p:ph type="subTitle" idx="1" hasCustomPrompt="1"/>
          </p:nvPr>
        </p:nvSpPr>
        <p:spPr>
          <a:xfrm>
            <a:off x="345164" y="2996953"/>
            <a:ext cx="3616267" cy="520395"/>
          </a:xfrm>
          <a:prstGeom prst="rect">
            <a:avLst/>
          </a:prstGeom>
        </p:spPr>
        <p:txBody>
          <a:bodyPr lIns="0" tIns="0" anchor="b" anchorCtr="0">
            <a:noAutofit/>
          </a:bodyPr>
          <a:lstStyle>
            <a:lvl1pPr marL="0" indent="0" algn="l">
              <a:lnSpc>
                <a:spcPct val="100000"/>
              </a:lnSpc>
              <a:spcBef>
                <a:spcPts val="0"/>
              </a:spcBef>
              <a:spcAft>
                <a:spcPts val="0"/>
              </a:spcAft>
              <a:buNone/>
              <a:defRPr sz="1600" cap="all" baseline="0">
                <a:solidFill>
                  <a:schemeClr val="accent4"/>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NAME OF PRESENTER: DEFAULTS TO UPPER CASE</a:t>
            </a:r>
            <a:endParaRPr lang="en-ZA" dirty="0"/>
          </a:p>
        </p:txBody>
      </p:sp>
      <p:pic>
        <p:nvPicPr>
          <p:cNvPr id="10" name="Picture 9">
            <a:extLst>
              <a:ext uri="{FF2B5EF4-FFF2-40B4-BE49-F238E27FC236}">
                <a16:creationId xmlns:a16="http://schemas.microsoft.com/office/drawing/2014/main" id="{9F175BE9-DDE3-47E6-9693-6BB9BB185D1E}"/>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34435" y="5733256"/>
            <a:ext cx="1680483" cy="864394"/>
          </a:xfrm>
          <a:prstGeom prst="rect">
            <a:avLst/>
          </a:prstGeom>
        </p:spPr>
      </p:pic>
    </p:spTree>
    <p:extLst>
      <p:ext uri="{BB962C8B-B14F-4D97-AF65-F5344CB8AC3E}">
        <p14:creationId xmlns:p14="http://schemas.microsoft.com/office/powerpoint/2010/main" val="1964926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 sub +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34434" y="1557338"/>
            <a:ext cx="11523133" cy="431958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Content Placeholder 4"/>
          <p:cNvSpPr>
            <a:spLocks noGrp="1"/>
          </p:cNvSpPr>
          <p:nvPr>
            <p:ph sz="quarter" idx="15" hasCustomPrompt="1"/>
          </p:nvPr>
        </p:nvSpPr>
        <p:spPr>
          <a:xfrm>
            <a:off x="910960" y="994667"/>
            <a:ext cx="10370077" cy="238330"/>
          </a:xfrm>
          <a:prstGeom prst="rect">
            <a:avLst/>
          </a:prstGeom>
        </p:spPr>
        <p:txBody>
          <a:bodyPr lIns="0" tIns="0"/>
          <a:lstStyle>
            <a:lvl1pPr marL="0" indent="0" algn="ctr">
              <a:buNone/>
              <a:defRPr b="1">
                <a:solidFill>
                  <a:schemeClr val="accent4"/>
                </a:solidFill>
              </a:defRPr>
            </a:lvl1pPr>
          </a:lstStyle>
          <a:p>
            <a:pPr lvl="0"/>
            <a:r>
              <a:rPr lang="en-US" dirty="0"/>
              <a:t>Click to add subtitle</a:t>
            </a:r>
          </a:p>
        </p:txBody>
      </p:sp>
      <p:sp>
        <p:nvSpPr>
          <p:cNvPr id="7" name="Text Placeholder 6">
            <a:extLst>
              <a:ext uri="{FF2B5EF4-FFF2-40B4-BE49-F238E27FC236}">
                <a16:creationId xmlns:a16="http://schemas.microsoft.com/office/drawing/2014/main" id="{3066B0C4-6709-478A-9CA7-D6FB9FF9B5CE}"/>
              </a:ext>
            </a:extLst>
          </p:cNvPr>
          <p:cNvSpPr>
            <a:spLocks noGrp="1"/>
          </p:cNvSpPr>
          <p:nvPr>
            <p:ph type="body" sz="quarter" idx="17" hasCustomPrompt="1"/>
          </p:nvPr>
        </p:nvSpPr>
        <p:spPr>
          <a:xfrm>
            <a:off x="334434" y="6020712"/>
            <a:ext cx="11523133" cy="360699"/>
          </a:xfrm>
        </p:spPr>
        <p:txBody>
          <a:bodyPr lIns="0" tIns="36000" rIns="36000" bIns="36000" anchor="ctr" anchorCtr="0">
            <a:noAutofit/>
          </a:bodyPr>
          <a:lstStyle>
            <a:lvl1pPr marL="57150" indent="0" algn="l">
              <a:buNone/>
              <a:defRPr sz="900"/>
            </a:lvl1pPr>
            <a:lvl2pPr>
              <a:defRPr sz="1100"/>
            </a:lvl2pPr>
            <a:lvl3pPr>
              <a:defRPr sz="1050"/>
            </a:lvl3pPr>
            <a:lvl4pPr>
              <a:defRPr sz="1050"/>
            </a:lvl4pPr>
            <a:lvl5pPr>
              <a:defRPr sz="1050"/>
            </a:lvl5pPr>
          </a:lstStyle>
          <a:p>
            <a:pPr lvl="0"/>
            <a:r>
              <a:rPr lang="en-US" dirty="0"/>
              <a:t>Footnote</a:t>
            </a:r>
          </a:p>
        </p:txBody>
      </p:sp>
      <p:sp>
        <p:nvSpPr>
          <p:cNvPr id="9" name="Footer Placeholder 2">
            <a:extLst>
              <a:ext uri="{FF2B5EF4-FFF2-40B4-BE49-F238E27FC236}">
                <a16:creationId xmlns:a16="http://schemas.microsoft.com/office/drawing/2014/main" id="{7B21DECD-AC46-4CBF-85A9-83732D17F805}"/>
              </a:ext>
            </a:extLst>
          </p:cNvPr>
          <p:cNvSpPr>
            <a:spLocks noGrp="1"/>
          </p:cNvSpPr>
          <p:nvPr>
            <p:ph type="ftr" sz="quarter" idx="3"/>
          </p:nvPr>
        </p:nvSpPr>
        <p:spPr>
          <a:xfrm>
            <a:off x="354779" y="6525197"/>
            <a:ext cx="11523135" cy="276999"/>
          </a:xfrm>
          <a:prstGeom prst="rect">
            <a:avLst/>
          </a:prstGeom>
        </p:spPr>
        <p:txBody>
          <a:bodyPr vert="horz" lIns="0" tIns="45720" rIns="91440" bIns="45720" rtlCol="0" anchor="ctr"/>
          <a:lstStyle>
            <a:lvl1pPr algn="l">
              <a:defRPr sz="1200">
                <a:solidFill>
                  <a:schemeClr val="accent6"/>
                </a:solidFill>
              </a:defRPr>
            </a:lvl1pPr>
          </a:lstStyle>
          <a:p>
            <a:r>
              <a:rPr lang="en-ZA"/>
              <a:t>Presentation Title | Presenter Name | Day Month Year</a:t>
            </a:r>
            <a:endParaRPr lang="en-ZA" dirty="0"/>
          </a:p>
        </p:txBody>
      </p:sp>
    </p:spTree>
    <p:extLst>
      <p:ext uri="{BB962C8B-B14F-4D97-AF65-F5344CB8AC3E}">
        <p14:creationId xmlns:p14="http://schemas.microsoft.com/office/powerpoint/2010/main" val="281174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 sub +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34434" y="1557338"/>
            <a:ext cx="11523133" cy="431958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Content Placeholder 4"/>
          <p:cNvSpPr>
            <a:spLocks noGrp="1"/>
          </p:cNvSpPr>
          <p:nvPr>
            <p:ph sz="quarter" idx="15" hasCustomPrompt="1"/>
          </p:nvPr>
        </p:nvSpPr>
        <p:spPr>
          <a:xfrm>
            <a:off x="910960" y="994667"/>
            <a:ext cx="10370077" cy="238330"/>
          </a:xfrm>
          <a:prstGeom prst="rect">
            <a:avLst/>
          </a:prstGeom>
        </p:spPr>
        <p:txBody>
          <a:bodyPr lIns="0" tIns="0"/>
          <a:lstStyle>
            <a:lvl1pPr marL="0" indent="0" algn="ctr">
              <a:buNone/>
              <a:defRPr b="1">
                <a:solidFill>
                  <a:schemeClr val="accent4"/>
                </a:solidFill>
              </a:defRPr>
            </a:lvl1pPr>
          </a:lstStyle>
          <a:p>
            <a:pPr lvl="0"/>
            <a:r>
              <a:rPr lang="en-US" dirty="0"/>
              <a:t>Click to add subtitle</a:t>
            </a:r>
          </a:p>
        </p:txBody>
      </p:sp>
      <p:sp>
        <p:nvSpPr>
          <p:cNvPr id="6" name="Text Placeholder 6">
            <a:extLst>
              <a:ext uri="{FF2B5EF4-FFF2-40B4-BE49-F238E27FC236}">
                <a16:creationId xmlns:a16="http://schemas.microsoft.com/office/drawing/2014/main" id="{E9C609A5-3307-4686-AE15-DC22FA3CF97D}"/>
              </a:ext>
            </a:extLst>
          </p:cNvPr>
          <p:cNvSpPr>
            <a:spLocks noGrp="1"/>
          </p:cNvSpPr>
          <p:nvPr>
            <p:ph type="body" sz="quarter" idx="17" hasCustomPrompt="1"/>
          </p:nvPr>
        </p:nvSpPr>
        <p:spPr>
          <a:xfrm>
            <a:off x="334434" y="6020712"/>
            <a:ext cx="11523133" cy="360699"/>
          </a:xfrm>
        </p:spPr>
        <p:txBody>
          <a:bodyPr lIns="0" tIns="36000" rIns="36000" bIns="36000" anchor="ctr" anchorCtr="0">
            <a:noAutofit/>
          </a:bodyPr>
          <a:lstStyle>
            <a:lvl1pPr marL="57150" indent="0" algn="l">
              <a:buNone/>
              <a:defRPr sz="900"/>
            </a:lvl1pPr>
            <a:lvl2pPr>
              <a:defRPr sz="1100"/>
            </a:lvl2pPr>
            <a:lvl3pPr>
              <a:defRPr sz="1050"/>
            </a:lvl3pPr>
            <a:lvl4pPr>
              <a:defRPr sz="1050"/>
            </a:lvl4pPr>
            <a:lvl5pPr>
              <a:defRPr sz="1050"/>
            </a:lvl5pPr>
          </a:lstStyle>
          <a:p>
            <a:pPr lvl="0"/>
            <a:r>
              <a:rPr lang="en-US" dirty="0"/>
              <a:t>Footnote</a:t>
            </a:r>
          </a:p>
        </p:txBody>
      </p:sp>
      <p:sp>
        <p:nvSpPr>
          <p:cNvPr id="7" name="Footer Placeholder 2">
            <a:extLst>
              <a:ext uri="{FF2B5EF4-FFF2-40B4-BE49-F238E27FC236}">
                <a16:creationId xmlns:a16="http://schemas.microsoft.com/office/drawing/2014/main" id="{B4CCCEDE-BBCB-4A77-87E6-C54B7DFC4D25}"/>
              </a:ext>
            </a:extLst>
          </p:cNvPr>
          <p:cNvSpPr>
            <a:spLocks noGrp="1"/>
          </p:cNvSpPr>
          <p:nvPr>
            <p:ph type="ftr" sz="quarter" idx="3"/>
          </p:nvPr>
        </p:nvSpPr>
        <p:spPr>
          <a:xfrm>
            <a:off x="354779" y="6525197"/>
            <a:ext cx="11523135" cy="276999"/>
          </a:xfrm>
          <a:prstGeom prst="rect">
            <a:avLst/>
          </a:prstGeom>
        </p:spPr>
        <p:txBody>
          <a:bodyPr vert="horz" lIns="0" tIns="45720" rIns="91440" bIns="45720" rtlCol="0" anchor="ctr"/>
          <a:lstStyle>
            <a:lvl1pPr algn="l">
              <a:defRPr sz="1200">
                <a:solidFill>
                  <a:schemeClr val="accent6"/>
                </a:solidFill>
              </a:defRPr>
            </a:lvl1pPr>
          </a:lstStyle>
          <a:p>
            <a:r>
              <a:rPr lang="en-ZA"/>
              <a:t>Presentation Title | Presenter Name | Day Month Year</a:t>
            </a:r>
            <a:endParaRPr lang="en-ZA" dirty="0"/>
          </a:p>
        </p:txBody>
      </p:sp>
    </p:spTree>
    <p:extLst>
      <p:ext uri="{BB962C8B-B14F-4D97-AF65-F5344CB8AC3E}">
        <p14:creationId xmlns:p14="http://schemas.microsoft.com/office/powerpoint/2010/main" val="2068022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ub title + 2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33839" y="1557338"/>
            <a:ext cx="5569545" cy="431958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7"/>
          <p:cNvSpPr>
            <a:spLocks noGrp="1"/>
          </p:cNvSpPr>
          <p:nvPr>
            <p:ph sz="quarter" idx="17"/>
          </p:nvPr>
        </p:nvSpPr>
        <p:spPr>
          <a:xfrm>
            <a:off x="6288022" y="1557338"/>
            <a:ext cx="5569545" cy="431958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13" name="Title 1"/>
          <p:cNvSpPr>
            <a:spLocks noGrp="1"/>
          </p:cNvSpPr>
          <p:nvPr>
            <p:ph type="title"/>
          </p:nvPr>
        </p:nvSpPr>
        <p:spPr>
          <a:xfrm>
            <a:off x="910961" y="476014"/>
            <a:ext cx="10370079" cy="432643"/>
          </a:xfrm>
        </p:spPr>
        <p:txBody>
          <a:bodyPr/>
          <a:lstStyle/>
          <a:p>
            <a:r>
              <a:rPr lang="en-US"/>
              <a:t>Click to edit Master title style</a:t>
            </a:r>
            <a:endParaRPr lang="en-US" dirty="0"/>
          </a:p>
        </p:txBody>
      </p:sp>
      <p:sp>
        <p:nvSpPr>
          <p:cNvPr id="14" name="Content Placeholder 4"/>
          <p:cNvSpPr>
            <a:spLocks noGrp="1"/>
          </p:cNvSpPr>
          <p:nvPr>
            <p:ph sz="quarter" idx="15" hasCustomPrompt="1"/>
          </p:nvPr>
        </p:nvSpPr>
        <p:spPr>
          <a:xfrm>
            <a:off x="910960" y="994667"/>
            <a:ext cx="10370077" cy="238330"/>
          </a:xfrm>
          <a:prstGeom prst="rect">
            <a:avLst/>
          </a:prstGeom>
        </p:spPr>
        <p:txBody>
          <a:bodyPr lIns="0" tIns="0"/>
          <a:lstStyle>
            <a:lvl1pPr marL="0" indent="0" algn="ctr">
              <a:buNone/>
              <a:defRPr b="1">
                <a:solidFill>
                  <a:schemeClr val="accent4"/>
                </a:solidFill>
              </a:defRPr>
            </a:lvl1pPr>
          </a:lstStyle>
          <a:p>
            <a:pPr lvl="0"/>
            <a:r>
              <a:rPr lang="en-US" dirty="0"/>
              <a:t>Click to add subtitle</a:t>
            </a:r>
          </a:p>
        </p:txBody>
      </p:sp>
      <p:sp>
        <p:nvSpPr>
          <p:cNvPr id="2" name="Footer Placeholder 1">
            <a:extLst>
              <a:ext uri="{FF2B5EF4-FFF2-40B4-BE49-F238E27FC236}">
                <a16:creationId xmlns:a16="http://schemas.microsoft.com/office/drawing/2014/main" id="{E7E02E6F-3AF5-4C2F-8A59-730AD915439E}"/>
              </a:ext>
            </a:extLst>
          </p:cNvPr>
          <p:cNvSpPr>
            <a:spLocks noGrp="1"/>
          </p:cNvSpPr>
          <p:nvPr>
            <p:ph type="ftr" sz="quarter" idx="18"/>
          </p:nvPr>
        </p:nvSpPr>
        <p:spPr>
          <a:xfrm>
            <a:off x="354779" y="6525197"/>
            <a:ext cx="11523135" cy="276999"/>
          </a:xfrm>
          <a:prstGeom prst="rect">
            <a:avLst/>
          </a:prstGeom>
        </p:spPr>
        <p:txBody>
          <a:bodyPr/>
          <a:lstStyle/>
          <a:p>
            <a:r>
              <a:rPr lang="en-ZA"/>
              <a:t>Presentation Title | Presenter Name | Day Month Year</a:t>
            </a:r>
            <a:endParaRPr lang="en-ZA" dirty="0"/>
          </a:p>
        </p:txBody>
      </p:sp>
      <p:sp>
        <p:nvSpPr>
          <p:cNvPr id="7" name="Text Placeholder 6">
            <a:extLst>
              <a:ext uri="{FF2B5EF4-FFF2-40B4-BE49-F238E27FC236}">
                <a16:creationId xmlns:a16="http://schemas.microsoft.com/office/drawing/2014/main" id="{22507C6B-D58A-4579-B733-E73731EC4660}"/>
              </a:ext>
            </a:extLst>
          </p:cNvPr>
          <p:cNvSpPr>
            <a:spLocks noGrp="1"/>
          </p:cNvSpPr>
          <p:nvPr>
            <p:ph type="body" sz="quarter" idx="19" hasCustomPrompt="1"/>
          </p:nvPr>
        </p:nvSpPr>
        <p:spPr>
          <a:xfrm>
            <a:off x="334434" y="6020712"/>
            <a:ext cx="11523133" cy="360699"/>
          </a:xfrm>
        </p:spPr>
        <p:txBody>
          <a:bodyPr lIns="0" tIns="36000" rIns="36000" bIns="36000" anchor="ctr" anchorCtr="0">
            <a:noAutofit/>
          </a:bodyPr>
          <a:lstStyle>
            <a:lvl1pPr marL="57150" indent="0" algn="l">
              <a:buNone/>
              <a:defRPr sz="900"/>
            </a:lvl1pPr>
            <a:lvl2pPr>
              <a:defRPr sz="1100"/>
            </a:lvl2pPr>
            <a:lvl3pPr>
              <a:defRPr sz="1050"/>
            </a:lvl3pPr>
            <a:lvl4pPr>
              <a:defRPr sz="1050"/>
            </a:lvl4pPr>
            <a:lvl5pPr>
              <a:defRPr sz="1050"/>
            </a:lvl5pPr>
          </a:lstStyle>
          <a:p>
            <a:pPr lvl="0"/>
            <a:r>
              <a:rPr lang="en-US" dirty="0"/>
              <a:t>Footnote</a:t>
            </a:r>
          </a:p>
        </p:txBody>
      </p:sp>
    </p:spTree>
    <p:extLst>
      <p:ext uri="{BB962C8B-B14F-4D97-AF65-F5344CB8AC3E}">
        <p14:creationId xmlns:p14="http://schemas.microsoft.com/office/powerpoint/2010/main" val="2748620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text slide comparison">
    <p:spTree>
      <p:nvGrpSpPr>
        <p:cNvPr id="1" name=""/>
        <p:cNvGrpSpPr/>
        <p:nvPr/>
      </p:nvGrpSpPr>
      <p:grpSpPr>
        <a:xfrm>
          <a:off x="0" y="0"/>
          <a:ext cx="0" cy="0"/>
          <a:chOff x="0" y="0"/>
          <a:chExt cx="0" cy="0"/>
        </a:xfrm>
      </p:grpSpPr>
      <p:sp>
        <p:nvSpPr>
          <p:cNvPr id="13" name="Title 1"/>
          <p:cNvSpPr>
            <a:spLocks noGrp="1"/>
          </p:cNvSpPr>
          <p:nvPr>
            <p:ph type="title"/>
          </p:nvPr>
        </p:nvSpPr>
        <p:spPr>
          <a:xfrm>
            <a:off x="910961" y="476014"/>
            <a:ext cx="10370079" cy="432643"/>
          </a:xfrm>
        </p:spPr>
        <p:txBody>
          <a:bodyPr/>
          <a:lstStyle/>
          <a:p>
            <a:r>
              <a:rPr lang="en-US"/>
              <a:t>Click to edit Master title style</a:t>
            </a:r>
            <a:endParaRPr lang="en-US" dirty="0"/>
          </a:p>
        </p:txBody>
      </p:sp>
      <p:sp>
        <p:nvSpPr>
          <p:cNvPr id="14" name="Content Placeholder 4"/>
          <p:cNvSpPr>
            <a:spLocks noGrp="1"/>
          </p:cNvSpPr>
          <p:nvPr>
            <p:ph sz="quarter" idx="15" hasCustomPrompt="1"/>
          </p:nvPr>
        </p:nvSpPr>
        <p:spPr>
          <a:xfrm>
            <a:off x="910960" y="994667"/>
            <a:ext cx="10370077" cy="238330"/>
          </a:xfrm>
          <a:prstGeom prst="rect">
            <a:avLst/>
          </a:prstGeom>
        </p:spPr>
        <p:txBody>
          <a:bodyPr lIns="0" tIns="0"/>
          <a:lstStyle>
            <a:lvl1pPr marL="0" indent="0" algn="ctr">
              <a:buNone/>
              <a:defRPr b="1">
                <a:solidFill>
                  <a:schemeClr val="accent4"/>
                </a:solidFill>
              </a:defRPr>
            </a:lvl1pPr>
          </a:lstStyle>
          <a:p>
            <a:pPr lvl="0"/>
            <a:r>
              <a:rPr lang="en-US" dirty="0"/>
              <a:t>Click to add subtitle</a:t>
            </a:r>
          </a:p>
        </p:txBody>
      </p:sp>
      <p:sp>
        <p:nvSpPr>
          <p:cNvPr id="2" name="Footer Placeholder 1">
            <a:extLst>
              <a:ext uri="{FF2B5EF4-FFF2-40B4-BE49-F238E27FC236}">
                <a16:creationId xmlns:a16="http://schemas.microsoft.com/office/drawing/2014/main" id="{E7E02E6F-3AF5-4C2F-8A59-730AD915439E}"/>
              </a:ext>
            </a:extLst>
          </p:cNvPr>
          <p:cNvSpPr>
            <a:spLocks noGrp="1"/>
          </p:cNvSpPr>
          <p:nvPr>
            <p:ph type="ftr" sz="quarter" idx="18"/>
          </p:nvPr>
        </p:nvSpPr>
        <p:spPr>
          <a:xfrm>
            <a:off x="354779" y="6525197"/>
            <a:ext cx="11523135" cy="276999"/>
          </a:xfrm>
          <a:prstGeom prst="rect">
            <a:avLst/>
          </a:prstGeom>
        </p:spPr>
        <p:txBody>
          <a:bodyPr/>
          <a:lstStyle/>
          <a:p>
            <a:r>
              <a:rPr lang="en-ZA"/>
              <a:t>Presentation Title | Presenter Name | Day Month Year</a:t>
            </a:r>
            <a:endParaRPr lang="en-ZA" dirty="0"/>
          </a:p>
        </p:txBody>
      </p:sp>
      <p:sp>
        <p:nvSpPr>
          <p:cNvPr id="5" name="Text Placeholder 4">
            <a:extLst>
              <a:ext uri="{FF2B5EF4-FFF2-40B4-BE49-F238E27FC236}">
                <a16:creationId xmlns:a16="http://schemas.microsoft.com/office/drawing/2014/main" id="{5854CF06-FE21-42B8-8920-C78CB2BAC2FF}"/>
              </a:ext>
            </a:extLst>
          </p:cNvPr>
          <p:cNvSpPr>
            <a:spLocks noGrp="1"/>
          </p:cNvSpPr>
          <p:nvPr>
            <p:ph type="body" sz="quarter" idx="19"/>
          </p:nvPr>
        </p:nvSpPr>
        <p:spPr>
          <a:xfrm>
            <a:off x="334434" y="1557338"/>
            <a:ext cx="5568951" cy="43195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9" name="Text Placeholder 4">
            <a:extLst>
              <a:ext uri="{FF2B5EF4-FFF2-40B4-BE49-F238E27FC236}">
                <a16:creationId xmlns:a16="http://schemas.microsoft.com/office/drawing/2014/main" id="{8BB44410-4F88-4575-8F20-16A2F195D4FA}"/>
              </a:ext>
            </a:extLst>
          </p:cNvPr>
          <p:cNvSpPr>
            <a:spLocks noGrp="1"/>
          </p:cNvSpPr>
          <p:nvPr>
            <p:ph type="body" sz="quarter" idx="20"/>
          </p:nvPr>
        </p:nvSpPr>
        <p:spPr>
          <a:xfrm>
            <a:off x="6288619" y="1570989"/>
            <a:ext cx="5568951" cy="43195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Text Placeholder 6">
            <a:extLst>
              <a:ext uri="{FF2B5EF4-FFF2-40B4-BE49-F238E27FC236}">
                <a16:creationId xmlns:a16="http://schemas.microsoft.com/office/drawing/2014/main" id="{9FF0D6A3-0E75-46B3-A01A-C3CBEEB61F61}"/>
              </a:ext>
            </a:extLst>
          </p:cNvPr>
          <p:cNvSpPr>
            <a:spLocks noGrp="1"/>
          </p:cNvSpPr>
          <p:nvPr>
            <p:ph type="body" sz="quarter" idx="17" hasCustomPrompt="1"/>
          </p:nvPr>
        </p:nvSpPr>
        <p:spPr>
          <a:xfrm>
            <a:off x="334434" y="6020712"/>
            <a:ext cx="11523133" cy="360699"/>
          </a:xfrm>
        </p:spPr>
        <p:txBody>
          <a:bodyPr lIns="0" tIns="36000" rIns="36000" bIns="36000" anchor="ctr" anchorCtr="0">
            <a:noAutofit/>
          </a:bodyPr>
          <a:lstStyle>
            <a:lvl1pPr marL="57150" indent="0" algn="l">
              <a:buNone/>
              <a:defRPr sz="900"/>
            </a:lvl1pPr>
            <a:lvl2pPr>
              <a:defRPr sz="1100"/>
            </a:lvl2pPr>
            <a:lvl3pPr>
              <a:defRPr sz="1050"/>
            </a:lvl3pPr>
            <a:lvl4pPr>
              <a:defRPr sz="1050"/>
            </a:lvl4pPr>
            <a:lvl5pPr>
              <a:defRPr sz="1050"/>
            </a:lvl5pPr>
          </a:lstStyle>
          <a:p>
            <a:pPr lvl="0"/>
            <a:r>
              <a:rPr lang="en-US" dirty="0"/>
              <a:t>Footnote</a:t>
            </a:r>
          </a:p>
        </p:txBody>
      </p:sp>
    </p:spTree>
    <p:extLst>
      <p:ext uri="{BB962C8B-B14F-4D97-AF65-F5344CB8AC3E}">
        <p14:creationId xmlns:p14="http://schemas.microsoft.com/office/powerpoint/2010/main" val="21325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0961" y="476014"/>
            <a:ext cx="10370079" cy="432643"/>
          </a:xfrm>
          <a:prstGeom prst="rect">
            <a:avLst/>
          </a:prstGeom>
        </p:spPr>
        <p:txBody>
          <a:bodyPr vert="horz" lIns="0" tIns="0" rIns="0" bIns="18000" rtlCol="0" anchor="ctr">
            <a:noAutofit/>
          </a:bodyPr>
          <a:lstStyle/>
          <a:p>
            <a:r>
              <a:rPr lang="en-US" dirty="0"/>
              <a:t>Click to edit Master title style</a:t>
            </a:r>
          </a:p>
        </p:txBody>
      </p:sp>
      <p:sp>
        <p:nvSpPr>
          <p:cNvPr id="7" name="Rectangle 6"/>
          <p:cNvSpPr/>
          <p:nvPr userDrawn="1"/>
        </p:nvSpPr>
        <p:spPr>
          <a:xfrm>
            <a:off x="11184568" y="6525196"/>
            <a:ext cx="673001" cy="216172"/>
          </a:xfrm>
          <a:prstGeom prst="rect">
            <a:avLst/>
          </a:prstGeom>
        </p:spPr>
        <p:txBody>
          <a:bodyPr vert="horz" lIns="0" tIns="0" rIns="0" bIns="0" rtlCol="0" anchor="b"/>
          <a:lstStyle/>
          <a:p>
            <a:pPr lvl="0" algn="r"/>
            <a:fld id="{6ED65CF5-D76E-45E1-818D-9A8AC32524F3}" type="slidenum">
              <a:rPr lang="en-ZA" sz="1000" b="1" smtClean="0">
                <a:solidFill>
                  <a:schemeClr val="accent1"/>
                </a:solidFill>
              </a:rPr>
              <a:pPr lvl="0" algn="r"/>
              <a:t>‹#›</a:t>
            </a:fld>
            <a:endParaRPr lang="en-ZA" sz="1100" b="1" dirty="0">
              <a:solidFill>
                <a:schemeClr val="accent1"/>
              </a:solidFill>
            </a:endParaRPr>
          </a:p>
        </p:txBody>
      </p:sp>
      <p:cxnSp>
        <p:nvCxnSpPr>
          <p:cNvPr id="9" name="Straight Connector 8"/>
          <p:cNvCxnSpPr/>
          <p:nvPr userDrawn="1"/>
        </p:nvCxnSpPr>
        <p:spPr>
          <a:xfrm>
            <a:off x="4775620" y="908720"/>
            <a:ext cx="2640757"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pic>
        <p:nvPicPr>
          <p:cNvPr id="29" name="Picture 28"/>
          <p:cNvPicPr>
            <a:picLocks noChangeAspect="1"/>
          </p:cNvPicPr>
          <p:nvPr userDrawn="1"/>
        </p:nvPicPr>
        <p:blipFill>
          <a:blip r:embed="rId24" cstate="email">
            <a:extLst>
              <a:ext uri="{28A0092B-C50C-407E-A947-70E740481C1C}">
                <a14:useLocalDpi xmlns:a14="http://schemas.microsoft.com/office/drawing/2010/main"/>
              </a:ext>
            </a:extLst>
          </a:blip>
          <a:stretch>
            <a:fillRect/>
          </a:stretch>
        </p:blipFill>
        <p:spPr>
          <a:xfrm>
            <a:off x="354779" y="156293"/>
            <a:ext cx="1263412" cy="592854"/>
          </a:xfrm>
          <a:prstGeom prst="rect">
            <a:avLst/>
          </a:prstGeom>
        </p:spPr>
      </p:pic>
      <p:sp>
        <p:nvSpPr>
          <p:cNvPr id="4" name="Text Placeholder 3">
            <a:extLst>
              <a:ext uri="{FF2B5EF4-FFF2-40B4-BE49-F238E27FC236}">
                <a16:creationId xmlns:a16="http://schemas.microsoft.com/office/drawing/2014/main" id="{11B93D01-445E-4202-8D9E-E435010BB790}"/>
              </a:ext>
            </a:extLst>
          </p:cNvPr>
          <p:cNvSpPr>
            <a:spLocks noGrp="1"/>
          </p:cNvSpPr>
          <p:nvPr>
            <p:ph type="body" idx="1"/>
          </p:nvPr>
        </p:nvSpPr>
        <p:spPr>
          <a:xfrm>
            <a:off x="334433" y="1563307"/>
            <a:ext cx="11523135" cy="431358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pic>
        <p:nvPicPr>
          <p:cNvPr id="8" name="Picture 7">
            <a:extLst>
              <a:ext uri="{FF2B5EF4-FFF2-40B4-BE49-F238E27FC236}">
                <a16:creationId xmlns:a16="http://schemas.microsoft.com/office/drawing/2014/main" id="{0BCC537F-CD69-4E05-8224-2C9D85568F43}"/>
              </a:ext>
            </a:extLst>
          </p:cNvPr>
          <p:cNvPicPr>
            <a:picLocks noChangeAspect="1"/>
          </p:cNvPicPr>
          <p:nvPr userDrawn="1"/>
        </p:nvPicPr>
        <p:blipFill>
          <a:blip r:embed="rId25" cstate="email">
            <a:alphaModFix amt="19000"/>
            <a:extLst>
              <a:ext uri="{28A0092B-C50C-407E-A947-70E740481C1C}">
                <a14:useLocalDpi xmlns:a14="http://schemas.microsoft.com/office/drawing/2010/main"/>
              </a:ext>
            </a:extLst>
          </a:blip>
          <a:stretch>
            <a:fillRect/>
          </a:stretch>
        </p:blipFill>
        <p:spPr>
          <a:xfrm rot="19260839">
            <a:off x="9108760" y="-977940"/>
            <a:ext cx="4207344" cy="2577324"/>
          </a:xfrm>
          <a:prstGeom prst="rect">
            <a:avLst/>
          </a:prstGeom>
        </p:spPr>
      </p:pic>
      <p:sp>
        <p:nvSpPr>
          <p:cNvPr id="3" name="Footer Placeholder 2">
            <a:extLst>
              <a:ext uri="{FF2B5EF4-FFF2-40B4-BE49-F238E27FC236}">
                <a16:creationId xmlns:a16="http://schemas.microsoft.com/office/drawing/2014/main" id="{3E7DEE70-488F-4406-B274-BA1798513571}"/>
              </a:ext>
            </a:extLst>
          </p:cNvPr>
          <p:cNvSpPr>
            <a:spLocks noGrp="1"/>
          </p:cNvSpPr>
          <p:nvPr>
            <p:ph type="ftr" sz="quarter" idx="3"/>
          </p:nvPr>
        </p:nvSpPr>
        <p:spPr>
          <a:xfrm>
            <a:off x="354779" y="6525197"/>
            <a:ext cx="11523135" cy="276999"/>
          </a:xfrm>
          <a:prstGeom prst="rect">
            <a:avLst/>
          </a:prstGeom>
        </p:spPr>
        <p:txBody>
          <a:bodyPr vert="horz" lIns="0" tIns="45720" rIns="91440" bIns="45720" rtlCol="0" anchor="ctr"/>
          <a:lstStyle>
            <a:lvl1pPr algn="l">
              <a:defRPr sz="1200">
                <a:solidFill>
                  <a:schemeClr val="accent6"/>
                </a:solidFill>
              </a:defRPr>
            </a:lvl1pPr>
          </a:lstStyle>
          <a:p>
            <a:r>
              <a:rPr lang="en-ZA"/>
              <a:t>Presentation Title | Presenter Name | Day Month Year</a:t>
            </a:r>
            <a:endParaRPr lang="en-ZA" dirty="0"/>
          </a:p>
        </p:txBody>
      </p:sp>
    </p:spTree>
    <p:extLst>
      <p:ext uri="{BB962C8B-B14F-4D97-AF65-F5344CB8AC3E}">
        <p14:creationId xmlns:p14="http://schemas.microsoft.com/office/powerpoint/2010/main" val="892472813"/>
      </p:ext>
    </p:extLst>
  </p:cSld>
  <p:clrMap bg1="lt1" tx1="dk1" bg2="lt2" tx2="dk2" accent1="accent1" accent2="accent2" accent3="accent3" accent4="accent4" accent5="accent5" accent6="accent6" hlink="hlink" folHlink="folHlink"/>
  <p:sldLayoutIdLst>
    <p:sldLayoutId id="2147483661" r:id="rId1"/>
    <p:sldLayoutId id="2147483745" r:id="rId2"/>
    <p:sldLayoutId id="2147483739" r:id="rId3"/>
    <p:sldLayoutId id="2147483687" r:id="rId4"/>
    <p:sldLayoutId id="2147483746" r:id="rId5"/>
    <p:sldLayoutId id="2147483662" r:id="rId6"/>
    <p:sldLayoutId id="2147483747" r:id="rId7"/>
    <p:sldLayoutId id="2147483672" r:id="rId8"/>
    <p:sldLayoutId id="2147483753" r:id="rId9"/>
    <p:sldLayoutId id="2147483743" r:id="rId10"/>
    <p:sldLayoutId id="2147483744" r:id="rId11"/>
    <p:sldLayoutId id="2147483669" r:id="rId12"/>
    <p:sldLayoutId id="2147483666" r:id="rId13"/>
    <p:sldLayoutId id="2147483749" r:id="rId14"/>
    <p:sldLayoutId id="2147483750" r:id="rId15"/>
    <p:sldLayoutId id="2147483751" r:id="rId16"/>
    <p:sldLayoutId id="2147483752" r:id="rId17"/>
    <p:sldLayoutId id="2147483671" r:id="rId18"/>
    <p:sldLayoutId id="2147483727" r:id="rId19"/>
    <p:sldLayoutId id="2147483748" r:id="rId20"/>
    <p:sldLayoutId id="2147483696" r:id="rId21"/>
    <p:sldLayoutId id="2147483685" r:id="rId22"/>
  </p:sldLayoutIdLst>
  <p:hf sldNum="0" hdr="0" dt="0"/>
  <p:txStyles>
    <p:titleStyle>
      <a:lvl1pPr algn="ctr" defTabSz="914400" rtl="0" eaLnBrk="1" latinLnBrk="0" hangingPunct="1">
        <a:lnSpc>
          <a:spcPct val="110000"/>
        </a:lnSpc>
        <a:spcBef>
          <a:spcPts val="100"/>
        </a:spcBef>
        <a:spcAft>
          <a:spcPts val="100"/>
        </a:spcAft>
        <a:buNone/>
        <a:defRPr sz="2400" b="1" kern="1200">
          <a:solidFill>
            <a:schemeClr val="accent1"/>
          </a:solidFill>
          <a:latin typeface="+mj-lt"/>
          <a:ea typeface="+mj-ea"/>
          <a:cs typeface="+mj-cs"/>
        </a:defRPr>
      </a:lvl1pPr>
    </p:titleStyle>
    <p:bodyStyle>
      <a:lvl1pPr marL="268288" indent="-211138" algn="l" defTabSz="914400" rtl="0" eaLnBrk="1" latinLnBrk="0" hangingPunct="1">
        <a:lnSpc>
          <a:spcPct val="110000"/>
        </a:lnSpc>
        <a:spcBef>
          <a:spcPts val="200"/>
        </a:spcBef>
        <a:spcAft>
          <a:spcPts val="200"/>
        </a:spcAft>
        <a:buFont typeface="Arial" panose="020B0604020202020204" pitchFamily="34" charset="0"/>
        <a:buChar char="●"/>
        <a:defRPr sz="1600" kern="1200">
          <a:solidFill>
            <a:schemeClr val="tx1"/>
          </a:solidFill>
          <a:latin typeface="+mn-lt"/>
          <a:ea typeface="+mn-ea"/>
          <a:cs typeface="+mn-cs"/>
        </a:defRPr>
      </a:lvl1pPr>
      <a:lvl2pPr marL="534988" indent="-131763" algn="l" defTabSz="914400" rtl="0" eaLnBrk="1" latinLnBrk="0" hangingPunct="1">
        <a:lnSpc>
          <a:spcPct val="110000"/>
        </a:lnSpc>
        <a:spcBef>
          <a:spcPts val="100"/>
        </a:spcBef>
        <a:spcAft>
          <a:spcPts val="200"/>
        </a:spcAft>
        <a:buFont typeface="Arial" panose="020B0604020202020204" pitchFamily="34" charset="0"/>
        <a:buChar char="̵"/>
        <a:defRPr sz="1600" kern="1200">
          <a:solidFill>
            <a:schemeClr val="tx1"/>
          </a:solidFill>
          <a:latin typeface="+mn-lt"/>
          <a:ea typeface="+mn-ea"/>
          <a:cs typeface="+mn-cs"/>
        </a:defRPr>
      </a:lvl2pPr>
      <a:lvl3pPr marL="803275" indent="-179388" algn="l" defTabSz="914400" rtl="0" eaLnBrk="1" latinLnBrk="0" hangingPunct="1">
        <a:lnSpc>
          <a:spcPct val="110000"/>
        </a:lnSpc>
        <a:spcBef>
          <a:spcPts val="100"/>
        </a:spcBef>
        <a:spcAft>
          <a:spcPts val="200"/>
        </a:spcAft>
        <a:buFont typeface="Arial" panose="020B0604020202020204" pitchFamily="34" charset="0"/>
        <a:buChar char="•"/>
        <a:defRPr sz="1400" kern="1200">
          <a:solidFill>
            <a:schemeClr val="tx1"/>
          </a:solidFill>
          <a:latin typeface="+mn-lt"/>
          <a:ea typeface="+mn-ea"/>
          <a:cs typeface="+mn-cs"/>
        </a:defRPr>
      </a:lvl3pPr>
      <a:lvl4pPr marL="1074738" indent="-155575" algn="l" defTabSz="914400" rtl="0" eaLnBrk="1" latinLnBrk="0" hangingPunct="1">
        <a:lnSpc>
          <a:spcPct val="110000"/>
        </a:lnSpc>
        <a:spcBef>
          <a:spcPts val="100"/>
        </a:spcBef>
        <a:spcAft>
          <a:spcPts val="200"/>
        </a:spcAft>
        <a:buFont typeface="Arial" panose="020B0604020202020204" pitchFamily="34" charset="0"/>
        <a:buChar char="›"/>
        <a:defRPr sz="1400" kern="1200">
          <a:solidFill>
            <a:schemeClr val="tx1"/>
          </a:solidFill>
          <a:latin typeface="+mn-lt"/>
          <a:ea typeface="+mn-ea"/>
          <a:cs typeface="+mn-cs"/>
        </a:defRPr>
      </a:lvl4pPr>
      <a:lvl5pPr marL="1347788" indent="-179388" algn="l" defTabSz="914400" rtl="0" eaLnBrk="1" latinLnBrk="0" hangingPunct="1">
        <a:lnSpc>
          <a:spcPct val="110000"/>
        </a:lnSpc>
        <a:spcBef>
          <a:spcPts val="100"/>
        </a:spcBef>
        <a:spcAft>
          <a:spcPts val="20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11" userDrawn="1">
          <p15:clr>
            <a:srgbClr val="F26B43"/>
          </p15:clr>
        </p15:guide>
        <p15:guide id="2" orient="horz" pos="300" userDrawn="1">
          <p15:clr>
            <a:srgbClr val="F26B43"/>
          </p15:clr>
        </p15:guide>
        <p15:guide id="3" pos="3840" userDrawn="1">
          <p15:clr>
            <a:srgbClr val="F26B43"/>
          </p15:clr>
        </p15:guide>
        <p15:guide id="4" pos="7469" userDrawn="1">
          <p15:clr>
            <a:srgbClr val="F26B43"/>
          </p15:clr>
        </p15:guide>
        <p15:guide id="5" orient="horz" pos="572" userDrawn="1">
          <p15:clr>
            <a:srgbClr val="F26B43"/>
          </p15:clr>
        </p15:guide>
        <p15:guide id="6" orient="horz" pos="3702" userDrawn="1">
          <p15:clr>
            <a:srgbClr val="F26B43"/>
          </p15:clr>
        </p15:guide>
        <p15:guide id="7" orient="horz" pos="4247" userDrawn="1">
          <p15:clr>
            <a:srgbClr val="F26B43"/>
          </p15:clr>
        </p15:guide>
        <p15:guide id="8" orient="horz" pos="4156" userDrawn="1">
          <p15:clr>
            <a:srgbClr val="F26B43"/>
          </p15:clr>
        </p15:guide>
        <p15:guide id="9" orient="horz" pos="981" userDrawn="1">
          <p15:clr>
            <a:srgbClr val="F26B43"/>
          </p15:clr>
        </p15:guide>
        <p15:guide id="10" pos="3719" userDrawn="1">
          <p15:clr>
            <a:srgbClr val="F26B43"/>
          </p15:clr>
        </p15:guide>
        <p15:guide id="11" pos="3961"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63353" y="968118"/>
            <a:ext cx="10009111" cy="2154436"/>
          </a:xfrm>
          <a:prstGeom prst="rect">
            <a:avLst/>
          </a:prstGeom>
          <a:noFill/>
        </p:spPr>
        <p:txBody>
          <a:bodyPr wrap="square" rtlCol="0">
            <a:spAutoFit/>
          </a:bodyPr>
          <a:lstStyle/>
          <a:p>
            <a:endParaRPr lang="es-PE" sz="1400" dirty="0"/>
          </a:p>
          <a:p>
            <a:r>
              <a:rPr lang="es-PE" sz="1400" dirty="0">
                <a:solidFill>
                  <a:srgbClr val="002060"/>
                </a:solidFill>
              </a:rPr>
              <a:t>Nombres y apellidos del empleado	:  </a:t>
            </a:r>
            <a:endParaRPr lang="es-PE" sz="1400" b="1" dirty="0">
              <a:solidFill>
                <a:srgbClr val="002060"/>
              </a:solidFill>
            </a:endParaRPr>
          </a:p>
          <a:p>
            <a:r>
              <a:rPr lang="es-PE" sz="1400" dirty="0">
                <a:solidFill>
                  <a:srgbClr val="002060"/>
                </a:solidFill>
              </a:rPr>
              <a:t>Ocupación			:  </a:t>
            </a:r>
          </a:p>
          <a:p>
            <a:r>
              <a:rPr lang="es-PE" sz="1400" dirty="0">
                <a:solidFill>
                  <a:srgbClr val="002060"/>
                </a:solidFill>
              </a:rPr>
              <a:t>Nominado Por		:  </a:t>
            </a:r>
          </a:p>
          <a:p>
            <a:r>
              <a:rPr lang="es-PE" sz="1400" dirty="0">
                <a:solidFill>
                  <a:srgbClr val="002060"/>
                </a:solidFill>
              </a:rPr>
              <a:t>Cargo			:  </a:t>
            </a:r>
          </a:p>
          <a:p>
            <a:endParaRPr lang="es-PE" sz="1600" b="1" dirty="0"/>
          </a:p>
          <a:p>
            <a:pPr algn="just"/>
            <a:endParaRPr lang="es-PE" sz="1600" dirty="0">
              <a:solidFill>
                <a:srgbClr val="002060"/>
              </a:solidFill>
            </a:endParaRPr>
          </a:p>
          <a:p>
            <a:pPr marL="285750" indent="-285750" algn="just">
              <a:buFont typeface="Arial" panose="020B0604020202020204" pitchFamily="34" charset="0"/>
              <a:buChar char="•"/>
            </a:pPr>
            <a:endParaRPr lang="es-PE" sz="1600" dirty="0">
              <a:solidFill>
                <a:srgbClr val="002060"/>
              </a:solidFill>
            </a:endParaRPr>
          </a:p>
          <a:p>
            <a:pPr algn="just"/>
            <a:r>
              <a:rPr lang="es-PE" sz="1600" dirty="0">
                <a:solidFill>
                  <a:srgbClr val="002060"/>
                </a:solidFill>
              </a:rPr>
              <a:t>				</a:t>
            </a:r>
            <a:endParaRPr lang="es-PE" sz="1200" b="1" dirty="0">
              <a:solidFill>
                <a:srgbClr val="002060"/>
              </a:solidFill>
            </a:endParaRPr>
          </a:p>
        </p:txBody>
      </p:sp>
      <p:sp>
        <p:nvSpPr>
          <p:cNvPr id="3" name="TextBox 2"/>
          <p:cNvSpPr txBox="1"/>
          <p:nvPr/>
        </p:nvSpPr>
        <p:spPr>
          <a:xfrm>
            <a:off x="1847529" y="2649686"/>
            <a:ext cx="5544615" cy="923330"/>
          </a:xfrm>
          <a:prstGeom prst="rect">
            <a:avLst/>
          </a:prstGeom>
          <a:noFill/>
        </p:spPr>
        <p:txBody>
          <a:bodyPr wrap="square" rtlCol="0">
            <a:spAutoFit/>
          </a:bodyPr>
          <a:lstStyle/>
          <a:p>
            <a:pPr algn="ctr"/>
            <a:r>
              <a:rPr lang="es-PE" b="1" dirty="0">
                <a:solidFill>
                  <a:srgbClr val="C00000"/>
                </a:solidFill>
              </a:rPr>
              <a:t>SUSTENTO DE LA NOMINACIÓN</a:t>
            </a:r>
          </a:p>
          <a:p>
            <a:pPr algn="ctr"/>
            <a:endParaRPr lang="es-PE" b="1" dirty="0">
              <a:solidFill>
                <a:srgbClr val="C00000"/>
              </a:solidFill>
            </a:endParaRPr>
          </a:p>
          <a:p>
            <a:pPr algn="ctr"/>
            <a:r>
              <a:rPr lang="es-PE" dirty="0">
                <a:solidFill>
                  <a:srgbClr val="002060"/>
                </a:solidFill>
              </a:rPr>
              <a:t> </a:t>
            </a:r>
          </a:p>
        </p:txBody>
      </p:sp>
      <p:sp>
        <p:nvSpPr>
          <p:cNvPr id="4" name="Rectangle 3"/>
          <p:cNvSpPr/>
          <p:nvPr/>
        </p:nvSpPr>
        <p:spPr>
          <a:xfrm>
            <a:off x="9413591" y="2649686"/>
            <a:ext cx="2327753" cy="369332"/>
          </a:xfrm>
          <a:prstGeom prst="rect">
            <a:avLst/>
          </a:prstGeom>
        </p:spPr>
        <p:txBody>
          <a:bodyPr wrap="none">
            <a:spAutoFit/>
          </a:bodyPr>
          <a:lstStyle/>
          <a:p>
            <a:r>
              <a:rPr lang="es-PE" b="1" dirty="0">
                <a:solidFill>
                  <a:srgbClr val="C00000"/>
                </a:solidFill>
              </a:rPr>
              <a:t>FOTO DEL NOMINADO</a:t>
            </a:r>
            <a:endParaRPr lang="en-US" dirty="0"/>
          </a:p>
        </p:txBody>
      </p:sp>
      <p:sp>
        <p:nvSpPr>
          <p:cNvPr id="7" name="Rectangle 6"/>
          <p:cNvSpPr/>
          <p:nvPr/>
        </p:nvSpPr>
        <p:spPr>
          <a:xfrm>
            <a:off x="263353" y="3122554"/>
            <a:ext cx="8712966" cy="331282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graphicFrame>
        <p:nvGraphicFramePr>
          <p:cNvPr id="8" name="Table 7"/>
          <p:cNvGraphicFramePr>
            <a:graphicFrameLocks noGrp="1"/>
          </p:cNvGraphicFramePr>
          <p:nvPr>
            <p:extLst>
              <p:ext uri="{D42A27DB-BD31-4B8C-83A1-F6EECF244321}">
                <p14:modId xmlns:p14="http://schemas.microsoft.com/office/powerpoint/2010/main" val="3633833782"/>
              </p:ext>
            </p:extLst>
          </p:nvPr>
        </p:nvGraphicFramePr>
        <p:xfrm>
          <a:off x="263353" y="79778"/>
          <a:ext cx="11737303" cy="770454"/>
        </p:xfrm>
        <a:graphic>
          <a:graphicData uri="http://schemas.openxmlformats.org/drawingml/2006/table">
            <a:tbl>
              <a:tblPr firstRow="1" firstCol="1" lastRow="1" lastCol="1" bandRow="1" bandCol="1">
                <a:tableStyleId>{5940675A-B579-460E-94D1-54222C63F5DA}</a:tableStyleId>
              </a:tblPr>
              <a:tblGrid>
                <a:gridCol w="1711615">
                  <a:extLst>
                    <a:ext uri="{9D8B030D-6E8A-4147-A177-3AD203B41FA5}">
                      <a16:colId xmlns:a16="http://schemas.microsoft.com/office/drawing/2014/main" val="565835622"/>
                    </a:ext>
                  </a:extLst>
                </a:gridCol>
                <a:gridCol w="7147701">
                  <a:extLst>
                    <a:ext uri="{9D8B030D-6E8A-4147-A177-3AD203B41FA5}">
                      <a16:colId xmlns:a16="http://schemas.microsoft.com/office/drawing/2014/main" val="933591922"/>
                    </a:ext>
                  </a:extLst>
                </a:gridCol>
                <a:gridCol w="2877987">
                  <a:extLst>
                    <a:ext uri="{9D8B030D-6E8A-4147-A177-3AD203B41FA5}">
                      <a16:colId xmlns:a16="http://schemas.microsoft.com/office/drawing/2014/main" val="1123960257"/>
                    </a:ext>
                  </a:extLst>
                </a:gridCol>
              </a:tblGrid>
              <a:tr h="257511">
                <a:tc rowSpan="4">
                  <a:txBody>
                    <a:bodyPr/>
                    <a:lstStyle/>
                    <a:p>
                      <a:pPr algn="ctr">
                        <a:spcAft>
                          <a:spcPts val="0"/>
                        </a:spcAft>
                        <a:tabLst>
                          <a:tab pos="2700020" algn="ctr"/>
                          <a:tab pos="5400040" algn="r"/>
                        </a:tabLst>
                      </a:pPr>
                      <a:endParaRPr lang="es-PE" sz="1000" dirty="0">
                        <a:effectLst/>
                        <a:latin typeface="Times New Roman" panose="02020603050405020304" pitchFamily="18" charset="0"/>
                        <a:ea typeface="Times New Roman" panose="02020603050405020304" pitchFamily="18" charset="0"/>
                      </a:endParaRPr>
                    </a:p>
                  </a:txBody>
                  <a:tcPr marL="68580" marR="68580" marT="0" marB="0" anchor="ctr"/>
                </a:tc>
                <a:tc rowSpan="4">
                  <a:txBody>
                    <a:bodyPr/>
                    <a:lstStyle/>
                    <a:p>
                      <a:pPr algn="ctr">
                        <a:spcAft>
                          <a:spcPts val="0"/>
                        </a:spcAft>
                        <a:tabLst>
                          <a:tab pos="2700020" algn="ctr"/>
                          <a:tab pos="5400040" algn="r"/>
                          <a:tab pos="2700020" algn="ctr"/>
                          <a:tab pos="3512185" algn="ctr"/>
                          <a:tab pos="5400040" algn="r"/>
                        </a:tabLst>
                      </a:pPr>
                      <a:r>
                        <a:rPr lang="es-PE" sz="1600" b="1" dirty="0">
                          <a:effectLst/>
                        </a:rPr>
                        <a:t>CAMPEONES DE SEGURIDAD</a:t>
                      </a:r>
                      <a:endParaRPr lang="es-PE" sz="1600" b="1" baseline="0" dirty="0">
                        <a:effectLst/>
                      </a:endParaRPr>
                    </a:p>
                    <a:p>
                      <a:pPr marL="0" algn="ctr" defTabSz="914400" rtl="0" eaLnBrk="1" latinLnBrk="0" hangingPunct="1">
                        <a:spcAft>
                          <a:spcPts val="0"/>
                        </a:spcAft>
                        <a:tabLst>
                          <a:tab pos="2700020" algn="ctr"/>
                          <a:tab pos="5400040" algn="r"/>
                          <a:tab pos="2700020" algn="ctr"/>
                          <a:tab pos="3512185" algn="ctr"/>
                          <a:tab pos="5400040" algn="r"/>
                        </a:tabLst>
                      </a:pPr>
                      <a:r>
                        <a:rPr lang="es-PE" sz="1600" b="1" kern="1200" dirty="0">
                          <a:solidFill>
                            <a:schemeClr val="tx1"/>
                          </a:solidFill>
                          <a:effectLst/>
                          <a:latin typeface="+mn-lt"/>
                          <a:ea typeface="+mn-ea"/>
                          <a:cs typeface="+mn-cs"/>
                        </a:rPr>
                        <a:t>FORMULARIO DE NOMINACIÓN</a:t>
                      </a:r>
                      <a:endParaRPr lang="en-US" sz="1600" b="1" kern="1200" dirty="0">
                        <a:solidFill>
                          <a:schemeClr val="tx1"/>
                        </a:solidFill>
                        <a:effectLst/>
                        <a:latin typeface="+mn-lt"/>
                        <a:ea typeface="+mn-ea"/>
                        <a:cs typeface="+mn-cs"/>
                      </a:endParaRPr>
                    </a:p>
                  </a:txBody>
                  <a:tcPr marL="68580" marR="68580" marT="0" marB="0" anchor="ctr"/>
                </a:tc>
                <a:tc>
                  <a:txBody>
                    <a:bodyPr/>
                    <a:lstStyle/>
                    <a:p>
                      <a:pPr algn="ctr">
                        <a:spcAft>
                          <a:spcPts val="0"/>
                        </a:spcAft>
                        <a:tabLst>
                          <a:tab pos="2700020" algn="ctr"/>
                          <a:tab pos="5400040" algn="r"/>
                        </a:tabLst>
                      </a:pPr>
                      <a:r>
                        <a:rPr lang="en-US" sz="800" b="1" dirty="0">
                          <a:effectLst/>
                        </a:rPr>
                        <a:t>U.E.A. CAROLINA I</a:t>
                      </a:r>
                      <a:endParaRPr lang="en-US" sz="1000" b="1" dirty="0">
                        <a:effectLst/>
                      </a:endParaRPr>
                    </a:p>
                    <a:p>
                      <a:pPr algn="ctr">
                        <a:spcAft>
                          <a:spcPts val="0"/>
                        </a:spcAft>
                        <a:tabLst>
                          <a:tab pos="2700020" algn="ctr"/>
                          <a:tab pos="5400040" algn="r"/>
                        </a:tabLst>
                      </a:pPr>
                      <a:r>
                        <a:rPr lang="en-US" sz="800" b="1" dirty="0">
                          <a:effectLst/>
                        </a:rPr>
                        <a:t>CERRO CORONA</a:t>
                      </a:r>
                      <a:endParaRPr lang="en-US" sz="1000" b="1"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501112247"/>
                  </a:ext>
                </a:extLst>
              </a:tr>
              <a:tr h="172632">
                <a:tc vMerge="1">
                  <a:txBody>
                    <a:bodyPr/>
                    <a:lstStyle/>
                    <a:p>
                      <a:endParaRPr lang="en-US"/>
                    </a:p>
                  </a:txBody>
                  <a:tcPr/>
                </a:tc>
                <a:tc vMerge="1">
                  <a:txBody>
                    <a:bodyPr/>
                    <a:lstStyle/>
                    <a:p>
                      <a:endParaRPr lang="en-US"/>
                    </a:p>
                  </a:txBody>
                  <a:tcPr/>
                </a:tc>
                <a:tc>
                  <a:txBody>
                    <a:bodyPr/>
                    <a:lstStyle/>
                    <a:p>
                      <a:pPr algn="ctr">
                        <a:spcAft>
                          <a:spcPts val="0"/>
                        </a:spcAft>
                        <a:tabLst>
                          <a:tab pos="2700020" algn="ctr"/>
                          <a:tab pos="5400040" algn="r"/>
                        </a:tabLst>
                      </a:pPr>
                      <a:r>
                        <a:rPr lang="es-PE" sz="800" b="1" dirty="0">
                          <a:effectLst/>
                        </a:rPr>
                        <a:t>Código: </a:t>
                      </a:r>
                      <a:r>
                        <a:rPr lang="es-PE" sz="800" dirty="0">
                          <a:effectLst/>
                        </a:rPr>
                        <a:t>SSYMA-P03.15-F01</a:t>
                      </a:r>
                      <a:endParaRPr lang="en-US" sz="10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401192904"/>
                  </a:ext>
                </a:extLst>
              </a:tr>
              <a:tr h="174698">
                <a:tc vMerge="1">
                  <a:txBody>
                    <a:bodyPr/>
                    <a:lstStyle/>
                    <a:p>
                      <a:endParaRPr lang="en-US"/>
                    </a:p>
                  </a:txBody>
                  <a:tcPr/>
                </a:tc>
                <a:tc vMerge="1">
                  <a:txBody>
                    <a:bodyPr/>
                    <a:lstStyle/>
                    <a:p>
                      <a:endParaRPr lang="en-US"/>
                    </a:p>
                  </a:txBody>
                  <a:tcPr/>
                </a:tc>
                <a:tc>
                  <a:txBody>
                    <a:bodyPr/>
                    <a:lstStyle/>
                    <a:p>
                      <a:pPr algn="ctr">
                        <a:spcAft>
                          <a:spcPts val="0"/>
                        </a:spcAft>
                        <a:tabLst>
                          <a:tab pos="2700020" algn="ctr"/>
                          <a:tab pos="5400040" algn="r"/>
                        </a:tabLst>
                      </a:pPr>
                      <a:r>
                        <a:rPr lang="es-PE" sz="800" b="1" i="1" dirty="0">
                          <a:effectLst/>
                        </a:rPr>
                        <a:t>Versión: 02</a:t>
                      </a:r>
                      <a:endParaRPr lang="en-US" sz="1000" b="1" i="1"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710516805"/>
                  </a:ext>
                </a:extLst>
              </a:tr>
              <a:tr h="165613">
                <a:tc vMerge="1">
                  <a:txBody>
                    <a:bodyPr/>
                    <a:lstStyle/>
                    <a:p>
                      <a:endParaRPr lang="en-US"/>
                    </a:p>
                  </a:txBody>
                  <a:tcPr/>
                </a:tc>
                <a:tc vMerge="1">
                  <a:txBody>
                    <a:bodyPr/>
                    <a:lstStyle/>
                    <a:p>
                      <a:endParaRPr lang="en-US"/>
                    </a:p>
                  </a:txBody>
                  <a:tcPr/>
                </a:tc>
                <a:tc>
                  <a:txBody>
                    <a:bodyPr/>
                    <a:lstStyle/>
                    <a:p>
                      <a:pPr algn="ctr">
                        <a:spcAft>
                          <a:spcPts val="0"/>
                        </a:spcAft>
                        <a:tabLst>
                          <a:tab pos="2700020" algn="ctr"/>
                          <a:tab pos="5400040" algn="r"/>
                        </a:tabLst>
                      </a:pPr>
                      <a:r>
                        <a:rPr lang="es-PE" sz="800" b="1" i="1" dirty="0">
                          <a:effectLst/>
                        </a:rPr>
                        <a:t>Fecha de </a:t>
                      </a:r>
                      <a:r>
                        <a:rPr lang="es-PE" sz="800" b="1" i="1" dirty="0" err="1">
                          <a:effectLst/>
                        </a:rPr>
                        <a:t>aprob</a:t>
                      </a:r>
                      <a:r>
                        <a:rPr lang="es-PE" sz="800" b="1" i="1" dirty="0" smtClean="0">
                          <a:effectLst/>
                        </a:rPr>
                        <a:t>.:  10/05/2023 </a:t>
                      </a:r>
                      <a:endParaRPr lang="en-US" sz="1000" b="1" i="1"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131878170"/>
                  </a:ext>
                </a:extLst>
              </a:tr>
            </a:tbl>
          </a:graphicData>
        </a:graphic>
      </p:graphicFrame>
      <p:sp>
        <p:nvSpPr>
          <p:cNvPr id="9" name="Rectangle 6">
            <a:extLst>
              <a:ext uri="{FF2B5EF4-FFF2-40B4-BE49-F238E27FC236}">
                <a16:creationId xmlns:a16="http://schemas.microsoft.com/office/drawing/2014/main" id="{A29D9F97-2145-4F61-A84E-E9A48903CD56}"/>
              </a:ext>
            </a:extLst>
          </p:cNvPr>
          <p:cNvSpPr/>
          <p:nvPr/>
        </p:nvSpPr>
        <p:spPr>
          <a:xfrm>
            <a:off x="9121554" y="3122554"/>
            <a:ext cx="2911828" cy="333104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lnSpc>
                <a:spcPct val="110000"/>
              </a:lnSpc>
              <a:spcBef>
                <a:spcPts val="100"/>
              </a:spcBef>
              <a:spcAft>
                <a:spcPts val="100"/>
              </a:spcAft>
            </a:pPr>
            <a:endParaRPr lang="en-US" sz="1600" dirty="0"/>
          </a:p>
        </p:txBody>
      </p:sp>
    </p:spTree>
    <p:extLst>
      <p:ext uri="{BB962C8B-B14F-4D97-AF65-F5344CB8AC3E}">
        <p14:creationId xmlns:p14="http://schemas.microsoft.com/office/powerpoint/2010/main" val="393781169"/>
      </p:ext>
    </p:extLst>
  </p:cSld>
  <p:clrMapOvr>
    <a:masterClrMapping/>
  </p:clrMapOvr>
</p:sld>
</file>

<file path=ppt/theme/theme1.xml><?xml version="1.0" encoding="utf-8"?>
<a:theme xmlns:a="http://schemas.openxmlformats.org/drawingml/2006/main" name="Formato PPT">
  <a:themeElements>
    <a:clrScheme name="Goldfields Feb 2018">
      <a:dk1>
        <a:srgbClr val="000000"/>
      </a:dk1>
      <a:lt1>
        <a:srgbClr val="FFFFFF"/>
      </a:lt1>
      <a:dk2>
        <a:srgbClr val="002562"/>
      </a:dk2>
      <a:lt2>
        <a:srgbClr val="E7E6E6"/>
      </a:lt2>
      <a:accent1>
        <a:srgbClr val="002562"/>
      </a:accent1>
      <a:accent2>
        <a:srgbClr val="78C145"/>
      </a:accent2>
      <a:accent3>
        <a:srgbClr val="A1294C"/>
      </a:accent3>
      <a:accent4>
        <a:srgbClr val="00A89F"/>
      </a:accent4>
      <a:accent5>
        <a:srgbClr val="F18E5A"/>
      </a:accent5>
      <a:accent6>
        <a:srgbClr val="C1A66C"/>
      </a:accent6>
      <a:hlink>
        <a:srgbClr val="0563C1"/>
      </a:hlink>
      <a:folHlink>
        <a:srgbClr val="954F72"/>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w="9525">
          <a:noFill/>
        </a:ln>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algn="ctr">
          <a:lnSpc>
            <a:spcPct val="110000"/>
          </a:lnSpc>
          <a:spcBef>
            <a:spcPts val="100"/>
          </a:spcBef>
          <a:spcAft>
            <a:spcPts val="100"/>
          </a:spcAft>
          <a:defRPr sz="1600"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Gold Fields_PowerPoint template" id="{9A0B9C3C-6371-4153-9C78-0D22A9C98243}" vid="{6EE3AFF6-0561-4F00-B7D2-B86B2FF2145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C244F4DA14E704D9F99903AF5F52D26" ma:contentTypeVersion="0" ma:contentTypeDescription="Create a new document." ma:contentTypeScope="" ma:versionID="a447ca50b8e8c2afec326a15239c1c6a">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6DF5402-032F-4757-A405-83BF66332A86}">
  <ds:schemaRefs>
    <ds:schemaRef ds:uri="http://schemas.microsoft.com/sharepoint/v3/contenttype/forms"/>
  </ds:schemaRefs>
</ds:datastoreItem>
</file>

<file path=customXml/itemProps2.xml><?xml version="1.0" encoding="utf-8"?>
<ds:datastoreItem xmlns:ds="http://schemas.openxmlformats.org/officeDocument/2006/customXml" ds:itemID="{2696BF84-049B-4001-B7E5-E11747C905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A75C05E9-DAF7-442C-86A2-307785D0B502}">
  <ds:schemaRefs>
    <ds:schemaRef ds:uri="http://schemas.microsoft.com/office/infopath/2007/PartnerControls"/>
    <ds:schemaRef ds:uri="http://purl.org/dc/elements/1.1/"/>
    <ds:schemaRef ds:uri="http://purl.org/dc/dcmitype/"/>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Formato PPT</Template>
  <TotalTime>11597</TotalTime>
  <Words>57</Words>
  <Application>Microsoft Office PowerPoint</Application>
  <PresentationFormat>Widescreen</PresentationFormat>
  <Paragraphs>20</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 Neue Medium</vt:lpstr>
      <vt:lpstr>Times New Roman</vt:lpstr>
      <vt:lpstr>Formato PPT</vt:lpstr>
      <vt:lpstr>PowerPoint Presentation</vt:lpstr>
    </vt:vector>
  </TitlesOfParts>
  <Company>Goldfields La Cima 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Delgado</dc:creator>
  <cp:lastModifiedBy>Shirley Torres</cp:lastModifiedBy>
  <cp:revision>369</cp:revision>
  <cp:lastPrinted>2018-01-30T08:46:36Z</cp:lastPrinted>
  <dcterms:created xsi:type="dcterms:W3CDTF">2017-08-01T21:15:46Z</dcterms:created>
  <dcterms:modified xsi:type="dcterms:W3CDTF">2023-05-11T18:35:52Z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0x0101007C244F4DA14E704D9F99903AF5F52D26</vt:lpwstr>
  </property>
</Properties>
</file>